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56" r:id="rId7"/>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00FFFF"/>
    <a:srgbClr val="66CCFF"/>
    <a:srgbClr val="3399FF"/>
    <a:srgbClr val="0066FF"/>
    <a:srgbClr val="6600FF"/>
    <a:srgbClr val="CC6600"/>
    <a:srgbClr val="1F4E79"/>
    <a:srgbClr val="FA6F4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showGuides="1">
      <p:cViewPr>
        <p:scale>
          <a:sx n="100" d="100"/>
          <a:sy n="100" d="100"/>
        </p:scale>
        <p:origin x="180" y="3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id-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6D6846B8-ED11-49E7-B6BF-380ECBC7C406}" type="datetimeFigureOut">
              <a:rPr lang="id-ID" smtClean="0"/>
              <a:t>19/11/2021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04A13FD-BE06-4A17-9516-837B8DDE64E5}" type="slidenum">
              <a:rPr lang="id-ID" smtClean="0"/>
              <a:t>‹#›</a:t>
            </a:fld>
            <a:endParaRPr lang="id-ID"/>
          </a:p>
        </p:txBody>
      </p:sp>
    </p:spTree>
    <p:extLst>
      <p:ext uri="{BB962C8B-B14F-4D97-AF65-F5344CB8AC3E}">
        <p14:creationId xmlns:p14="http://schemas.microsoft.com/office/powerpoint/2010/main" val="165681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6D6846B8-ED11-49E7-B6BF-380ECBC7C406}" type="datetimeFigureOut">
              <a:rPr lang="id-ID" smtClean="0"/>
              <a:t>19/11/2021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04A13FD-BE06-4A17-9516-837B8DDE64E5}" type="slidenum">
              <a:rPr lang="id-ID" smtClean="0"/>
              <a:t>‹#›</a:t>
            </a:fld>
            <a:endParaRPr lang="id-ID"/>
          </a:p>
        </p:txBody>
      </p:sp>
    </p:spTree>
    <p:extLst>
      <p:ext uri="{BB962C8B-B14F-4D97-AF65-F5344CB8AC3E}">
        <p14:creationId xmlns:p14="http://schemas.microsoft.com/office/powerpoint/2010/main" val="3236477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id-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6846B8-ED11-49E7-B6BF-380ECBC7C406}" type="datetimeFigureOut">
              <a:rPr lang="id-ID" smtClean="0"/>
              <a:t>19/11/2021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04A13FD-BE06-4A17-9516-837B8DDE64E5}" type="slidenum">
              <a:rPr lang="id-ID" smtClean="0"/>
              <a:t>‹#›</a:t>
            </a:fld>
            <a:endParaRPr lang="id-ID"/>
          </a:p>
        </p:txBody>
      </p:sp>
    </p:spTree>
    <p:extLst>
      <p:ext uri="{BB962C8B-B14F-4D97-AF65-F5344CB8AC3E}">
        <p14:creationId xmlns:p14="http://schemas.microsoft.com/office/powerpoint/2010/main" val="704434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6D6846B8-ED11-49E7-B6BF-380ECBC7C406}" type="datetimeFigureOut">
              <a:rPr lang="id-ID" smtClean="0"/>
              <a:t>19/11/2021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A04A13FD-BE06-4A17-9516-837B8DDE64E5}" type="slidenum">
              <a:rPr lang="id-ID" smtClean="0"/>
              <a:t>‹#›</a:t>
            </a:fld>
            <a:endParaRPr lang="id-ID"/>
          </a:p>
        </p:txBody>
      </p:sp>
    </p:spTree>
    <p:extLst>
      <p:ext uri="{BB962C8B-B14F-4D97-AF65-F5344CB8AC3E}">
        <p14:creationId xmlns:p14="http://schemas.microsoft.com/office/powerpoint/2010/main" val="2302796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id-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6D6846B8-ED11-49E7-B6BF-380ECBC7C406}" type="datetimeFigureOut">
              <a:rPr lang="id-ID" smtClean="0"/>
              <a:t>19/11/2021</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A04A13FD-BE06-4A17-9516-837B8DDE64E5}" type="slidenum">
              <a:rPr lang="id-ID" smtClean="0"/>
              <a:t>‹#›</a:t>
            </a:fld>
            <a:endParaRPr lang="id-ID"/>
          </a:p>
        </p:txBody>
      </p:sp>
    </p:spTree>
    <p:extLst>
      <p:ext uri="{BB962C8B-B14F-4D97-AF65-F5344CB8AC3E}">
        <p14:creationId xmlns:p14="http://schemas.microsoft.com/office/powerpoint/2010/main" val="2693826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6D6846B8-ED11-49E7-B6BF-380ECBC7C406}" type="datetimeFigureOut">
              <a:rPr lang="id-ID" smtClean="0"/>
              <a:t>19/11/2021</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A04A13FD-BE06-4A17-9516-837B8DDE64E5}" type="slidenum">
              <a:rPr lang="id-ID" smtClean="0"/>
              <a:t>‹#›</a:t>
            </a:fld>
            <a:endParaRPr lang="id-ID"/>
          </a:p>
        </p:txBody>
      </p:sp>
    </p:spTree>
    <p:extLst>
      <p:ext uri="{BB962C8B-B14F-4D97-AF65-F5344CB8AC3E}">
        <p14:creationId xmlns:p14="http://schemas.microsoft.com/office/powerpoint/2010/main" val="1000328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6846B8-ED11-49E7-B6BF-380ECBC7C406}" type="datetimeFigureOut">
              <a:rPr lang="id-ID" smtClean="0"/>
              <a:t>19/11/2021</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A04A13FD-BE06-4A17-9516-837B8DDE64E5}" type="slidenum">
              <a:rPr lang="id-ID" smtClean="0"/>
              <a:t>‹#›</a:t>
            </a:fld>
            <a:endParaRPr lang="id-ID"/>
          </a:p>
        </p:txBody>
      </p:sp>
    </p:spTree>
    <p:extLst>
      <p:ext uri="{BB962C8B-B14F-4D97-AF65-F5344CB8AC3E}">
        <p14:creationId xmlns:p14="http://schemas.microsoft.com/office/powerpoint/2010/main" val="2722574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6846B8-ED11-49E7-B6BF-380ECBC7C406}" type="datetimeFigureOut">
              <a:rPr lang="id-ID" smtClean="0"/>
              <a:t>19/11/2021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A04A13FD-BE06-4A17-9516-837B8DDE64E5}" type="slidenum">
              <a:rPr lang="id-ID" smtClean="0"/>
              <a:t>‹#›</a:t>
            </a:fld>
            <a:endParaRPr lang="id-ID"/>
          </a:p>
        </p:txBody>
      </p:sp>
    </p:spTree>
    <p:extLst>
      <p:ext uri="{BB962C8B-B14F-4D97-AF65-F5344CB8AC3E}">
        <p14:creationId xmlns:p14="http://schemas.microsoft.com/office/powerpoint/2010/main" val="1109091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6846B8-ED11-49E7-B6BF-380ECBC7C406}" type="datetimeFigureOut">
              <a:rPr lang="id-ID" smtClean="0"/>
              <a:t>19/11/2021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A04A13FD-BE06-4A17-9516-837B8DDE64E5}" type="slidenum">
              <a:rPr lang="id-ID" smtClean="0"/>
              <a:t>‹#›</a:t>
            </a:fld>
            <a:endParaRPr lang="id-ID"/>
          </a:p>
        </p:txBody>
      </p:sp>
    </p:spTree>
    <p:extLst>
      <p:ext uri="{BB962C8B-B14F-4D97-AF65-F5344CB8AC3E}">
        <p14:creationId xmlns:p14="http://schemas.microsoft.com/office/powerpoint/2010/main" val="1598882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6D6846B8-ED11-49E7-B6BF-380ECBC7C406}" type="datetimeFigureOut">
              <a:rPr lang="id-ID" smtClean="0"/>
              <a:t>19/11/2021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04A13FD-BE06-4A17-9516-837B8DDE64E5}" type="slidenum">
              <a:rPr lang="id-ID" smtClean="0"/>
              <a:t>‹#›</a:t>
            </a:fld>
            <a:endParaRPr lang="id-ID"/>
          </a:p>
        </p:txBody>
      </p:sp>
    </p:spTree>
    <p:extLst>
      <p:ext uri="{BB962C8B-B14F-4D97-AF65-F5344CB8AC3E}">
        <p14:creationId xmlns:p14="http://schemas.microsoft.com/office/powerpoint/2010/main" val="2808989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6D6846B8-ED11-49E7-B6BF-380ECBC7C406}" type="datetimeFigureOut">
              <a:rPr lang="id-ID" smtClean="0"/>
              <a:t>19/11/2021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04A13FD-BE06-4A17-9516-837B8DDE64E5}" type="slidenum">
              <a:rPr lang="id-ID" smtClean="0"/>
              <a:t>‹#›</a:t>
            </a:fld>
            <a:endParaRPr lang="id-ID"/>
          </a:p>
        </p:txBody>
      </p:sp>
    </p:spTree>
    <p:extLst>
      <p:ext uri="{BB962C8B-B14F-4D97-AF65-F5344CB8AC3E}">
        <p14:creationId xmlns:p14="http://schemas.microsoft.com/office/powerpoint/2010/main" val="2882232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6846B8-ED11-49E7-B6BF-380ECBC7C406}" type="datetimeFigureOut">
              <a:rPr lang="id-ID" smtClean="0"/>
              <a:t>19/11/2021</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4A13FD-BE06-4A17-9516-837B8DDE64E5}" type="slidenum">
              <a:rPr lang="id-ID" smtClean="0"/>
              <a:t>‹#›</a:t>
            </a:fld>
            <a:endParaRPr lang="id-ID"/>
          </a:p>
        </p:txBody>
      </p:sp>
    </p:spTree>
    <p:extLst>
      <p:ext uri="{BB962C8B-B14F-4D97-AF65-F5344CB8AC3E}">
        <p14:creationId xmlns:p14="http://schemas.microsoft.com/office/powerpoint/2010/main" val="18157586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6.png"/><Relationship Id="rId3" Type="http://schemas.microsoft.com/office/2007/relationships/hdphoto" Target="../media/hdphoto1.wdp"/><Relationship Id="rId12" Type="http://schemas.openxmlformats.org/officeDocument/2006/relationships/image" Target="../media/image5.png"/><Relationship Id="rId7"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svg"/><Relationship Id="rId5" Type="http://schemas.openxmlformats.org/officeDocument/2006/relationships/image" Target="../media/image6.svg"/><Relationship Id="rId10"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12.sv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20.sv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2" name="Group 51"/>
          <p:cNvGrpSpPr/>
          <p:nvPr/>
        </p:nvGrpSpPr>
        <p:grpSpPr>
          <a:xfrm>
            <a:off x="0" y="0"/>
            <a:ext cx="9232546" cy="914400"/>
            <a:chOff x="0" y="0"/>
            <a:chExt cx="9232546" cy="914400"/>
          </a:xfrm>
        </p:grpSpPr>
        <p:sp>
          <p:nvSpPr>
            <p:cNvPr id="47" name="Rectangle 46"/>
            <p:cNvSpPr/>
            <p:nvPr/>
          </p:nvSpPr>
          <p:spPr>
            <a:xfrm>
              <a:off x="0" y="0"/>
              <a:ext cx="656805" cy="9144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9" name="Rectangle 48"/>
            <p:cNvSpPr/>
            <p:nvPr/>
          </p:nvSpPr>
          <p:spPr>
            <a:xfrm>
              <a:off x="656805" y="868370"/>
              <a:ext cx="8575741"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51" name="Straight Connector 50"/>
            <p:cNvCxnSpPr/>
            <p:nvPr/>
          </p:nvCxnSpPr>
          <p:spPr>
            <a:xfrm>
              <a:off x="656805" y="783771"/>
              <a:ext cx="8575741" cy="0"/>
            </a:xfrm>
            <a:prstGeom prst="line">
              <a:avLst/>
            </a:prstGeom>
            <a:ln w="19050">
              <a:solidFill>
                <a:srgbClr val="595959"/>
              </a:solidFill>
            </a:ln>
          </p:spPr>
          <p:style>
            <a:lnRef idx="1">
              <a:schemeClr val="accent1"/>
            </a:lnRef>
            <a:fillRef idx="0">
              <a:schemeClr val="accent1"/>
            </a:fillRef>
            <a:effectRef idx="0">
              <a:schemeClr val="accent1"/>
            </a:effectRef>
            <a:fontRef idx="minor">
              <a:schemeClr val="tx1"/>
            </a:fontRef>
          </p:style>
        </p:cxnSp>
      </p:grpSp>
      <p:sp>
        <p:nvSpPr>
          <p:cNvPr id="53" name="TextBox 52"/>
          <p:cNvSpPr txBox="1"/>
          <p:nvPr/>
        </p:nvSpPr>
        <p:spPr>
          <a:xfrm>
            <a:off x="828675" y="105539"/>
            <a:ext cx="7305398" cy="584775"/>
          </a:xfrm>
          <a:prstGeom prst="rect">
            <a:avLst/>
          </a:prstGeom>
          <a:noFill/>
        </p:spPr>
        <p:txBody>
          <a:bodyPr wrap="none" rtlCol="0">
            <a:spAutoFit/>
          </a:bodyPr>
          <a:lstStyle/>
          <a:p>
            <a:r>
              <a:rPr lang="id-ID" sz="3200" b="1" dirty="0" smtClean="0">
                <a:solidFill>
                  <a:srgbClr val="595959"/>
                </a:solidFill>
              </a:rPr>
              <a:t>DEFINISI, TUJUAN, DAN URGENSI INOVASI</a:t>
            </a:r>
            <a:endParaRPr lang="id-ID" sz="3200" b="1" dirty="0">
              <a:solidFill>
                <a:srgbClr val="595959"/>
              </a:solidFill>
            </a:endParaRPr>
          </a:p>
        </p:txBody>
      </p:sp>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4159897" y="1707501"/>
            <a:ext cx="3872205" cy="3872203"/>
          </a:xfrm>
          <a:prstGeom prst="rect">
            <a:avLst/>
          </a:prstGeom>
        </p:spPr>
      </p:pic>
      <p:sp>
        <p:nvSpPr>
          <p:cNvPr id="15" name="Rounded Rectangle 14"/>
          <p:cNvSpPr/>
          <p:nvPr/>
        </p:nvSpPr>
        <p:spPr>
          <a:xfrm>
            <a:off x="513184" y="2048069"/>
            <a:ext cx="2845836" cy="1609531"/>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Flowchart: Terminator 2"/>
          <p:cNvSpPr/>
          <p:nvPr/>
        </p:nvSpPr>
        <p:spPr>
          <a:xfrm>
            <a:off x="828675" y="1707501"/>
            <a:ext cx="2241096" cy="629665"/>
          </a:xfrm>
          <a:prstGeom prst="flowChartTerminator">
            <a:avLst/>
          </a:prstGeom>
          <a:solidFill>
            <a:srgbClr val="FFBF0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TextBox 17"/>
          <p:cNvSpPr txBox="1"/>
          <p:nvPr/>
        </p:nvSpPr>
        <p:spPr>
          <a:xfrm>
            <a:off x="1038260" y="1822278"/>
            <a:ext cx="1795684" cy="400110"/>
          </a:xfrm>
          <a:prstGeom prst="rect">
            <a:avLst/>
          </a:prstGeom>
          <a:noFill/>
        </p:spPr>
        <p:txBody>
          <a:bodyPr wrap="none" rtlCol="0">
            <a:spAutoFit/>
          </a:bodyPr>
          <a:lstStyle/>
          <a:p>
            <a:r>
              <a:rPr lang="id-ID" sz="2000" b="1" dirty="0" smtClean="0"/>
              <a:t>Definisi Inovasi</a:t>
            </a:r>
            <a:endParaRPr lang="id-ID" sz="2000" b="1" dirty="0"/>
          </a:p>
        </p:txBody>
      </p:sp>
      <p:sp>
        <p:nvSpPr>
          <p:cNvPr id="48" name="TextBox 47"/>
          <p:cNvSpPr txBox="1"/>
          <p:nvPr/>
        </p:nvSpPr>
        <p:spPr>
          <a:xfrm>
            <a:off x="513184" y="2361826"/>
            <a:ext cx="2845836" cy="1238801"/>
          </a:xfrm>
          <a:prstGeom prst="rect">
            <a:avLst/>
          </a:prstGeom>
          <a:noFill/>
        </p:spPr>
        <p:txBody>
          <a:bodyPr wrap="square" rtlCol="0">
            <a:spAutoFit/>
          </a:bodyPr>
          <a:lstStyle/>
          <a:p>
            <a:pPr algn="ctr"/>
            <a:r>
              <a:rPr lang="id-ID" sz="1600" dirty="0" smtClean="0"/>
              <a:t>Inovasi adalah semua bentuk pembaharuan dalam penyelenggaraan pemerintah daerah</a:t>
            </a:r>
          </a:p>
          <a:p>
            <a:pPr algn="ctr"/>
            <a:r>
              <a:rPr lang="id-ID" sz="1050" b="1" dirty="0" smtClean="0"/>
              <a:t>(PP 38 Tahun 2017, Pasal 1)</a:t>
            </a:r>
            <a:endParaRPr lang="id-ID" sz="1050" b="1" dirty="0"/>
          </a:p>
        </p:txBody>
      </p:sp>
      <p:sp>
        <p:nvSpPr>
          <p:cNvPr id="56" name="Rounded Rectangle 55"/>
          <p:cNvSpPr/>
          <p:nvPr/>
        </p:nvSpPr>
        <p:spPr>
          <a:xfrm>
            <a:off x="513184" y="4453731"/>
            <a:ext cx="2845836" cy="1521835"/>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7" name="Flowchart: Terminator 56"/>
          <p:cNvSpPr/>
          <p:nvPr/>
        </p:nvSpPr>
        <p:spPr>
          <a:xfrm>
            <a:off x="828675" y="4113163"/>
            <a:ext cx="2241096" cy="629665"/>
          </a:xfrm>
          <a:prstGeom prst="flowChartTerminator">
            <a:avLst/>
          </a:prstGeom>
          <a:solidFill>
            <a:srgbClr val="FFBF0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8" name="TextBox 57"/>
          <p:cNvSpPr txBox="1"/>
          <p:nvPr/>
        </p:nvSpPr>
        <p:spPr>
          <a:xfrm>
            <a:off x="933467" y="4083383"/>
            <a:ext cx="2031511" cy="707886"/>
          </a:xfrm>
          <a:prstGeom prst="rect">
            <a:avLst/>
          </a:prstGeom>
          <a:noFill/>
        </p:spPr>
        <p:txBody>
          <a:bodyPr wrap="square" rtlCol="0">
            <a:spAutoFit/>
          </a:bodyPr>
          <a:lstStyle/>
          <a:p>
            <a:pPr algn="ctr"/>
            <a:r>
              <a:rPr lang="id-ID" sz="2000" b="1" dirty="0" smtClean="0"/>
              <a:t>Tujuan Inovasi Daerah</a:t>
            </a:r>
            <a:endParaRPr lang="id-ID" sz="2000" b="1" dirty="0"/>
          </a:p>
        </p:txBody>
      </p:sp>
      <p:sp>
        <p:nvSpPr>
          <p:cNvPr id="59" name="TextBox 58"/>
          <p:cNvSpPr txBox="1"/>
          <p:nvPr/>
        </p:nvSpPr>
        <p:spPr>
          <a:xfrm>
            <a:off x="513184" y="4736765"/>
            <a:ext cx="2845836" cy="1238801"/>
          </a:xfrm>
          <a:prstGeom prst="rect">
            <a:avLst/>
          </a:prstGeom>
          <a:noFill/>
        </p:spPr>
        <p:txBody>
          <a:bodyPr wrap="square" rtlCol="0">
            <a:spAutoFit/>
          </a:bodyPr>
          <a:lstStyle/>
          <a:p>
            <a:pPr algn="ctr"/>
            <a:r>
              <a:rPr lang="id-ID" sz="1600" dirty="0" smtClean="0"/>
              <a:t>Inovasi Daerah bertujuan untuk meningkatkan kinerja penyelenggaraan Pemerintah Daerah</a:t>
            </a:r>
          </a:p>
          <a:p>
            <a:pPr algn="ctr"/>
            <a:r>
              <a:rPr lang="id-ID" sz="1050" b="1" dirty="0" smtClean="0"/>
              <a:t>(PP 38 Tahun 2017, Pasal 2)</a:t>
            </a:r>
            <a:endParaRPr lang="id-ID" sz="1050" b="1" dirty="0"/>
          </a:p>
        </p:txBody>
      </p:sp>
      <p:sp>
        <p:nvSpPr>
          <p:cNvPr id="60" name="Rounded Rectangle 59"/>
          <p:cNvSpPr/>
          <p:nvPr/>
        </p:nvSpPr>
        <p:spPr>
          <a:xfrm>
            <a:off x="8832979" y="2048069"/>
            <a:ext cx="2845836" cy="3927497"/>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1" name="Flowchart: Terminator 60"/>
          <p:cNvSpPr/>
          <p:nvPr/>
        </p:nvSpPr>
        <p:spPr>
          <a:xfrm>
            <a:off x="9148470" y="1707501"/>
            <a:ext cx="2241096" cy="629665"/>
          </a:xfrm>
          <a:prstGeom prst="flowChartTerminator">
            <a:avLst/>
          </a:prstGeom>
          <a:solidFill>
            <a:srgbClr val="FFBF0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2" name="TextBox 61"/>
          <p:cNvSpPr txBox="1"/>
          <p:nvPr/>
        </p:nvSpPr>
        <p:spPr>
          <a:xfrm>
            <a:off x="9122229" y="1668390"/>
            <a:ext cx="2267338" cy="707886"/>
          </a:xfrm>
          <a:prstGeom prst="rect">
            <a:avLst/>
          </a:prstGeom>
          <a:noFill/>
        </p:spPr>
        <p:txBody>
          <a:bodyPr wrap="square" rtlCol="0">
            <a:spAutoFit/>
          </a:bodyPr>
          <a:lstStyle/>
          <a:p>
            <a:pPr algn="ctr"/>
            <a:r>
              <a:rPr lang="id-ID" sz="2000" b="1" dirty="0" smtClean="0"/>
              <a:t>Urgensi Inovasi Daerah</a:t>
            </a:r>
            <a:endParaRPr lang="id-ID" sz="2000" b="1" dirty="0"/>
          </a:p>
        </p:txBody>
      </p:sp>
      <p:pic>
        <p:nvPicPr>
          <p:cNvPr id="64" name="Graphic 59">
            <a:extLst>
              <a:ext uri="{FF2B5EF4-FFF2-40B4-BE49-F238E27FC236}">
                <a16:creationId xmlns:a16="http://schemas.microsoft.com/office/drawing/2014/main" xmlns="" id="{08E5B87F-FCF1-4641-8045-921E346E327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9001531" y="2638889"/>
            <a:ext cx="450980" cy="450980"/>
          </a:xfrm>
          <a:prstGeom prst="rect">
            <a:avLst/>
          </a:prstGeom>
        </p:spPr>
      </p:pic>
      <p:pic>
        <p:nvPicPr>
          <p:cNvPr id="65" name="Graphic 6">
            <a:extLst>
              <a:ext uri="{FF2B5EF4-FFF2-40B4-BE49-F238E27FC236}">
                <a16:creationId xmlns:a16="http://schemas.microsoft.com/office/drawing/2014/main" xmlns="" id="{DD71B7E6-DB82-4958-ABDE-726CC454008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9014216" y="3424454"/>
            <a:ext cx="438295" cy="438295"/>
          </a:xfrm>
          <a:prstGeom prst="rect">
            <a:avLst/>
          </a:prstGeom>
        </p:spPr>
      </p:pic>
      <p:pic>
        <p:nvPicPr>
          <p:cNvPr id="66" name="Graphic 2">
            <a:extLst>
              <a:ext uri="{FF2B5EF4-FFF2-40B4-BE49-F238E27FC236}">
                <a16:creationId xmlns:a16="http://schemas.microsoft.com/office/drawing/2014/main" xmlns="" id="{13723586-D1DB-44AA-BA1C-FBFB156F6E6A}"/>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9001531" y="4197334"/>
            <a:ext cx="450980" cy="450980"/>
          </a:xfrm>
          <a:prstGeom prst="rect">
            <a:avLst/>
          </a:prstGeom>
        </p:spPr>
      </p:pic>
      <p:pic>
        <p:nvPicPr>
          <p:cNvPr id="67" name="Graphic 4">
            <a:extLst>
              <a:ext uri="{FF2B5EF4-FFF2-40B4-BE49-F238E27FC236}">
                <a16:creationId xmlns:a16="http://schemas.microsoft.com/office/drawing/2014/main" xmlns="" id="{578CC140-8CDC-4A3C-8ED0-5FDEF4A07F23}"/>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9014216" y="5027993"/>
            <a:ext cx="450980" cy="450980"/>
          </a:xfrm>
          <a:prstGeom prst="rect">
            <a:avLst/>
          </a:prstGeom>
        </p:spPr>
      </p:pic>
      <p:sp>
        <p:nvSpPr>
          <p:cNvPr id="50" name="Rectangle 49"/>
          <p:cNvSpPr/>
          <p:nvPr/>
        </p:nvSpPr>
        <p:spPr>
          <a:xfrm>
            <a:off x="9452511" y="2597248"/>
            <a:ext cx="2213619" cy="507831"/>
          </a:xfrm>
          <a:prstGeom prst="rect">
            <a:avLst/>
          </a:prstGeom>
        </p:spPr>
        <p:txBody>
          <a:bodyPr wrap="square">
            <a:spAutoFit/>
          </a:bodyPr>
          <a:lstStyle/>
          <a:p>
            <a:pPr lvl="0" algn="just"/>
            <a:r>
              <a:rPr lang="en-US" sz="900" b="1" dirty="0" err="1" smtClean="0"/>
              <a:t>Inovasi</a:t>
            </a:r>
            <a:r>
              <a:rPr lang="en-US" sz="900" b="1" dirty="0" smtClean="0"/>
              <a:t> </a:t>
            </a:r>
            <a:r>
              <a:rPr lang="en-US" sz="900" b="1" dirty="0" err="1" smtClean="0"/>
              <a:t>adalah</a:t>
            </a:r>
            <a:r>
              <a:rPr lang="en-US" sz="900" b="1" dirty="0" smtClean="0"/>
              <a:t> </a:t>
            </a:r>
            <a:r>
              <a:rPr lang="en-US" sz="900" b="1" dirty="0" err="1" smtClean="0"/>
              <a:t>cara</a:t>
            </a:r>
            <a:r>
              <a:rPr lang="en-US" sz="900" b="1" dirty="0" smtClean="0"/>
              <a:t> </a:t>
            </a:r>
            <a:r>
              <a:rPr lang="en-US" sz="900" b="1" dirty="0" err="1" smtClean="0"/>
              <a:t>untuk</a:t>
            </a:r>
            <a:r>
              <a:rPr lang="en-US" sz="900" b="1" dirty="0" smtClean="0"/>
              <a:t> </a:t>
            </a:r>
            <a:r>
              <a:rPr lang="en-US" sz="900" b="1" dirty="0" err="1" smtClean="0"/>
              <a:t>memenangkan</a:t>
            </a:r>
            <a:r>
              <a:rPr lang="en-US" sz="900" b="1" dirty="0" smtClean="0"/>
              <a:t> </a:t>
            </a:r>
            <a:r>
              <a:rPr lang="en-US" sz="900" b="1" dirty="0" err="1" smtClean="0"/>
              <a:t>persaingan</a:t>
            </a:r>
            <a:r>
              <a:rPr lang="en-US" sz="900" b="1" dirty="0" smtClean="0"/>
              <a:t> </a:t>
            </a:r>
            <a:r>
              <a:rPr lang="en-US" sz="900" b="1" dirty="0" err="1" smtClean="0"/>
              <a:t>baik</a:t>
            </a:r>
            <a:r>
              <a:rPr lang="en-US" sz="900" b="1" dirty="0" smtClean="0"/>
              <a:t> </a:t>
            </a:r>
            <a:r>
              <a:rPr lang="en-US" sz="900" b="1" dirty="0" err="1" smtClean="0"/>
              <a:t>dikalangan</a:t>
            </a:r>
            <a:r>
              <a:rPr lang="en-US" sz="900" b="1" dirty="0" smtClean="0"/>
              <a:t> </a:t>
            </a:r>
            <a:r>
              <a:rPr lang="en-US" sz="900" b="1" dirty="0" err="1" smtClean="0"/>
              <a:t>masyarakat</a:t>
            </a:r>
            <a:r>
              <a:rPr lang="en-US" sz="900" b="1" dirty="0" smtClean="0"/>
              <a:t> </a:t>
            </a:r>
            <a:r>
              <a:rPr lang="en-US" sz="900" b="1" dirty="0" err="1" smtClean="0"/>
              <a:t>maupun</a:t>
            </a:r>
            <a:r>
              <a:rPr lang="en-US" sz="900" b="1" dirty="0" smtClean="0"/>
              <a:t>  </a:t>
            </a:r>
            <a:r>
              <a:rPr lang="en-US" sz="900" b="1" dirty="0" err="1" smtClean="0"/>
              <a:t>pemerintah</a:t>
            </a:r>
            <a:endParaRPr lang="id-ID" sz="900" b="1" dirty="0"/>
          </a:p>
        </p:txBody>
      </p:sp>
      <p:sp>
        <p:nvSpPr>
          <p:cNvPr id="68" name="Rectangle 67"/>
          <p:cNvSpPr/>
          <p:nvPr/>
        </p:nvSpPr>
        <p:spPr>
          <a:xfrm>
            <a:off x="9452510" y="3389686"/>
            <a:ext cx="2213619" cy="507831"/>
          </a:xfrm>
          <a:prstGeom prst="rect">
            <a:avLst/>
          </a:prstGeom>
        </p:spPr>
        <p:txBody>
          <a:bodyPr wrap="square">
            <a:spAutoFit/>
          </a:bodyPr>
          <a:lstStyle/>
          <a:p>
            <a:pPr lvl="0"/>
            <a:r>
              <a:rPr lang="en-US" sz="900" b="1" dirty="0" err="1" smtClean="0"/>
              <a:t>Inovasi</a:t>
            </a:r>
            <a:r>
              <a:rPr lang="en-US" sz="900" b="1" dirty="0" smtClean="0"/>
              <a:t> </a:t>
            </a:r>
            <a:r>
              <a:rPr lang="en-US" sz="900" b="1" dirty="0" err="1" smtClean="0"/>
              <a:t>bermakna</a:t>
            </a:r>
            <a:r>
              <a:rPr lang="en-US" sz="900" b="1" dirty="0" smtClean="0"/>
              <a:t> </a:t>
            </a:r>
            <a:r>
              <a:rPr lang="en-US" sz="900" b="1" dirty="0" err="1" smtClean="0"/>
              <a:t>perlawanan</a:t>
            </a:r>
            <a:r>
              <a:rPr lang="en-US" sz="900" b="1" dirty="0" smtClean="0"/>
              <a:t> </a:t>
            </a:r>
            <a:r>
              <a:rPr lang="en-US" sz="900" b="1" dirty="0" err="1" smtClean="0"/>
              <a:t>terhadap</a:t>
            </a:r>
            <a:r>
              <a:rPr lang="en-US" sz="900" b="1" dirty="0" smtClean="0"/>
              <a:t> </a:t>
            </a:r>
            <a:r>
              <a:rPr lang="en-US" sz="900" b="1" dirty="0" err="1" smtClean="0"/>
              <a:t>kemapanan</a:t>
            </a:r>
            <a:r>
              <a:rPr lang="en-US" sz="900" b="1" dirty="0" smtClean="0"/>
              <a:t> (comfort zone) yang </a:t>
            </a:r>
            <a:r>
              <a:rPr lang="en-US" sz="900" b="1" dirty="0" err="1" smtClean="0"/>
              <a:t>kadang-kadang</a:t>
            </a:r>
            <a:r>
              <a:rPr lang="en-US" sz="900" b="1" dirty="0" smtClean="0"/>
              <a:t> </a:t>
            </a:r>
            <a:r>
              <a:rPr lang="en-US" sz="900" b="1" dirty="0" err="1" smtClean="0"/>
              <a:t>tidak</a:t>
            </a:r>
            <a:r>
              <a:rPr lang="en-US" sz="900" b="1" dirty="0" smtClean="0"/>
              <a:t> </a:t>
            </a:r>
            <a:r>
              <a:rPr lang="en-US" sz="900" b="1" dirty="0" err="1" smtClean="0"/>
              <a:t>mudah</a:t>
            </a:r>
            <a:r>
              <a:rPr lang="en-US" sz="900" b="1" dirty="0" smtClean="0"/>
              <a:t> </a:t>
            </a:r>
            <a:r>
              <a:rPr lang="en-US" sz="900" b="1" dirty="0" err="1" smtClean="0"/>
              <a:t>untuk</a:t>
            </a:r>
            <a:r>
              <a:rPr lang="en-US" sz="900" b="1" dirty="0" smtClean="0"/>
              <a:t> </a:t>
            </a:r>
            <a:r>
              <a:rPr lang="en-US" sz="900" b="1" dirty="0" err="1" smtClean="0"/>
              <a:t>diterima</a:t>
            </a:r>
            <a:endParaRPr lang="id-ID" sz="900" b="1" dirty="0"/>
          </a:p>
        </p:txBody>
      </p:sp>
      <p:sp>
        <p:nvSpPr>
          <p:cNvPr id="69" name="Rectangle 68"/>
          <p:cNvSpPr/>
          <p:nvPr/>
        </p:nvSpPr>
        <p:spPr>
          <a:xfrm>
            <a:off x="9465195" y="4183410"/>
            <a:ext cx="2200933" cy="507831"/>
          </a:xfrm>
          <a:prstGeom prst="rect">
            <a:avLst/>
          </a:prstGeom>
        </p:spPr>
        <p:txBody>
          <a:bodyPr wrap="square">
            <a:spAutoFit/>
          </a:bodyPr>
          <a:lstStyle/>
          <a:p>
            <a:pPr lvl="0"/>
            <a:r>
              <a:rPr lang="en-US" sz="900" b="1" dirty="0" err="1" smtClean="0"/>
              <a:t>Tidak</a:t>
            </a:r>
            <a:r>
              <a:rPr lang="en-US" sz="900" b="1" dirty="0" smtClean="0"/>
              <a:t> </a:t>
            </a:r>
            <a:r>
              <a:rPr lang="en-US" sz="900" b="1" dirty="0" err="1" smtClean="0"/>
              <a:t>ada</a:t>
            </a:r>
            <a:r>
              <a:rPr lang="en-US" sz="900" b="1" dirty="0" smtClean="0"/>
              <a:t> </a:t>
            </a:r>
            <a:r>
              <a:rPr lang="en-US" sz="900" b="1" dirty="0" err="1" smtClean="0"/>
              <a:t>bangsa</a:t>
            </a:r>
            <a:r>
              <a:rPr lang="en-US" sz="900" b="1" dirty="0" smtClean="0"/>
              <a:t> </a:t>
            </a:r>
            <a:r>
              <a:rPr lang="en-US" sz="900" b="1" dirty="0" err="1" smtClean="0"/>
              <a:t>atau</a:t>
            </a:r>
            <a:r>
              <a:rPr lang="en-US" sz="900" b="1" dirty="0" smtClean="0"/>
              <a:t> </a:t>
            </a:r>
            <a:r>
              <a:rPr lang="en-US" sz="900" b="1" dirty="0" err="1" smtClean="0"/>
              <a:t>industri</a:t>
            </a:r>
            <a:r>
              <a:rPr lang="en-US" sz="900" b="1" dirty="0" smtClean="0"/>
              <a:t> yang </a:t>
            </a:r>
            <a:r>
              <a:rPr lang="en-US" sz="900" b="1" dirty="0" err="1" smtClean="0"/>
              <a:t>maju</a:t>
            </a:r>
            <a:r>
              <a:rPr lang="en-US" sz="900" b="1" dirty="0" smtClean="0"/>
              <a:t> </a:t>
            </a:r>
            <a:r>
              <a:rPr lang="en-US" sz="900" b="1" dirty="0" err="1" smtClean="0"/>
              <a:t>dan</a:t>
            </a:r>
            <a:r>
              <a:rPr lang="en-US" sz="900" b="1" dirty="0" smtClean="0"/>
              <a:t> </a:t>
            </a:r>
            <a:r>
              <a:rPr lang="en-US" sz="900" b="1" dirty="0" err="1" smtClean="0"/>
              <a:t>mampu</a:t>
            </a:r>
            <a:r>
              <a:rPr lang="en-US" sz="900" b="1" dirty="0" smtClean="0"/>
              <a:t> </a:t>
            </a:r>
            <a:r>
              <a:rPr lang="en-US" sz="900" b="1" dirty="0" err="1" smtClean="0"/>
              <a:t>bersaing</a:t>
            </a:r>
            <a:r>
              <a:rPr lang="en-US" sz="900" b="1" dirty="0" smtClean="0"/>
              <a:t> </a:t>
            </a:r>
            <a:r>
              <a:rPr lang="en-US" sz="900" b="1" dirty="0" err="1" smtClean="0"/>
              <a:t>tanpa</a:t>
            </a:r>
            <a:r>
              <a:rPr lang="en-US" sz="900" b="1" dirty="0" smtClean="0"/>
              <a:t> </a:t>
            </a:r>
            <a:r>
              <a:rPr lang="en-US" sz="900" b="1" dirty="0" err="1" smtClean="0"/>
              <a:t>adanya</a:t>
            </a:r>
            <a:r>
              <a:rPr lang="en-US" sz="900" b="1" dirty="0" smtClean="0"/>
              <a:t> </a:t>
            </a:r>
            <a:r>
              <a:rPr lang="en-US" sz="900" b="1" dirty="0" err="1" smtClean="0"/>
              <a:t>inovasi</a:t>
            </a:r>
            <a:endParaRPr lang="id-ID" sz="900" b="1" dirty="0"/>
          </a:p>
        </p:txBody>
      </p:sp>
      <p:sp>
        <p:nvSpPr>
          <p:cNvPr id="70" name="Rectangle 69"/>
          <p:cNvSpPr/>
          <p:nvPr/>
        </p:nvSpPr>
        <p:spPr>
          <a:xfrm>
            <a:off x="9465194" y="5068817"/>
            <a:ext cx="2200933" cy="369332"/>
          </a:xfrm>
          <a:prstGeom prst="rect">
            <a:avLst/>
          </a:prstGeom>
        </p:spPr>
        <p:txBody>
          <a:bodyPr wrap="square">
            <a:spAutoFit/>
          </a:bodyPr>
          <a:lstStyle/>
          <a:p>
            <a:pPr lvl="0"/>
            <a:r>
              <a:rPr lang="en-US" sz="900" b="1" dirty="0" err="1" smtClean="0"/>
              <a:t>Inovasi</a:t>
            </a:r>
            <a:r>
              <a:rPr lang="en-US" sz="900" b="1" dirty="0" smtClean="0"/>
              <a:t> </a:t>
            </a:r>
            <a:r>
              <a:rPr lang="en-US" sz="900" b="1" dirty="0" err="1" smtClean="0"/>
              <a:t>adalah</a:t>
            </a:r>
            <a:r>
              <a:rPr lang="en-US" sz="900" b="1" dirty="0" smtClean="0"/>
              <a:t> </a:t>
            </a:r>
            <a:r>
              <a:rPr lang="en-US" sz="900" b="1" dirty="0" err="1" smtClean="0"/>
              <a:t>jalan</a:t>
            </a:r>
            <a:r>
              <a:rPr lang="en-US" sz="900" b="1" dirty="0" smtClean="0"/>
              <a:t> </a:t>
            </a:r>
            <a:r>
              <a:rPr lang="en-US" sz="900" b="1" dirty="0" err="1" smtClean="0"/>
              <a:t>pintas</a:t>
            </a:r>
            <a:r>
              <a:rPr lang="en-US" sz="900" b="1" dirty="0" smtClean="0"/>
              <a:t> </a:t>
            </a:r>
            <a:r>
              <a:rPr lang="en-US" sz="900" b="1" dirty="0" err="1" smtClean="0"/>
              <a:t>menuju</a:t>
            </a:r>
            <a:r>
              <a:rPr lang="en-US" sz="900" b="1" dirty="0" smtClean="0"/>
              <a:t> </a:t>
            </a:r>
            <a:r>
              <a:rPr lang="en-US" sz="900" b="1" dirty="0" err="1" smtClean="0"/>
              <a:t>kemajuan</a:t>
            </a:r>
            <a:r>
              <a:rPr lang="en-US" sz="900" b="1" dirty="0" smtClean="0"/>
              <a:t> yang </a:t>
            </a:r>
            <a:r>
              <a:rPr lang="en-US" sz="900" b="1" dirty="0" err="1" smtClean="0"/>
              <a:t>lebih</a:t>
            </a:r>
            <a:r>
              <a:rPr lang="en-US" sz="900" b="1" dirty="0" smtClean="0"/>
              <a:t> </a:t>
            </a:r>
            <a:r>
              <a:rPr lang="en-US" sz="900" b="1" dirty="0" err="1" smtClean="0"/>
              <a:t>cepat</a:t>
            </a:r>
            <a:endParaRPr lang="id-ID" sz="900" b="1" dirty="0"/>
          </a:p>
        </p:txBody>
      </p:sp>
      <p:grpSp>
        <p:nvGrpSpPr>
          <p:cNvPr id="77" name="Group 76"/>
          <p:cNvGrpSpPr/>
          <p:nvPr/>
        </p:nvGrpSpPr>
        <p:grpSpPr>
          <a:xfrm>
            <a:off x="9950227" y="75209"/>
            <a:ext cx="2162587" cy="659380"/>
            <a:chOff x="9950227" y="189509"/>
            <a:chExt cx="2162587" cy="659380"/>
          </a:xfrm>
        </p:grpSpPr>
        <p:pic>
          <p:nvPicPr>
            <p:cNvPr id="71" name="Picture 70">
              <a:extLst>
                <a:ext uri="{FF2B5EF4-FFF2-40B4-BE49-F238E27FC236}">
                  <a16:creationId xmlns="" xmlns:a16="http://schemas.microsoft.com/office/drawing/2014/main" id="{85B17DDC-A8A3-4EF1-B1E2-02F24F32020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389566" y="189509"/>
              <a:ext cx="723248" cy="659380"/>
            </a:xfrm>
            <a:prstGeom prst="rect">
              <a:avLst/>
            </a:prstGeom>
          </p:spPr>
        </p:pic>
        <p:cxnSp>
          <p:nvCxnSpPr>
            <p:cNvPr id="73" name="Straight Connector 72"/>
            <p:cNvCxnSpPr/>
            <p:nvPr/>
          </p:nvCxnSpPr>
          <p:spPr>
            <a:xfrm>
              <a:off x="11322050" y="217633"/>
              <a:ext cx="7938" cy="599136"/>
            </a:xfrm>
            <a:prstGeom prst="line">
              <a:avLst/>
            </a:prstGeom>
            <a:ln w="19050">
              <a:solidFill>
                <a:srgbClr val="595959"/>
              </a:solidFill>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9950227" y="332857"/>
              <a:ext cx="1342034" cy="430887"/>
            </a:xfrm>
            <a:prstGeom prst="rect">
              <a:avLst/>
            </a:prstGeom>
            <a:noFill/>
          </p:spPr>
          <p:txBody>
            <a:bodyPr wrap="none" rtlCol="0">
              <a:spAutoFit/>
            </a:bodyPr>
            <a:lstStyle/>
            <a:p>
              <a:pPr algn="ctr"/>
              <a:r>
                <a:rPr lang="id-ID" sz="1100" dirty="0" smtClean="0">
                  <a:solidFill>
                    <a:srgbClr val="595959"/>
                  </a:solidFill>
                </a:rPr>
                <a:t>Litbang Bappeda</a:t>
              </a:r>
            </a:p>
            <a:p>
              <a:pPr algn="ctr"/>
              <a:r>
                <a:rPr lang="id-ID" sz="1100" dirty="0" smtClean="0">
                  <a:solidFill>
                    <a:srgbClr val="595959"/>
                  </a:solidFill>
                </a:rPr>
                <a:t>Kabupaten Bandung</a:t>
              </a:r>
              <a:endParaRPr lang="id-ID" sz="1100" dirty="0">
                <a:solidFill>
                  <a:srgbClr val="595959"/>
                </a:solidFill>
              </a:endParaRPr>
            </a:p>
          </p:txBody>
        </p:sp>
      </p:grpSp>
    </p:spTree>
    <p:extLst>
      <p:ext uri="{BB962C8B-B14F-4D97-AF65-F5344CB8AC3E}">
        <p14:creationId xmlns:p14="http://schemas.microsoft.com/office/powerpoint/2010/main" val="23299271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2" name="Group 51"/>
          <p:cNvGrpSpPr/>
          <p:nvPr/>
        </p:nvGrpSpPr>
        <p:grpSpPr>
          <a:xfrm>
            <a:off x="0" y="0"/>
            <a:ext cx="9232546" cy="914400"/>
            <a:chOff x="0" y="0"/>
            <a:chExt cx="9232546" cy="914400"/>
          </a:xfrm>
        </p:grpSpPr>
        <p:sp>
          <p:nvSpPr>
            <p:cNvPr id="47" name="Rectangle 46"/>
            <p:cNvSpPr/>
            <p:nvPr/>
          </p:nvSpPr>
          <p:spPr>
            <a:xfrm>
              <a:off x="0" y="0"/>
              <a:ext cx="656805" cy="9144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9" name="Rectangle 48"/>
            <p:cNvSpPr/>
            <p:nvPr/>
          </p:nvSpPr>
          <p:spPr>
            <a:xfrm>
              <a:off x="656805" y="868370"/>
              <a:ext cx="8575741"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51" name="Straight Connector 50"/>
            <p:cNvCxnSpPr/>
            <p:nvPr/>
          </p:nvCxnSpPr>
          <p:spPr>
            <a:xfrm>
              <a:off x="656805" y="783771"/>
              <a:ext cx="8575741" cy="0"/>
            </a:xfrm>
            <a:prstGeom prst="line">
              <a:avLst/>
            </a:prstGeom>
            <a:ln w="19050">
              <a:solidFill>
                <a:srgbClr val="595959"/>
              </a:solidFill>
            </a:ln>
          </p:spPr>
          <p:style>
            <a:lnRef idx="1">
              <a:schemeClr val="accent1"/>
            </a:lnRef>
            <a:fillRef idx="0">
              <a:schemeClr val="accent1"/>
            </a:fillRef>
            <a:effectRef idx="0">
              <a:schemeClr val="accent1"/>
            </a:effectRef>
            <a:fontRef idx="minor">
              <a:schemeClr val="tx1"/>
            </a:fontRef>
          </p:style>
        </p:cxnSp>
      </p:grpSp>
      <p:sp>
        <p:nvSpPr>
          <p:cNvPr id="53" name="TextBox 52"/>
          <p:cNvSpPr txBox="1"/>
          <p:nvPr/>
        </p:nvSpPr>
        <p:spPr>
          <a:xfrm>
            <a:off x="828675" y="105539"/>
            <a:ext cx="6634573" cy="584775"/>
          </a:xfrm>
          <a:prstGeom prst="rect">
            <a:avLst/>
          </a:prstGeom>
          <a:noFill/>
        </p:spPr>
        <p:txBody>
          <a:bodyPr wrap="none" rtlCol="0">
            <a:spAutoFit/>
          </a:bodyPr>
          <a:lstStyle/>
          <a:p>
            <a:r>
              <a:rPr lang="id-ID" sz="3200" b="1" dirty="0" smtClean="0">
                <a:solidFill>
                  <a:srgbClr val="595959"/>
                </a:solidFill>
              </a:rPr>
              <a:t>DASAR HUKUM DAN PRINSIP INOVASI</a:t>
            </a:r>
            <a:endParaRPr lang="id-ID" sz="3200" b="1" dirty="0">
              <a:solidFill>
                <a:srgbClr val="595959"/>
              </a:solidFill>
            </a:endParaRPr>
          </a:p>
        </p:txBody>
      </p:sp>
      <p:sp>
        <p:nvSpPr>
          <p:cNvPr id="27" name="Rectangle 26"/>
          <p:cNvSpPr/>
          <p:nvPr/>
        </p:nvSpPr>
        <p:spPr>
          <a:xfrm>
            <a:off x="4118571" y="1164355"/>
            <a:ext cx="3954857" cy="587828"/>
          </a:xfrm>
          <a:prstGeom prst="rect">
            <a:avLst/>
          </a:prstGeom>
          <a:solidFill>
            <a:srgbClr val="33CC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7" name="Group 6"/>
          <p:cNvGrpSpPr/>
          <p:nvPr/>
        </p:nvGrpSpPr>
        <p:grpSpPr>
          <a:xfrm>
            <a:off x="603703" y="2124332"/>
            <a:ext cx="3314361" cy="749477"/>
            <a:chOff x="477691" y="2852139"/>
            <a:chExt cx="3314361" cy="749477"/>
          </a:xfrm>
        </p:grpSpPr>
        <p:sp>
          <p:nvSpPr>
            <p:cNvPr id="28" name="Rectangle 27"/>
            <p:cNvSpPr/>
            <p:nvPr/>
          </p:nvSpPr>
          <p:spPr>
            <a:xfrm>
              <a:off x="477691" y="2852139"/>
              <a:ext cx="3314361" cy="749477"/>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5" name="TextBox 34"/>
            <p:cNvSpPr txBox="1"/>
            <p:nvPr/>
          </p:nvSpPr>
          <p:spPr>
            <a:xfrm>
              <a:off x="1284179" y="2965266"/>
              <a:ext cx="2438735" cy="523220"/>
            </a:xfrm>
            <a:prstGeom prst="rect">
              <a:avLst/>
            </a:prstGeom>
            <a:noFill/>
          </p:spPr>
          <p:txBody>
            <a:bodyPr wrap="square" rtlCol="0">
              <a:spAutoFit/>
            </a:bodyPr>
            <a:lstStyle/>
            <a:p>
              <a:pPr lvl="0" algn="just"/>
              <a:r>
                <a:rPr lang="en-US" sz="1400" b="1" dirty="0">
                  <a:solidFill>
                    <a:schemeClr val="bg1"/>
                  </a:solidFill>
                </a:rPr>
                <a:t>UU </a:t>
              </a:r>
              <a:r>
                <a:rPr lang="id-ID" sz="1400" b="1" dirty="0">
                  <a:solidFill>
                    <a:schemeClr val="bg1"/>
                  </a:solidFill>
                </a:rPr>
                <a:t>N</a:t>
              </a:r>
              <a:r>
                <a:rPr lang="en-US" sz="1400" b="1" dirty="0" smtClean="0">
                  <a:solidFill>
                    <a:schemeClr val="bg1"/>
                  </a:solidFill>
                </a:rPr>
                <a:t>o </a:t>
              </a:r>
              <a:r>
                <a:rPr lang="en-US" sz="1400" b="1" dirty="0">
                  <a:solidFill>
                    <a:schemeClr val="bg1"/>
                  </a:solidFill>
                </a:rPr>
                <a:t>23 </a:t>
              </a:r>
              <a:r>
                <a:rPr lang="id-ID" sz="1400" b="1" dirty="0" err="1" smtClean="0">
                  <a:solidFill>
                    <a:schemeClr val="bg1"/>
                  </a:solidFill>
                </a:rPr>
                <a:t>T</a:t>
              </a:r>
              <a:r>
                <a:rPr lang="en-US" sz="1400" b="1" dirty="0" err="1" smtClean="0">
                  <a:solidFill>
                    <a:schemeClr val="bg1"/>
                  </a:solidFill>
                </a:rPr>
                <a:t>ahun</a:t>
              </a:r>
              <a:r>
                <a:rPr lang="en-US" sz="1400" b="1" dirty="0" smtClean="0">
                  <a:solidFill>
                    <a:schemeClr val="bg1"/>
                  </a:solidFill>
                </a:rPr>
                <a:t> 2014</a:t>
              </a:r>
              <a:r>
                <a:rPr lang="id-ID" sz="1400" b="1" dirty="0">
                  <a:solidFill>
                    <a:schemeClr val="bg1"/>
                  </a:solidFill>
                </a:rPr>
                <a:t> </a:t>
              </a:r>
              <a:r>
                <a:rPr lang="en-US" sz="1400" b="1" dirty="0" err="1" smtClean="0">
                  <a:solidFill>
                    <a:schemeClr val="bg1"/>
                  </a:solidFill>
                </a:rPr>
                <a:t>Tentang</a:t>
              </a:r>
              <a:r>
                <a:rPr lang="en-US" sz="1400" b="1" dirty="0" smtClean="0">
                  <a:solidFill>
                    <a:schemeClr val="bg1"/>
                  </a:solidFill>
                </a:rPr>
                <a:t> </a:t>
              </a:r>
              <a:r>
                <a:rPr lang="en-US" sz="1400" b="1" dirty="0" err="1">
                  <a:solidFill>
                    <a:schemeClr val="bg1"/>
                  </a:solidFill>
                </a:rPr>
                <a:t>Pemerintahan</a:t>
              </a:r>
              <a:r>
                <a:rPr lang="en-US" sz="1400" b="1" dirty="0">
                  <a:solidFill>
                    <a:schemeClr val="bg1"/>
                  </a:solidFill>
                </a:rPr>
                <a:t> Daerah</a:t>
              </a:r>
              <a:endParaRPr lang="id-ID" sz="1400" dirty="0">
                <a:solidFill>
                  <a:schemeClr val="bg1"/>
                </a:solidFill>
              </a:endParaRPr>
            </a:p>
          </p:txBody>
        </p:sp>
        <p:sp>
          <p:nvSpPr>
            <p:cNvPr id="4" name="Oval 3"/>
            <p:cNvSpPr/>
            <p:nvPr/>
          </p:nvSpPr>
          <p:spPr>
            <a:xfrm>
              <a:off x="534988" y="2900777"/>
              <a:ext cx="652200" cy="652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1698" y="2937487"/>
              <a:ext cx="578779" cy="578779"/>
            </a:xfrm>
            <a:prstGeom prst="rect">
              <a:avLst/>
            </a:prstGeom>
          </p:spPr>
        </p:pic>
      </p:grpSp>
      <p:grpSp>
        <p:nvGrpSpPr>
          <p:cNvPr id="77" name="Group 76"/>
          <p:cNvGrpSpPr/>
          <p:nvPr/>
        </p:nvGrpSpPr>
        <p:grpSpPr>
          <a:xfrm>
            <a:off x="4438819" y="2124332"/>
            <a:ext cx="3314361" cy="749477"/>
            <a:chOff x="477691" y="2852139"/>
            <a:chExt cx="3314361" cy="749477"/>
          </a:xfrm>
        </p:grpSpPr>
        <p:sp>
          <p:nvSpPr>
            <p:cNvPr id="78" name="Rectangle 77"/>
            <p:cNvSpPr/>
            <p:nvPr/>
          </p:nvSpPr>
          <p:spPr>
            <a:xfrm>
              <a:off x="477691" y="2852139"/>
              <a:ext cx="3314361" cy="749477"/>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9" name="TextBox 78"/>
            <p:cNvSpPr txBox="1"/>
            <p:nvPr/>
          </p:nvSpPr>
          <p:spPr>
            <a:xfrm>
              <a:off x="1317499" y="2862952"/>
              <a:ext cx="2438735" cy="738664"/>
            </a:xfrm>
            <a:prstGeom prst="rect">
              <a:avLst/>
            </a:prstGeom>
            <a:noFill/>
          </p:spPr>
          <p:txBody>
            <a:bodyPr wrap="square" rtlCol="0">
              <a:spAutoFit/>
            </a:bodyPr>
            <a:lstStyle/>
            <a:p>
              <a:pPr lvl="0" algn="just"/>
              <a:r>
                <a:rPr lang="en-US" sz="1400" b="1" dirty="0" err="1">
                  <a:solidFill>
                    <a:schemeClr val="bg1"/>
                  </a:solidFill>
                </a:rPr>
                <a:t>Peraturan</a:t>
              </a:r>
              <a:r>
                <a:rPr lang="en-US" sz="1400" b="1" dirty="0">
                  <a:solidFill>
                    <a:schemeClr val="bg1"/>
                  </a:solidFill>
                </a:rPr>
                <a:t> </a:t>
              </a:r>
              <a:r>
                <a:rPr lang="en-US" sz="1400" b="1" dirty="0" err="1">
                  <a:solidFill>
                    <a:schemeClr val="bg1"/>
                  </a:solidFill>
                </a:rPr>
                <a:t>Pemerintah</a:t>
              </a:r>
              <a:r>
                <a:rPr lang="en-US" sz="1400" b="1" dirty="0">
                  <a:solidFill>
                    <a:schemeClr val="bg1"/>
                  </a:solidFill>
                </a:rPr>
                <a:t> </a:t>
              </a:r>
              <a:r>
                <a:rPr lang="en-US" sz="1400" b="1" dirty="0" err="1">
                  <a:solidFill>
                    <a:schemeClr val="bg1"/>
                  </a:solidFill>
                </a:rPr>
                <a:t>Nomor</a:t>
              </a:r>
              <a:r>
                <a:rPr lang="en-US" sz="1400" b="1" dirty="0">
                  <a:solidFill>
                    <a:schemeClr val="bg1"/>
                  </a:solidFill>
                </a:rPr>
                <a:t> 38 </a:t>
              </a:r>
              <a:r>
                <a:rPr lang="en-US" sz="1400" b="1" dirty="0" err="1">
                  <a:solidFill>
                    <a:schemeClr val="bg1"/>
                  </a:solidFill>
                </a:rPr>
                <a:t>Tahun</a:t>
              </a:r>
              <a:r>
                <a:rPr lang="en-US" sz="1400" b="1" dirty="0">
                  <a:solidFill>
                    <a:schemeClr val="bg1"/>
                  </a:solidFill>
                </a:rPr>
                <a:t> 2017 </a:t>
              </a:r>
              <a:r>
                <a:rPr lang="en-US" sz="1400" b="1" dirty="0" err="1">
                  <a:solidFill>
                    <a:schemeClr val="bg1"/>
                  </a:solidFill>
                </a:rPr>
                <a:t>tentang</a:t>
              </a:r>
              <a:r>
                <a:rPr lang="en-US" sz="1400" b="1" dirty="0">
                  <a:solidFill>
                    <a:schemeClr val="bg1"/>
                  </a:solidFill>
                </a:rPr>
                <a:t> </a:t>
              </a:r>
              <a:r>
                <a:rPr lang="en-US" sz="1400" b="1" dirty="0" err="1">
                  <a:solidFill>
                    <a:schemeClr val="bg1"/>
                  </a:solidFill>
                </a:rPr>
                <a:t>Inovasi</a:t>
              </a:r>
              <a:r>
                <a:rPr lang="en-US" sz="1400" b="1" dirty="0">
                  <a:solidFill>
                    <a:schemeClr val="bg1"/>
                  </a:solidFill>
                </a:rPr>
                <a:t> Daerah</a:t>
              </a:r>
              <a:endParaRPr lang="en-US" sz="1400" b="1" dirty="0">
                <a:solidFill>
                  <a:schemeClr val="bg1"/>
                </a:solidFill>
              </a:endParaRPr>
            </a:p>
          </p:txBody>
        </p:sp>
        <p:sp>
          <p:nvSpPr>
            <p:cNvPr id="80" name="Oval 79"/>
            <p:cNvSpPr/>
            <p:nvPr/>
          </p:nvSpPr>
          <p:spPr>
            <a:xfrm>
              <a:off x="534988" y="2900777"/>
              <a:ext cx="652200" cy="652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81" name="Picture 8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1698" y="2937487"/>
              <a:ext cx="578779" cy="578779"/>
            </a:xfrm>
            <a:prstGeom prst="rect">
              <a:avLst/>
            </a:prstGeom>
          </p:spPr>
        </p:pic>
      </p:grpSp>
      <p:grpSp>
        <p:nvGrpSpPr>
          <p:cNvPr id="92" name="Group 91"/>
          <p:cNvGrpSpPr/>
          <p:nvPr/>
        </p:nvGrpSpPr>
        <p:grpSpPr>
          <a:xfrm>
            <a:off x="8273935" y="2124332"/>
            <a:ext cx="3314361" cy="749477"/>
            <a:chOff x="477691" y="2852139"/>
            <a:chExt cx="3314361" cy="749477"/>
          </a:xfrm>
        </p:grpSpPr>
        <p:sp>
          <p:nvSpPr>
            <p:cNvPr id="93" name="Rectangle 92"/>
            <p:cNvSpPr/>
            <p:nvPr/>
          </p:nvSpPr>
          <p:spPr>
            <a:xfrm>
              <a:off x="477691" y="2852139"/>
              <a:ext cx="3314361" cy="749477"/>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4" name="TextBox 93"/>
            <p:cNvSpPr txBox="1"/>
            <p:nvPr/>
          </p:nvSpPr>
          <p:spPr>
            <a:xfrm>
              <a:off x="1284179" y="2875506"/>
              <a:ext cx="2438735" cy="707886"/>
            </a:xfrm>
            <a:prstGeom prst="rect">
              <a:avLst/>
            </a:prstGeom>
            <a:noFill/>
          </p:spPr>
          <p:txBody>
            <a:bodyPr wrap="square" rtlCol="0">
              <a:spAutoFit/>
            </a:bodyPr>
            <a:lstStyle/>
            <a:p>
              <a:pPr lvl="0" algn="just"/>
              <a:r>
                <a:rPr lang="en-US" sz="1000" b="1" dirty="0" err="1">
                  <a:solidFill>
                    <a:schemeClr val="bg1"/>
                  </a:solidFill>
                </a:rPr>
                <a:t>Peraturan</a:t>
              </a:r>
              <a:r>
                <a:rPr lang="en-US" sz="1000" b="1" dirty="0">
                  <a:solidFill>
                    <a:schemeClr val="bg1"/>
                  </a:solidFill>
                </a:rPr>
                <a:t> </a:t>
              </a:r>
              <a:r>
                <a:rPr lang="en-US" sz="1000" b="1" dirty="0" err="1">
                  <a:solidFill>
                    <a:schemeClr val="bg1"/>
                  </a:solidFill>
                </a:rPr>
                <a:t>Menteri</a:t>
              </a:r>
              <a:r>
                <a:rPr lang="en-US" sz="1000" b="1" dirty="0">
                  <a:solidFill>
                    <a:schemeClr val="bg1"/>
                  </a:solidFill>
                </a:rPr>
                <a:t> </a:t>
              </a:r>
              <a:r>
                <a:rPr lang="en-US" sz="1000" b="1" dirty="0" err="1">
                  <a:solidFill>
                    <a:schemeClr val="bg1"/>
                  </a:solidFill>
                </a:rPr>
                <a:t>Dalam</a:t>
              </a:r>
              <a:r>
                <a:rPr lang="en-US" sz="1000" b="1" dirty="0">
                  <a:solidFill>
                    <a:schemeClr val="bg1"/>
                  </a:solidFill>
                </a:rPr>
                <a:t> </a:t>
              </a:r>
              <a:r>
                <a:rPr lang="en-US" sz="1000" b="1" dirty="0" err="1">
                  <a:solidFill>
                    <a:schemeClr val="bg1"/>
                  </a:solidFill>
                </a:rPr>
                <a:t>Negeri</a:t>
              </a:r>
              <a:r>
                <a:rPr lang="en-US" sz="1000" b="1" dirty="0">
                  <a:solidFill>
                    <a:schemeClr val="bg1"/>
                  </a:solidFill>
                </a:rPr>
                <a:t> No. 17 </a:t>
              </a:r>
              <a:r>
                <a:rPr lang="en-US" sz="1000" b="1" dirty="0" err="1">
                  <a:solidFill>
                    <a:schemeClr val="bg1"/>
                  </a:solidFill>
                </a:rPr>
                <a:t>Tahun</a:t>
              </a:r>
              <a:r>
                <a:rPr lang="en-US" sz="1000" b="1" dirty="0">
                  <a:solidFill>
                    <a:schemeClr val="bg1"/>
                  </a:solidFill>
                </a:rPr>
                <a:t> 2016 </a:t>
              </a:r>
              <a:r>
                <a:rPr lang="en-US" sz="1000" b="1" dirty="0" err="1">
                  <a:solidFill>
                    <a:schemeClr val="bg1"/>
                  </a:solidFill>
                </a:rPr>
                <a:t>tentang</a:t>
              </a:r>
              <a:r>
                <a:rPr lang="en-US" sz="1000" b="1" dirty="0">
                  <a:solidFill>
                    <a:schemeClr val="bg1"/>
                  </a:solidFill>
                </a:rPr>
                <a:t> </a:t>
              </a:r>
              <a:r>
                <a:rPr lang="en-US" sz="1000" b="1" dirty="0" err="1">
                  <a:solidFill>
                    <a:schemeClr val="bg1"/>
                  </a:solidFill>
                </a:rPr>
                <a:t>Pedoman</a:t>
              </a:r>
              <a:r>
                <a:rPr lang="en-US" sz="1000" b="1" dirty="0">
                  <a:solidFill>
                    <a:schemeClr val="bg1"/>
                  </a:solidFill>
                </a:rPr>
                <a:t> </a:t>
              </a:r>
              <a:r>
                <a:rPr lang="en-US" sz="1000" b="1" dirty="0" err="1">
                  <a:solidFill>
                    <a:schemeClr val="bg1"/>
                  </a:solidFill>
                </a:rPr>
                <a:t>Penelitian</a:t>
              </a:r>
              <a:r>
                <a:rPr lang="en-US" sz="1000" b="1" dirty="0">
                  <a:solidFill>
                    <a:schemeClr val="bg1"/>
                  </a:solidFill>
                </a:rPr>
                <a:t> </a:t>
              </a:r>
              <a:r>
                <a:rPr lang="en-US" sz="1000" b="1" dirty="0" err="1">
                  <a:solidFill>
                    <a:schemeClr val="bg1"/>
                  </a:solidFill>
                </a:rPr>
                <a:t>dan</a:t>
              </a:r>
              <a:r>
                <a:rPr lang="en-US" sz="1000" b="1" dirty="0">
                  <a:solidFill>
                    <a:schemeClr val="bg1"/>
                  </a:solidFill>
                </a:rPr>
                <a:t> </a:t>
              </a:r>
              <a:r>
                <a:rPr lang="en-US" sz="1000" b="1" dirty="0" err="1">
                  <a:solidFill>
                    <a:schemeClr val="bg1"/>
                  </a:solidFill>
                </a:rPr>
                <a:t>Pengembangan</a:t>
              </a:r>
              <a:r>
                <a:rPr lang="en-US" sz="1000" b="1" dirty="0">
                  <a:solidFill>
                    <a:schemeClr val="bg1"/>
                  </a:solidFill>
                </a:rPr>
                <a:t> di </a:t>
              </a:r>
              <a:r>
                <a:rPr lang="en-US" sz="1000" b="1" dirty="0" err="1">
                  <a:solidFill>
                    <a:schemeClr val="bg1"/>
                  </a:solidFill>
                </a:rPr>
                <a:t>Kementerian</a:t>
              </a:r>
              <a:r>
                <a:rPr lang="en-US" sz="1000" b="1" dirty="0">
                  <a:solidFill>
                    <a:schemeClr val="bg1"/>
                  </a:solidFill>
                </a:rPr>
                <a:t> </a:t>
              </a:r>
              <a:r>
                <a:rPr lang="en-US" sz="1000" b="1" dirty="0" err="1">
                  <a:solidFill>
                    <a:schemeClr val="bg1"/>
                  </a:solidFill>
                </a:rPr>
                <a:t>Dalam</a:t>
              </a:r>
              <a:r>
                <a:rPr lang="en-US" sz="1000" b="1" dirty="0">
                  <a:solidFill>
                    <a:schemeClr val="bg1"/>
                  </a:solidFill>
                </a:rPr>
                <a:t> </a:t>
              </a:r>
              <a:r>
                <a:rPr lang="en-US" sz="1000" b="1" dirty="0" err="1">
                  <a:solidFill>
                    <a:schemeClr val="bg1"/>
                  </a:solidFill>
                </a:rPr>
                <a:t>Negeri</a:t>
              </a:r>
              <a:r>
                <a:rPr lang="en-US" sz="1000" b="1" dirty="0">
                  <a:solidFill>
                    <a:schemeClr val="bg1"/>
                  </a:solidFill>
                </a:rPr>
                <a:t> </a:t>
              </a:r>
              <a:r>
                <a:rPr lang="en-US" sz="1000" b="1" dirty="0" err="1">
                  <a:solidFill>
                    <a:schemeClr val="bg1"/>
                  </a:solidFill>
                </a:rPr>
                <a:t>dan</a:t>
              </a:r>
              <a:r>
                <a:rPr lang="en-US" sz="1000" b="1" dirty="0">
                  <a:solidFill>
                    <a:schemeClr val="bg1"/>
                  </a:solidFill>
                </a:rPr>
                <a:t> </a:t>
              </a:r>
              <a:r>
                <a:rPr lang="en-US" sz="1000" b="1" dirty="0" err="1">
                  <a:solidFill>
                    <a:schemeClr val="bg1"/>
                  </a:solidFill>
                </a:rPr>
                <a:t>Pemerintah</a:t>
              </a:r>
              <a:r>
                <a:rPr lang="en-US" sz="1000" b="1" dirty="0">
                  <a:solidFill>
                    <a:schemeClr val="bg1"/>
                  </a:solidFill>
                </a:rPr>
                <a:t> Daerah</a:t>
              </a:r>
              <a:endParaRPr lang="en-US" sz="1000" b="1" dirty="0">
                <a:solidFill>
                  <a:schemeClr val="bg1"/>
                </a:solidFill>
              </a:endParaRPr>
            </a:p>
          </p:txBody>
        </p:sp>
        <p:sp>
          <p:nvSpPr>
            <p:cNvPr id="95" name="Oval 94"/>
            <p:cNvSpPr/>
            <p:nvPr/>
          </p:nvSpPr>
          <p:spPr>
            <a:xfrm>
              <a:off x="534988" y="2900777"/>
              <a:ext cx="652200" cy="652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96" name="Picture 9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1698" y="2937487"/>
              <a:ext cx="578779" cy="578779"/>
            </a:xfrm>
            <a:prstGeom prst="rect">
              <a:avLst/>
            </a:prstGeom>
          </p:spPr>
        </p:pic>
      </p:gr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5672" y="1192347"/>
            <a:ext cx="544888" cy="544888"/>
          </a:xfrm>
          <a:prstGeom prst="rect">
            <a:avLst/>
          </a:prstGeom>
        </p:spPr>
      </p:pic>
      <p:sp>
        <p:nvSpPr>
          <p:cNvPr id="10" name="TextBox 9"/>
          <p:cNvSpPr txBox="1"/>
          <p:nvPr/>
        </p:nvSpPr>
        <p:spPr>
          <a:xfrm>
            <a:off x="4266670" y="1233203"/>
            <a:ext cx="2155847" cy="461665"/>
          </a:xfrm>
          <a:prstGeom prst="rect">
            <a:avLst/>
          </a:prstGeom>
          <a:noFill/>
        </p:spPr>
        <p:txBody>
          <a:bodyPr wrap="none" rtlCol="0">
            <a:spAutoFit/>
          </a:bodyPr>
          <a:lstStyle/>
          <a:p>
            <a:r>
              <a:rPr lang="id-ID" sz="2400" b="1" dirty="0" smtClean="0"/>
              <a:t>DASAR HUKUM</a:t>
            </a:r>
            <a:endParaRPr lang="id-ID" sz="2400" b="1" dirty="0"/>
          </a:p>
        </p:txBody>
      </p:sp>
      <p:grpSp>
        <p:nvGrpSpPr>
          <p:cNvPr id="12" name="Group 11"/>
          <p:cNvGrpSpPr/>
          <p:nvPr/>
        </p:nvGrpSpPr>
        <p:grpSpPr>
          <a:xfrm>
            <a:off x="603704" y="3010741"/>
            <a:ext cx="3336448" cy="749477"/>
            <a:chOff x="603704" y="3738548"/>
            <a:chExt cx="3336448" cy="749477"/>
          </a:xfrm>
        </p:grpSpPr>
        <p:sp>
          <p:nvSpPr>
            <p:cNvPr id="54" name="Rectangle 53"/>
            <p:cNvSpPr/>
            <p:nvPr/>
          </p:nvSpPr>
          <p:spPr>
            <a:xfrm>
              <a:off x="603704" y="3738548"/>
              <a:ext cx="3314361" cy="749477"/>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5" name="TextBox 54"/>
            <p:cNvSpPr txBox="1"/>
            <p:nvPr/>
          </p:nvSpPr>
          <p:spPr>
            <a:xfrm>
              <a:off x="1410190" y="3748313"/>
              <a:ext cx="2529962" cy="738664"/>
            </a:xfrm>
            <a:prstGeom prst="rect">
              <a:avLst/>
            </a:prstGeom>
            <a:noFill/>
          </p:spPr>
          <p:txBody>
            <a:bodyPr wrap="square" rtlCol="0">
              <a:spAutoFit/>
            </a:bodyPr>
            <a:lstStyle/>
            <a:p>
              <a:pPr lvl="0" algn="just"/>
              <a:r>
                <a:rPr lang="en-US" sz="1050" b="1" dirty="0" err="1">
                  <a:solidFill>
                    <a:schemeClr val="bg1"/>
                  </a:solidFill>
                </a:rPr>
                <a:t>Peraturan</a:t>
              </a:r>
              <a:r>
                <a:rPr lang="en-US" sz="1050" b="1" dirty="0">
                  <a:solidFill>
                    <a:schemeClr val="bg1"/>
                  </a:solidFill>
                </a:rPr>
                <a:t> </a:t>
              </a:r>
              <a:r>
                <a:rPr lang="en-US" sz="1050" b="1" dirty="0" err="1">
                  <a:solidFill>
                    <a:schemeClr val="bg1"/>
                  </a:solidFill>
                </a:rPr>
                <a:t>Bersama</a:t>
              </a:r>
              <a:r>
                <a:rPr lang="en-US" sz="1050" b="1" dirty="0">
                  <a:solidFill>
                    <a:schemeClr val="bg1"/>
                  </a:solidFill>
                </a:rPr>
                <a:t> </a:t>
              </a:r>
              <a:r>
                <a:rPr lang="en-US" sz="1050" b="1" dirty="0" err="1">
                  <a:solidFill>
                    <a:schemeClr val="bg1"/>
                  </a:solidFill>
                </a:rPr>
                <a:t>Menristek</a:t>
              </a:r>
              <a:r>
                <a:rPr lang="en-US" sz="1050" b="1" dirty="0">
                  <a:solidFill>
                    <a:schemeClr val="bg1"/>
                  </a:solidFill>
                </a:rPr>
                <a:t> </a:t>
              </a:r>
              <a:r>
                <a:rPr lang="en-US" sz="1050" b="1" dirty="0" err="1">
                  <a:solidFill>
                    <a:schemeClr val="bg1"/>
                  </a:solidFill>
                </a:rPr>
                <a:t>dan</a:t>
              </a:r>
              <a:r>
                <a:rPr lang="en-US" sz="1050" b="1" dirty="0">
                  <a:solidFill>
                    <a:schemeClr val="bg1"/>
                  </a:solidFill>
                </a:rPr>
                <a:t> </a:t>
              </a:r>
              <a:r>
                <a:rPr lang="en-US" sz="1050" b="1" dirty="0" err="1">
                  <a:solidFill>
                    <a:schemeClr val="bg1"/>
                  </a:solidFill>
                </a:rPr>
                <a:t>Mendagri</a:t>
              </a:r>
              <a:r>
                <a:rPr lang="en-US" sz="1050" b="1" dirty="0">
                  <a:solidFill>
                    <a:schemeClr val="bg1"/>
                  </a:solidFill>
                </a:rPr>
                <a:t> No. 03 </a:t>
              </a:r>
              <a:r>
                <a:rPr lang="en-US" sz="1050" b="1" dirty="0" err="1">
                  <a:solidFill>
                    <a:schemeClr val="bg1"/>
                  </a:solidFill>
                </a:rPr>
                <a:t>dan</a:t>
              </a:r>
              <a:r>
                <a:rPr lang="en-US" sz="1050" b="1" dirty="0">
                  <a:solidFill>
                    <a:schemeClr val="bg1"/>
                  </a:solidFill>
                </a:rPr>
                <a:t> 36 </a:t>
              </a:r>
              <a:r>
                <a:rPr lang="en-US" sz="1050" b="1" dirty="0" err="1">
                  <a:solidFill>
                    <a:schemeClr val="bg1"/>
                  </a:solidFill>
                </a:rPr>
                <a:t>tahun</a:t>
              </a:r>
              <a:r>
                <a:rPr lang="en-US" sz="1050" b="1" dirty="0">
                  <a:solidFill>
                    <a:schemeClr val="bg1"/>
                  </a:solidFill>
                </a:rPr>
                <a:t> 2012 </a:t>
              </a:r>
              <a:r>
                <a:rPr lang="en-US" sz="1050" b="1" dirty="0" err="1">
                  <a:solidFill>
                    <a:schemeClr val="bg1"/>
                  </a:solidFill>
                </a:rPr>
                <a:t>tentang</a:t>
              </a:r>
              <a:r>
                <a:rPr lang="en-US" sz="1050" b="1" dirty="0">
                  <a:solidFill>
                    <a:schemeClr val="bg1"/>
                  </a:solidFill>
                </a:rPr>
                <a:t> </a:t>
              </a:r>
              <a:r>
                <a:rPr lang="en-US" sz="1050" b="1" dirty="0" err="1">
                  <a:solidFill>
                    <a:schemeClr val="bg1"/>
                  </a:solidFill>
                </a:rPr>
                <a:t>Penguatan</a:t>
              </a:r>
              <a:r>
                <a:rPr lang="en-US" sz="1050" b="1" dirty="0">
                  <a:solidFill>
                    <a:schemeClr val="bg1"/>
                  </a:solidFill>
                </a:rPr>
                <a:t> </a:t>
              </a:r>
              <a:r>
                <a:rPr lang="en-US" sz="1050" b="1" dirty="0" err="1">
                  <a:solidFill>
                    <a:schemeClr val="bg1"/>
                  </a:solidFill>
                </a:rPr>
                <a:t>Sistem</a:t>
              </a:r>
              <a:r>
                <a:rPr lang="en-US" sz="1050" b="1" dirty="0">
                  <a:solidFill>
                    <a:schemeClr val="bg1"/>
                  </a:solidFill>
                </a:rPr>
                <a:t> </a:t>
              </a:r>
              <a:r>
                <a:rPr lang="en-US" sz="1050" b="1" dirty="0" err="1">
                  <a:solidFill>
                    <a:schemeClr val="bg1"/>
                  </a:solidFill>
                </a:rPr>
                <a:t>Inovasi</a:t>
              </a:r>
              <a:r>
                <a:rPr lang="en-US" sz="1050" b="1" dirty="0">
                  <a:solidFill>
                    <a:schemeClr val="bg1"/>
                  </a:solidFill>
                </a:rPr>
                <a:t> Daerah (</a:t>
              </a:r>
              <a:r>
                <a:rPr lang="en-US" sz="1050" b="1" dirty="0" err="1">
                  <a:solidFill>
                    <a:schemeClr val="bg1"/>
                  </a:solidFill>
                </a:rPr>
                <a:t>SIDa</a:t>
              </a:r>
              <a:r>
                <a:rPr lang="en-US" sz="1050" b="1" dirty="0">
                  <a:solidFill>
                    <a:schemeClr val="bg1"/>
                  </a:solidFill>
                </a:rPr>
                <a:t>)</a:t>
              </a:r>
              <a:endParaRPr lang="en-US" sz="1050" b="1" dirty="0">
                <a:solidFill>
                  <a:schemeClr val="bg1"/>
                </a:solidFill>
              </a:endParaRPr>
            </a:p>
          </p:txBody>
        </p:sp>
        <p:sp>
          <p:nvSpPr>
            <p:cNvPr id="63" name="Oval 62"/>
            <p:cNvSpPr/>
            <p:nvPr/>
          </p:nvSpPr>
          <p:spPr>
            <a:xfrm>
              <a:off x="661001" y="3787186"/>
              <a:ext cx="652200" cy="652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3943" y="3898573"/>
              <a:ext cx="466312" cy="466312"/>
            </a:xfrm>
            <a:prstGeom prst="rect">
              <a:avLst/>
            </a:prstGeom>
          </p:spPr>
        </p:pic>
      </p:grpSp>
      <p:grpSp>
        <p:nvGrpSpPr>
          <p:cNvPr id="107" name="Group 106"/>
          <p:cNvGrpSpPr/>
          <p:nvPr/>
        </p:nvGrpSpPr>
        <p:grpSpPr>
          <a:xfrm>
            <a:off x="603702" y="3849391"/>
            <a:ext cx="3371658" cy="861774"/>
            <a:chOff x="603704" y="3690789"/>
            <a:chExt cx="3371658" cy="861774"/>
          </a:xfrm>
        </p:grpSpPr>
        <p:sp>
          <p:nvSpPr>
            <p:cNvPr id="108" name="Rectangle 107"/>
            <p:cNvSpPr/>
            <p:nvPr/>
          </p:nvSpPr>
          <p:spPr>
            <a:xfrm>
              <a:off x="603704" y="3738548"/>
              <a:ext cx="3314361" cy="749477"/>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9" name="TextBox 108"/>
            <p:cNvSpPr txBox="1"/>
            <p:nvPr/>
          </p:nvSpPr>
          <p:spPr>
            <a:xfrm>
              <a:off x="1410192" y="3690789"/>
              <a:ext cx="2565170" cy="861774"/>
            </a:xfrm>
            <a:prstGeom prst="rect">
              <a:avLst/>
            </a:prstGeom>
            <a:noFill/>
          </p:spPr>
          <p:txBody>
            <a:bodyPr wrap="square" rtlCol="0">
              <a:spAutoFit/>
            </a:bodyPr>
            <a:lstStyle/>
            <a:p>
              <a:pPr lvl="0" algn="just"/>
              <a:r>
                <a:rPr lang="en-US" sz="1000" b="1" dirty="0" err="1">
                  <a:solidFill>
                    <a:schemeClr val="bg1"/>
                  </a:solidFill>
                </a:rPr>
                <a:t>Peraturan</a:t>
              </a:r>
              <a:r>
                <a:rPr lang="en-US" sz="1000" b="1" dirty="0">
                  <a:solidFill>
                    <a:schemeClr val="bg1"/>
                  </a:solidFill>
                </a:rPr>
                <a:t> Daerah </a:t>
              </a:r>
              <a:r>
                <a:rPr lang="en-US" sz="1000" b="1" dirty="0" err="1">
                  <a:solidFill>
                    <a:schemeClr val="bg1"/>
                  </a:solidFill>
                </a:rPr>
                <a:t>Kabupaten</a:t>
              </a:r>
              <a:r>
                <a:rPr lang="en-US" sz="1000" b="1" dirty="0">
                  <a:solidFill>
                    <a:schemeClr val="bg1"/>
                  </a:solidFill>
                </a:rPr>
                <a:t> Bandung </a:t>
              </a:r>
              <a:r>
                <a:rPr lang="en-US" sz="1000" b="1" dirty="0" err="1">
                  <a:solidFill>
                    <a:schemeClr val="bg1"/>
                  </a:solidFill>
                </a:rPr>
                <a:t>Nomor</a:t>
              </a:r>
              <a:r>
                <a:rPr lang="en-US" sz="1000" b="1" dirty="0">
                  <a:solidFill>
                    <a:schemeClr val="bg1"/>
                  </a:solidFill>
                </a:rPr>
                <a:t> 12 </a:t>
              </a:r>
              <a:r>
                <a:rPr lang="en-US" sz="1000" b="1" dirty="0" err="1">
                  <a:solidFill>
                    <a:schemeClr val="bg1"/>
                  </a:solidFill>
                </a:rPr>
                <a:t>Tahun</a:t>
              </a:r>
              <a:r>
                <a:rPr lang="en-US" sz="1000" b="1" dirty="0">
                  <a:solidFill>
                    <a:schemeClr val="bg1"/>
                  </a:solidFill>
                </a:rPr>
                <a:t> 2016 </a:t>
              </a:r>
              <a:r>
                <a:rPr lang="en-US" sz="1000" b="1" dirty="0" err="1">
                  <a:solidFill>
                    <a:schemeClr val="bg1"/>
                  </a:solidFill>
                </a:rPr>
                <a:t>tentang</a:t>
              </a:r>
              <a:r>
                <a:rPr lang="en-US" sz="1000" b="1" dirty="0">
                  <a:solidFill>
                    <a:schemeClr val="bg1"/>
                  </a:solidFill>
                </a:rPr>
                <a:t> </a:t>
              </a:r>
              <a:r>
                <a:rPr lang="en-US" sz="1000" b="1" dirty="0" err="1">
                  <a:solidFill>
                    <a:schemeClr val="bg1"/>
                  </a:solidFill>
                </a:rPr>
                <a:t>Pembentukan</a:t>
              </a:r>
              <a:r>
                <a:rPr lang="en-US" sz="1000" b="1" dirty="0">
                  <a:solidFill>
                    <a:schemeClr val="bg1"/>
                  </a:solidFill>
                </a:rPr>
                <a:t> </a:t>
              </a:r>
              <a:r>
                <a:rPr lang="en-US" sz="1000" b="1" dirty="0" err="1">
                  <a:solidFill>
                    <a:schemeClr val="bg1"/>
                  </a:solidFill>
                </a:rPr>
                <a:t>dan</a:t>
              </a:r>
              <a:r>
                <a:rPr lang="en-US" sz="1000" b="1" dirty="0">
                  <a:solidFill>
                    <a:schemeClr val="bg1"/>
                  </a:solidFill>
                </a:rPr>
                <a:t> </a:t>
              </a:r>
              <a:r>
                <a:rPr lang="en-US" sz="1000" b="1" dirty="0" err="1">
                  <a:solidFill>
                    <a:schemeClr val="bg1"/>
                  </a:solidFill>
                </a:rPr>
                <a:t>Susunan</a:t>
              </a:r>
              <a:r>
                <a:rPr lang="en-US" sz="1000" b="1" dirty="0">
                  <a:solidFill>
                    <a:schemeClr val="bg1"/>
                  </a:solidFill>
                </a:rPr>
                <a:t> </a:t>
              </a:r>
              <a:r>
                <a:rPr lang="en-US" sz="1000" b="1" dirty="0" err="1">
                  <a:solidFill>
                    <a:schemeClr val="bg1"/>
                  </a:solidFill>
                </a:rPr>
                <a:t>Perangkat</a:t>
              </a:r>
              <a:r>
                <a:rPr lang="en-US" sz="1000" b="1" dirty="0">
                  <a:solidFill>
                    <a:schemeClr val="bg1"/>
                  </a:solidFill>
                </a:rPr>
                <a:t> Daerah (</a:t>
              </a:r>
              <a:r>
                <a:rPr lang="en-US" sz="1000" b="1" dirty="0" err="1">
                  <a:solidFill>
                    <a:schemeClr val="bg1"/>
                  </a:solidFill>
                </a:rPr>
                <a:t>Lembaran</a:t>
              </a:r>
              <a:r>
                <a:rPr lang="en-US" sz="1000" b="1" dirty="0">
                  <a:solidFill>
                    <a:schemeClr val="bg1"/>
                  </a:solidFill>
                </a:rPr>
                <a:t> Daerah </a:t>
              </a:r>
              <a:r>
                <a:rPr lang="en-US" sz="1000" b="1" dirty="0" err="1">
                  <a:solidFill>
                    <a:schemeClr val="bg1"/>
                  </a:solidFill>
                </a:rPr>
                <a:t>Kabupaten</a:t>
              </a:r>
              <a:r>
                <a:rPr lang="en-US" sz="1000" b="1" dirty="0">
                  <a:solidFill>
                    <a:schemeClr val="bg1"/>
                  </a:solidFill>
                </a:rPr>
                <a:t> Bandung </a:t>
              </a:r>
              <a:r>
                <a:rPr lang="en-US" sz="1000" b="1" dirty="0" err="1">
                  <a:solidFill>
                    <a:schemeClr val="bg1"/>
                  </a:solidFill>
                </a:rPr>
                <a:t>Tahun</a:t>
              </a:r>
              <a:r>
                <a:rPr lang="en-US" sz="1000" b="1" dirty="0">
                  <a:solidFill>
                    <a:schemeClr val="bg1"/>
                  </a:solidFill>
                </a:rPr>
                <a:t> 2016 </a:t>
              </a:r>
              <a:r>
                <a:rPr lang="en-US" sz="1000" b="1" dirty="0" err="1">
                  <a:solidFill>
                    <a:schemeClr val="bg1"/>
                  </a:solidFill>
                </a:rPr>
                <a:t>Nomor</a:t>
              </a:r>
              <a:r>
                <a:rPr lang="en-US" sz="1000" b="1" dirty="0">
                  <a:solidFill>
                    <a:schemeClr val="bg1"/>
                  </a:solidFill>
                </a:rPr>
                <a:t> 12)</a:t>
              </a:r>
              <a:endParaRPr lang="en-US" sz="1000" b="1" dirty="0">
                <a:solidFill>
                  <a:schemeClr val="bg1"/>
                </a:solidFill>
              </a:endParaRPr>
            </a:p>
          </p:txBody>
        </p:sp>
        <p:sp>
          <p:nvSpPr>
            <p:cNvPr id="110" name="Oval 109"/>
            <p:cNvSpPr/>
            <p:nvPr/>
          </p:nvSpPr>
          <p:spPr>
            <a:xfrm>
              <a:off x="661001" y="3787186"/>
              <a:ext cx="652200" cy="652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11" name="Picture 1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3943" y="3898573"/>
              <a:ext cx="466312" cy="466312"/>
            </a:xfrm>
            <a:prstGeom prst="rect">
              <a:avLst/>
            </a:prstGeom>
          </p:spPr>
        </p:pic>
      </p:grpSp>
      <p:grpSp>
        <p:nvGrpSpPr>
          <p:cNvPr id="112" name="Group 111"/>
          <p:cNvGrpSpPr/>
          <p:nvPr/>
        </p:nvGrpSpPr>
        <p:grpSpPr>
          <a:xfrm>
            <a:off x="4438818" y="3005869"/>
            <a:ext cx="3314361" cy="749477"/>
            <a:chOff x="603704" y="3738548"/>
            <a:chExt cx="3314361" cy="749477"/>
          </a:xfrm>
        </p:grpSpPr>
        <p:sp>
          <p:nvSpPr>
            <p:cNvPr id="113" name="Rectangle 112"/>
            <p:cNvSpPr/>
            <p:nvPr/>
          </p:nvSpPr>
          <p:spPr>
            <a:xfrm>
              <a:off x="603704" y="3738548"/>
              <a:ext cx="3314361" cy="749477"/>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4" name="TextBox 113"/>
            <p:cNvSpPr txBox="1"/>
            <p:nvPr/>
          </p:nvSpPr>
          <p:spPr>
            <a:xfrm>
              <a:off x="1443513" y="3774682"/>
              <a:ext cx="2468283" cy="646331"/>
            </a:xfrm>
            <a:prstGeom prst="rect">
              <a:avLst/>
            </a:prstGeom>
            <a:noFill/>
          </p:spPr>
          <p:txBody>
            <a:bodyPr wrap="square" rtlCol="0">
              <a:spAutoFit/>
            </a:bodyPr>
            <a:lstStyle/>
            <a:p>
              <a:pPr lvl="0" algn="just"/>
              <a:r>
                <a:rPr lang="en-US" sz="1200" b="1" dirty="0" err="1">
                  <a:solidFill>
                    <a:schemeClr val="bg1"/>
                  </a:solidFill>
                </a:rPr>
                <a:t>Peraturan</a:t>
              </a:r>
              <a:r>
                <a:rPr lang="en-US" sz="1200" b="1" dirty="0">
                  <a:solidFill>
                    <a:schemeClr val="bg1"/>
                  </a:solidFill>
                </a:rPr>
                <a:t> </a:t>
              </a:r>
              <a:r>
                <a:rPr lang="en-US" sz="1200" b="1" dirty="0" err="1">
                  <a:solidFill>
                    <a:schemeClr val="bg1"/>
                  </a:solidFill>
                </a:rPr>
                <a:t>Menteri</a:t>
              </a:r>
              <a:r>
                <a:rPr lang="en-US" sz="1200" b="1" dirty="0">
                  <a:solidFill>
                    <a:schemeClr val="bg1"/>
                  </a:solidFill>
                </a:rPr>
                <a:t> PAN-RB No. 08 </a:t>
              </a:r>
              <a:r>
                <a:rPr lang="en-US" sz="1200" b="1" dirty="0" err="1">
                  <a:solidFill>
                    <a:schemeClr val="bg1"/>
                  </a:solidFill>
                </a:rPr>
                <a:t>tahun</a:t>
              </a:r>
              <a:r>
                <a:rPr lang="en-US" sz="1200" b="1" dirty="0">
                  <a:solidFill>
                    <a:schemeClr val="bg1"/>
                  </a:solidFill>
                </a:rPr>
                <a:t> 2015 </a:t>
              </a:r>
              <a:r>
                <a:rPr lang="en-US" sz="1200" b="1" dirty="0" err="1">
                  <a:solidFill>
                    <a:schemeClr val="bg1"/>
                  </a:solidFill>
                </a:rPr>
                <a:t>tentang</a:t>
              </a:r>
              <a:r>
                <a:rPr lang="en-US" sz="1200" b="1" dirty="0">
                  <a:solidFill>
                    <a:schemeClr val="bg1"/>
                  </a:solidFill>
                </a:rPr>
                <a:t> </a:t>
              </a:r>
              <a:r>
                <a:rPr lang="en-US" sz="1200" b="1" dirty="0" err="1">
                  <a:solidFill>
                    <a:schemeClr val="bg1"/>
                  </a:solidFill>
                </a:rPr>
                <a:t>Reformasi</a:t>
              </a:r>
              <a:r>
                <a:rPr lang="en-US" sz="1200" b="1" dirty="0">
                  <a:solidFill>
                    <a:schemeClr val="bg1"/>
                  </a:solidFill>
                </a:rPr>
                <a:t> </a:t>
              </a:r>
              <a:r>
                <a:rPr lang="en-US" sz="1200" b="1" dirty="0" err="1">
                  <a:solidFill>
                    <a:schemeClr val="bg1"/>
                  </a:solidFill>
                </a:rPr>
                <a:t>Birokrasi</a:t>
              </a:r>
              <a:endParaRPr lang="en-US" sz="1200" b="1" dirty="0">
                <a:solidFill>
                  <a:schemeClr val="bg1"/>
                </a:solidFill>
              </a:endParaRPr>
            </a:p>
          </p:txBody>
        </p:sp>
        <p:sp>
          <p:nvSpPr>
            <p:cNvPr id="115" name="Oval 114"/>
            <p:cNvSpPr/>
            <p:nvPr/>
          </p:nvSpPr>
          <p:spPr>
            <a:xfrm>
              <a:off x="661001" y="3787186"/>
              <a:ext cx="652200" cy="652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16" name="Picture 1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3943" y="3898573"/>
              <a:ext cx="466312" cy="466312"/>
            </a:xfrm>
            <a:prstGeom prst="rect">
              <a:avLst/>
            </a:prstGeom>
          </p:spPr>
        </p:pic>
      </p:grpSp>
      <p:grpSp>
        <p:nvGrpSpPr>
          <p:cNvPr id="117" name="Group 116"/>
          <p:cNvGrpSpPr/>
          <p:nvPr/>
        </p:nvGrpSpPr>
        <p:grpSpPr>
          <a:xfrm>
            <a:off x="4438816" y="3840782"/>
            <a:ext cx="3348930" cy="861774"/>
            <a:chOff x="603704" y="3687052"/>
            <a:chExt cx="3348930" cy="861774"/>
          </a:xfrm>
        </p:grpSpPr>
        <p:sp>
          <p:nvSpPr>
            <p:cNvPr id="118" name="Rectangle 117"/>
            <p:cNvSpPr/>
            <p:nvPr/>
          </p:nvSpPr>
          <p:spPr>
            <a:xfrm>
              <a:off x="603704" y="3738548"/>
              <a:ext cx="3314361" cy="749477"/>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9" name="TextBox 118"/>
            <p:cNvSpPr txBox="1"/>
            <p:nvPr/>
          </p:nvSpPr>
          <p:spPr>
            <a:xfrm>
              <a:off x="1451028" y="3687052"/>
              <a:ext cx="2501606" cy="861774"/>
            </a:xfrm>
            <a:prstGeom prst="rect">
              <a:avLst/>
            </a:prstGeom>
            <a:noFill/>
          </p:spPr>
          <p:txBody>
            <a:bodyPr wrap="square" rtlCol="0">
              <a:spAutoFit/>
            </a:bodyPr>
            <a:lstStyle/>
            <a:p>
              <a:pPr lvl="0" algn="just"/>
              <a:r>
                <a:rPr lang="en-US" sz="1000" b="1" dirty="0" err="1">
                  <a:solidFill>
                    <a:schemeClr val="bg1"/>
                  </a:solidFill>
                </a:rPr>
                <a:t>Peraturan</a:t>
              </a:r>
              <a:r>
                <a:rPr lang="en-US" sz="1000" b="1" dirty="0">
                  <a:solidFill>
                    <a:schemeClr val="bg1"/>
                  </a:solidFill>
                </a:rPr>
                <a:t> Daerah </a:t>
              </a:r>
              <a:r>
                <a:rPr lang="en-US" sz="1000" b="1" dirty="0" err="1">
                  <a:solidFill>
                    <a:schemeClr val="bg1"/>
                  </a:solidFill>
                </a:rPr>
                <a:t>Kabupaten</a:t>
              </a:r>
              <a:r>
                <a:rPr lang="en-US" sz="1000" b="1" dirty="0">
                  <a:solidFill>
                    <a:schemeClr val="bg1"/>
                  </a:solidFill>
                </a:rPr>
                <a:t> Bandung </a:t>
              </a:r>
              <a:r>
                <a:rPr lang="en-US" sz="1000" b="1" dirty="0" err="1">
                  <a:solidFill>
                    <a:schemeClr val="bg1"/>
                  </a:solidFill>
                </a:rPr>
                <a:t>Nomor</a:t>
              </a:r>
              <a:r>
                <a:rPr lang="en-US" sz="1000" b="1" dirty="0">
                  <a:solidFill>
                    <a:schemeClr val="bg1"/>
                  </a:solidFill>
                </a:rPr>
                <a:t> 12 </a:t>
              </a:r>
              <a:r>
                <a:rPr lang="en-US" sz="1000" b="1" dirty="0" err="1">
                  <a:solidFill>
                    <a:schemeClr val="bg1"/>
                  </a:solidFill>
                </a:rPr>
                <a:t>Tahun</a:t>
              </a:r>
              <a:r>
                <a:rPr lang="en-US" sz="1000" b="1" dirty="0">
                  <a:solidFill>
                    <a:schemeClr val="bg1"/>
                  </a:solidFill>
                </a:rPr>
                <a:t> 2016 </a:t>
              </a:r>
              <a:r>
                <a:rPr lang="en-US" sz="1000" b="1" dirty="0" err="1">
                  <a:solidFill>
                    <a:schemeClr val="bg1"/>
                  </a:solidFill>
                </a:rPr>
                <a:t>tentang</a:t>
              </a:r>
              <a:r>
                <a:rPr lang="en-US" sz="1000" b="1" dirty="0">
                  <a:solidFill>
                    <a:schemeClr val="bg1"/>
                  </a:solidFill>
                </a:rPr>
                <a:t> </a:t>
              </a:r>
              <a:r>
                <a:rPr lang="en-US" sz="1000" b="1" dirty="0" err="1">
                  <a:solidFill>
                    <a:schemeClr val="bg1"/>
                  </a:solidFill>
                </a:rPr>
                <a:t>Pembentukan</a:t>
              </a:r>
              <a:r>
                <a:rPr lang="en-US" sz="1000" b="1" dirty="0">
                  <a:solidFill>
                    <a:schemeClr val="bg1"/>
                  </a:solidFill>
                </a:rPr>
                <a:t> </a:t>
              </a:r>
              <a:r>
                <a:rPr lang="en-US" sz="1000" b="1" dirty="0" err="1">
                  <a:solidFill>
                    <a:schemeClr val="bg1"/>
                  </a:solidFill>
                </a:rPr>
                <a:t>dan</a:t>
              </a:r>
              <a:r>
                <a:rPr lang="en-US" sz="1000" b="1" dirty="0">
                  <a:solidFill>
                    <a:schemeClr val="bg1"/>
                  </a:solidFill>
                </a:rPr>
                <a:t> </a:t>
              </a:r>
              <a:r>
                <a:rPr lang="en-US" sz="1000" b="1" dirty="0" err="1">
                  <a:solidFill>
                    <a:schemeClr val="bg1"/>
                  </a:solidFill>
                </a:rPr>
                <a:t>Susunan</a:t>
              </a:r>
              <a:r>
                <a:rPr lang="en-US" sz="1000" b="1" dirty="0">
                  <a:solidFill>
                    <a:schemeClr val="bg1"/>
                  </a:solidFill>
                </a:rPr>
                <a:t> </a:t>
              </a:r>
              <a:r>
                <a:rPr lang="en-US" sz="1000" b="1" dirty="0" err="1">
                  <a:solidFill>
                    <a:schemeClr val="bg1"/>
                  </a:solidFill>
                </a:rPr>
                <a:t>Perangkat</a:t>
              </a:r>
              <a:r>
                <a:rPr lang="en-US" sz="1000" b="1" dirty="0">
                  <a:solidFill>
                    <a:schemeClr val="bg1"/>
                  </a:solidFill>
                </a:rPr>
                <a:t> Daerah (</a:t>
              </a:r>
              <a:r>
                <a:rPr lang="en-US" sz="1000" b="1" dirty="0" err="1">
                  <a:solidFill>
                    <a:schemeClr val="bg1"/>
                  </a:solidFill>
                </a:rPr>
                <a:t>Lembaran</a:t>
              </a:r>
              <a:r>
                <a:rPr lang="en-US" sz="1000" b="1" dirty="0">
                  <a:solidFill>
                    <a:schemeClr val="bg1"/>
                  </a:solidFill>
                </a:rPr>
                <a:t> Daerah </a:t>
              </a:r>
              <a:r>
                <a:rPr lang="en-US" sz="1000" b="1" dirty="0" err="1">
                  <a:solidFill>
                    <a:schemeClr val="bg1"/>
                  </a:solidFill>
                </a:rPr>
                <a:t>Kabupaten</a:t>
              </a:r>
              <a:r>
                <a:rPr lang="en-US" sz="1000" b="1" dirty="0">
                  <a:solidFill>
                    <a:schemeClr val="bg1"/>
                  </a:solidFill>
                </a:rPr>
                <a:t> Bandung </a:t>
              </a:r>
              <a:r>
                <a:rPr lang="en-US" sz="1000" b="1" dirty="0" err="1">
                  <a:solidFill>
                    <a:schemeClr val="bg1"/>
                  </a:solidFill>
                </a:rPr>
                <a:t>Tahun</a:t>
              </a:r>
              <a:r>
                <a:rPr lang="en-US" sz="1000" b="1" dirty="0">
                  <a:solidFill>
                    <a:schemeClr val="bg1"/>
                  </a:solidFill>
                </a:rPr>
                <a:t> 2016 </a:t>
              </a:r>
              <a:r>
                <a:rPr lang="en-US" sz="1000" b="1" dirty="0" err="1">
                  <a:solidFill>
                    <a:schemeClr val="bg1"/>
                  </a:solidFill>
                </a:rPr>
                <a:t>Nomor</a:t>
              </a:r>
              <a:r>
                <a:rPr lang="en-US" sz="1000" b="1" dirty="0">
                  <a:solidFill>
                    <a:schemeClr val="bg1"/>
                  </a:solidFill>
                </a:rPr>
                <a:t> 12)</a:t>
              </a:r>
              <a:endParaRPr lang="en-US" sz="1000" b="1" dirty="0">
                <a:solidFill>
                  <a:schemeClr val="bg1"/>
                </a:solidFill>
              </a:endParaRPr>
            </a:p>
          </p:txBody>
        </p:sp>
        <p:sp>
          <p:nvSpPr>
            <p:cNvPr id="120" name="Oval 119"/>
            <p:cNvSpPr/>
            <p:nvPr/>
          </p:nvSpPr>
          <p:spPr>
            <a:xfrm>
              <a:off x="661001" y="3787186"/>
              <a:ext cx="652200" cy="652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21" name="Picture 1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3943" y="3898573"/>
              <a:ext cx="466312" cy="466312"/>
            </a:xfrm>
            <a:prstGeom prst="rect">
              <a:avLst/>
            </a:prstGeom>
          </p:spPr>
        </p:pic>
      </p:grpSp>
      <p:grpSp>
        <p:nvGrpSpPr>
          <p:cNvPr id="122" name="Group 121"/>
          <p:cNvGrpSpPr/>
          <p:nvPr/>
        </p:nvGrpSpPr>
        <p:grpSpPr>
          <a:xfrm>
            <a:off x="8273935" y="3005869"/>
            <a:ext cx="3314361" cy="762513"/>
            <a:chOff x="603704" y="3738548"/>
            <a:chExt cx="3314361" cy="762513"/>
          </a:xfrm>
        </p:grpSpPr>
        <p:sp>
          <p:nvSpPr>
            <p:cNvPr id="123" name="Rectangle 122"/>
            <p:cNvSpPr/>
            <p:nvPr/>
          </p:nvSpPr>
          <p:spPr>
            <a:xfrm>
              <a:off x="603704" y="3738548"/>
              <a:ext cx="3314361" cy="749477"/>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4" name="TextBox 123"/>
            <p:cNvSpPr txBox="1"/>
            <p:nvPr/>
          </p:nvSpPr>
          <p:spPr>
            <a:xfrm>
              <a:off x="1410190" y="3762397"/>
              <a:ext cx="2438735" cy="738664"/>
            </a:xfrm>
            <a:prstGeom prst="rect">
              <a:avLst/>
            </a:prstGeom>
            <a:noFill/>
          </p:spPr>
          <p:txBody>
            <a:bodyPr wrap="square" rtlCol="0">
              <a:spAutoFit/>
            </a:bodyPr>
            <a:lstStyle/>
            <a:p>
              <a:pPr lvl="0" algn="just"/>
              <a:r>
                <a:rPr lang="en-US" sz="1050" b="1" dirty="0" err="1">
                  <a:solidFill>
                    <a:schemeClr val="bg1"/>
                  </a:solidFill>
                </a:rPr>
                <a:t>Perda</a:t>
              </a:r>
              <a:r>
                <a:rPr lang="en-US" sz="1050" b="1" dirty="0">
                  <a:solidFill>
                    <a:schemeClr val="bg1"/>
                  </a:solidFill>
                </a:rPr>
                <a:t> No. 7 </a:t>
              </a:r>
              <a:r>
                <a:rPr lang="en-US" sz="1050" b="1" dirty="0" err="1">
                  <a:solidFill>
                    <a:schemeClr val="bg1"/>
                  </a:solidFill>
                </a:rPr>
                <a:t>Tahun</a:t>
              </a:r>
              <a:r>
                <a:rPr lang="en-US" sz="1050" b="1" dirty="0">
                  <a:solidFill>
                    <a:schemeClr val="bg1"/>
                  </a:solidFill>
                </a:rPr>
                <a:t> 2016 </a:t>
              </a:r>
              <a:r>
                <a:rPr lang="en-US" sz="1050" b="1" dirty="0" err="1">
                  <a:solidFill>
                    <a:schemeClr val="bg1"/>
                  </a:solidFill>
                </a:rPr>
                <a:t>tentang</a:t>
              </a:r>
              <a:r>
                <a:rPr lang="en-US" sz="1050" b="1" dirty="0">
                  <a:solidFill>
                    <a:schemeClr val="bg1"/>
                  </a:solidFill>
                </a:rPr>
                <a:t> </a:t>
              </a:r>
              <a:r>
                <a:rPr lang="en-US" sz="1050" b="1" dirty="0" err="1">
                  <a:solidFill>
                    <a:schemeClr val="bg1"/>
                  </a:solidFill>
                </a:rPr>
                <a:t>Rencana</a:t>
              </a:r>
              <a:r>
                <a:rPr lang="en-US" sz="1050" b="1" dirty="0">
                  <a:solidFill>
                    <a:schemeClr val="bg1"/>
                  </a:solidFill>
                </a:rPr>
                <a:t> Pembangunan </a:t>
              </a:r>
              <a:r>
                <a:rPr lang="en-US" sz="1050" b="1" dirty="0" err="1">
                  <a:solidFill>
                    <a:schemeClr val="bg1"/>
                  </a:solidFill>
                </a:rPr>
                <a:t>Jangka</a:t>
              </a:r>
              <a:r>
                <a:rPr lang="en-US" sz="1050" b="1" dirty="0">
                  <a:solidFill>
                    <a:schemeClr val="bg1"/>
                  </a:solidFill>
                </a:rPr>
                <a:t> </a:t>
              </a:r>
              <a:r>
                <a:rPr lang="en-US" sz="1050" b="1" dirty="0" err="1">
                  <a:solidFill>
                    <a:schemeClr val="bg1"/>
                  </a:solidFill>
                </a:rPr>
                <a:t>Panjang</a:t>
              </a:r>
              <a:r>
                <a:rPr lang="en-US" sz="1050" b="1" dirty="0">
                  <a:solidFill>
                    <a:schemeClr val="bg1"/>
                  </a:solidFill>
                </a:rPr>
                <a:t> </a:t>
              </a:r>
              <a:r>
                <a:rPr lang="en-US" sz="1050" b="1" dirty="0" err="1">
                  <a:solidFill>
                    <a:schemeClr val="bg1"/>
                  </a:solidFill>
                </a:rPr>
                <a:t>Menengah</a:t>
              </a:r>
              <a:r>
                <a:rPr lang="en-US" sz="1050" b="1" dirty="0">
                  <a:solidFill>
                    <a:schemeClr val="bg1"/>
                  </a:solidFill>
                </a:rPr>
                <a:t> Daerah (RPJMD) </a:t>
              </a:r>
              <a:r>
                <a:rPr lang="en-US" sz="1050" b="1" dirty="0" err="1">
                  <a:solidFill>
                    <a:schemeClr val="bg1"/>
                  </a:solidFill>
                </a:rPr>
                <a:t>Tahun</a:t>
              </a:r>
              <a:r>
                <a:rPr lang="en-US" sz="1050" b="1" dirty="0">
                  <a:solidFill>
                    <a:schemeClr val="bg1"/>
                  </a:solidFill>
                </a:rPr>
                <a:t> 2016-2021</a:t>
              </a:r>
              <a:endParaRPr lang="en-US" sz="1050" b="1" dirty="0">
                <a:solidFill>
                  <a:schemeClr val="bg1"/>
                </a:solidFill>
              </a:endParaRPr>
            </a:p>
          </p:txBody>
        </p:sp>
        <p:sp>
          <p:nvSpPr>
            <p:cNvPr id="125" name="Oval 124"/>
            <p:cNvSpPr/>
            <p:nvPr/>
          </p:nvSpPr>
          <p:spPr>
            <a:xfrm>
              <a:off x="661001" y="3787186"/>
              <a:ext cx="652200" cy="652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26" name="Picture 1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3943" y="3898573"/>
              <a:ext cx="466312" cy="466312"/>
            </a:xfrm>
            <a:prstGeom prst="rect">
              <a:avLst/>
            </a:prstGeom>
          </p:spPr>
        </p:pic>
      </p:grpSp>
      <p:grpSp>
        <p:nvGrpSpPr>
          <p:cNvPr id="127" name="Group 126"/>
          <p:cNvGrpSpPr/>
          <p:nvPr/>
        </p:nvGrpSpPr>
        <p:grpSpPr>
          <a:xfrm>
            <a:off x="8273933" y="3892278"/>
            <a:ext cx="3314361" cy="749477"/>
            <a:chOff x="603704" y="3738548"/>
            <a:chExt cx="3314361" cy="749477"/>
          </a:xfrm>
        </p:grpSpPr>
        <p:sp>
          <p:nvSpPr>
            <p:cNvPr id="128" name="Rectangle 127"/>
            <p:cNvSpPr/>
            <p:nvPr/>
          </p:nvSpPr>
          <p:spPr>
            <a:xfrm>
              <a:off x="603704" y="3738548"/>
              <a:ext cx="3314361" cy="749477"/>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9" name="TextBox 128"/>
            <p:cNvSpPr txBox="1"/>
            <p:nvPr/>
          </p:nvSpPr>
          <p:spPr>
            <a:xfrm>
              <a:off x="1428297" y="3793055"/>
              <a:ext cx="2438735" cy="646331"/>
            </a:xfrm>
            <a:prstGeom prst="rect">
              <a:avLst/>
            </a:prstGeom>
            <a:noFill/>
          </p:spPr>
          <p:txBody>
            <a:bodyPr wrap="square" rtlCol="0">
              <a:spAutoFit/>
            </a:bodyPr>
            <a:lstStyle/>
            <a:p>
              <a:pPr lvl="0" algn="just"/>
              <a:r>
                <a:rPr lang="en-US" sz="1200" b="1" dirty="0" err="1">
                  <a:solidFill>
                    <a:schemeClr val="bg1"/>
                  </a:solidFill>
                </a:rPr>
                <a:t>Peraturan</a:t>
              </a:r>
              <a:r>
                <a:rPr lang="en-US" sz="1200" b="1" dirty="0">
                  <a:solidFill>
                    <a:schemeClr val="bg1"/>
                  </a:solidFill>
                </a:rPr>
                <a:t> </a:t>
              </a:r>
              <a:r>
                <a:rPr lang="en-US" sz="1200" b="1" dirty="0" err="1">
                  <a:solidFill>
                    <a:schemeClr val="bg1"/>
                  </a:solidFill>
                </a:rPr>
                <a:t>Bupati</a:t>
              </a:r>
              <a:r>
                <a:rPr lang="en-US" sz="1200" b="1" dirty="0">
                  <a:solidFill>
                    <a:schemeClr val="bg1"/>
                  </a:solidFill>
                </a:rPr>
                <a:t> Bandung No. 20 </a:t>
              </a:r>
              <a:r>
                <a:rPr lang="en-US" sz="1200" b="1" dirty="0" err="1">
                  <a:solidFill>
                    <a:schemeClr val="bg1"/>
                  </a:solidFill>
                </a:rPr>
                <a:t>Tahun</a:t>
              </a:r>
              <a:r>
                <a:rPr lang="en-US" sz="1200" b="1" dirty="0">
                  <a:solidFill>
                    <a:schemeClr val="bg1"/>
                  </a:solidFill>
                </a:rPr>
                <a:t> 2019 </a:t>
              </a:r>
              <a:r>
                <a:rPr lang="en-US" sz="1200" b="1" dirty="0" err="1">
                  <a:solidFill>
                    <a:schemeClr val="bg1"/>
                  </a:solidFill>
                </a:rPr>
                <a:t>tentang</a:t>
              </a:r>
              <a:r>
                <a:rPr lang="en-US" sz="1200" b="1" dirty="0">
                  <a:solidFill>
                    <a:schemeClr val="bg1"/>
                  </a:solidFill>
                </a:rPr>
                <a:t> </a:t>
              </a:r>
              <a:r>
                <a:rPr lang="en-US" sz="1200" b="1" dirty="0" err="1">
                  <a:solidFill>
                    <a:schemeClr val="bg1"/>
                  </a:solidFill>
                </a:rPr>
                <a:t>Pengutaan</a:t>
              </a:r>
              <a:r>
                <a:rPr lang="en-US" sz="1200" b="1" dirty="0">
                  <a:solidFill>
                    <a:schemeClr val="bg1"/>
                  </a:solidFill>
                </a:rPr>
                <a:t> </a:t>
              </a:r>
              <a:r>
                <a:rPr lang="en-US" sz="1200" b="1" dirty="0" err="1">
                  <a:solidFill>
                    <a:schemeClr val="bg1"/>
                  </a:solidFill>
                </a:rPr>
                <a:t>Sistem</a:t>
              </a:r>
              <a:r>
                <a:rPr lang="en-US" sz="1200" b="1" dirty="0">
                  <a:solidFill>
                    <a:schemeClr val="bg1"/>
                  </a:solidFill>
                </a:rPr>
                <a:t> </a:t>
              </a:r>
              <a:r>
                <a:rPr lang="en-US" sz="1200" b="1" dirty="0" err="1">
                  <a:solidFill>
                    <a:schemeClr val="bg1"/>
                  </a:solidFill>
                </a:rPr>
                <a:t>Inovasi</a:t>
              </a:r>
              <a:r>
                <a:rPr lang="en-US" sz="1200" b="1" dirty="0">
                  <a:solidFill>
                    <a:schemeClr val="bg1"/>
                  </a:solidFill>
                </a:rPr>
                <a:t> Daerah</a:t>
              </a:r>
              <a:endParaRPr lang="en-US" sz="1200" b="1" dirty="0">
                <a:solidFill>
                  <a:schemeClr val="bg1"/>
                </a:solidFill>
              </a:endParaRPr>
            </a:p>
          </p:txBody>
        </p:sp>
        <p:sp>
          <p:nvSpPr>
            <p:cNvPr id="130" name="Oval 129"/>
            <p:cNvSpPr/>
            <p:nvPr/>
          </p:nvSpPr>
          <p:spPr>
            <a:xfrm>
              <a:off x="661001" y="3787186"/>
              <a:ext cx="652200" cy="652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31" name="Picture 1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3943" y="3898573"/>
              <a:ext cx="466312" cy="466312"/>
            </a:xfrm>
            <a:prstGeom prst="rect">
              <a:avLst/>
            </a:prstGeom>
          </p:spPr>
        </p:pic>
      </p:grpSp>
      <p:sp>
        <p:nvSpPr>
          <p:cNvPr id="132" name="Rectangle 131"/>
          <p:cNvSpPr/>
          <p:nvPr/>
        </p:nvSpPr>
        <p:spPr>
          <a:xfrm>
            <a:off x="4118571" y="4880144"/>
            <a:ext cx="3954857" cy="587828"/>
          </a:xfrm>
          <a:prstGeom prst="rect">
            <a:avLst/>
          </a:prstGeom>
          <a:solidFill>
            <a:srgbClr val="33CC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33" name="Picture 1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5672" y="4908136"/>
            <a:ext cx="544888" cy="544888"/>
          </a:xfrm>
          <a:prstGeom prst="rect">
            <a:avLst/>
          </a:prstGeom>
        </p:spPr>
      </p:pic>
      <p:sp>
        <p:nvSpPr>
          <p:cNvPr id="134" name="TextBox 133"/>
          <p:cNvSpPr txBox="1"/>
          <p:nvPr/>
        </p:nvSpPr>
        <p:spPr>
          <a:xfrm>
            <a:off x="4266670" y="4948992"/>
            <a:ext cx="2331920" cy="461665"/>
          </a:xfrm>
          <a:prstGeom prst="rect">
            <a:avLst/>
          </a:prstGeom>
          <a:noFill/>
        </p:spPr>
        <p:txBody>
          <a:bodyPr wrap="none" rtlCol="0">
            <a:spAutoFit/>
          </a:bodyPr>
          <a:lstStyle/>
          <a:p>
            <a:r>
              <a:rPr lang="id-ID" sz="2400" b="1" dirty="0" smtClean="0"/>
              <a:t>PRINSIP INOVASI</a:t>
            </a:r>
            <a:endParaRPr lang="id-ID" sz="2400" b="1" dirty="0"/>
          </a:p>
        </p:txBody>
      </p:sp>
      <p:grpSp>
        <p:nvGrpSpPr>
          <p:cNvPr id="20" name="Group 19"/>
          <p:cNvGrpSpPr/>
          <p:nvPr/>
        </p:nvGrpSpPr>
        <p:grpSpPr>
          <a:xfrm>
            <a:off x="199560" y="5721026"/>
            <a:ext cx="1225097" cy="924520"/>
            <a:chOff x="603702" y="5771209"/>
            <a:chExt cx="1225097" cy="924520"/>
          </a:xfrm>
        </p:grpSpPr>
        <p:sp>
          <p:nvSpPr>
            <p:cNvPr id="13" name="Round Same Side Corner Rectangle 12"/>
            <p:cNvSpPr/>
            <p:nvPr/>
          </p:nvSpPr>
          <p:spPr>
            <a:xfrm rot="10800000">
              <a:off x="603702" y="6066298"/>
              <a:ext cx="1225097" cy="629431"/>
            </a:xfrm>
            <a:prstGeom prst="round2Same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Oval 13"/>
            <p:cNvSpPr/>
            <p:nvPr/>
          </p:nvSpPr>
          <p:spPr>
            <a:xfrm>
              <a:off x="975992" y="5771209"/>
              <a:ext cx="461109" cy="46110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6" name="TextBox 15"/>
            <p:cNvSpPr txBox="1"/>
            <p:nvPr/>
          </p:nvSpPr>
          <p:spPr>
            <a:xfrm>
              <a:off x="1055703" y="5817097"/>
              <a:ext cx="301686" cy="369332"/>
            </a:xfrm>
            <a:prstGeom prst="rect">
              <a:avLst/>
            </a:prstGeom>
            <a:noFill/>
          </p:spPr>
          <p:txBody>
            <a:bodyPr wrap="none" rtlCol="0">
              <a:spAutoFit/>
            </a:bodyPr>
            <a:lstStyle/>
            <a:p>
              <a:r>
                <a:rPr lang="id-ID" dirty="0" smtClean="0">
                  <a:solidFill>
                    <a:schemeClr val="bg1"/>
                  </a:solidFill>
                </a:rPr>
                <a:t>1</a:t>
              </a:r>
              <a:endParaRPr lang="id-ID" dirty="0">
                <a:solidFill>
                  <a:schemeClr val="bg1"/>
                </a:solidFill>
              </a:endParaRPr>
            </a:p>
          </p:txBody>
        </p:sp>
        <p:sp>
          <p:nvSpPr>
            <p:cNvPr id="17" name="TextBox 16"/>
            <p:cNvSpPr txBox="1"/>
            <p:nvPr/>
          </p:nvSpPr>
          <p:spPr>
            <a:xfrm>
              <a:off x="661655" y="6204801"/>
              <a:ext cx="1074858" cy="430887"/>
            </a:xfrm>
            <a:prstGeom prst="rect">
              <a:avLst/>
            </a:prstGeom>
            <a:noFill/>
          </p:spPr>
          <p:txBody>
            <a:bodyPr wrap="square" rtlCol="0">
              <a:spAutoFit/>
            </a:bodyPr>
            <a:lstStyle/>
            <a:p>
              <a:pPr algn="ctr"/>
              <a:r>
                <a:rPr lang="id-ID" sz="1100" b="1" dirty="0" smtClean="0"/>
                <a:t>Peningkatan Efisiensi</a:t>
              </a:r>
              <a:endParaRPr lang="id-ID" sz="1100" b="1" dirty="0"/>
            </a:p>
          </p:txBody>
        </p:sp>
      </p:grpSp>
      <p:grpSp>
        <p:nvGrpSpPr>
          <p:cNvPr id="185" name="Group 184"/>
          <p:cNvGrpSpPr/>
          <p:nvPr/>
        </p:nvGrpSpPr>
        <p:grpSpPr>
          <a:xfrm>
            <a:off x="1708530" y="5728430"/>
            <a:ext cx="1225097" cy="924520"/>
            <a:chOff x="603702" y="5771209"/>
            <a:chExt cx="1225097" cy="924520"/>
          </a:xfrm>
        </p:grpSpPr>
        <p:sp>
          <p:nvSpPr>
            <p:cNvPr id="186" name="Round Same Side Corner Rectangle 185"/>
            <p:cNvSpPr/>
            <p:nvPr/>
          </p:nvSpPr>
          <p:spPr>
            <a:xfrm rot="10800000">
              <a:off x="603702" y="6066298"/>
              <a:ext cx="1225097" cy="629431"/>
            </a:xfrm>
            <a:prstGeom prst="round2Same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7" name="Oval 186"/>
            <p:cNvSpPr/>
            <p:nvPr/>
          </p:nvSpPr>
          <p:spPr>
            <a:xfrm>
              <a:off x="975992" y="5771209"/>
              <a:ext cx="461109" cy="46110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88" name="TextBox 187"/>
            <p:cNvSpPr txBox="1"/>
            <p:nvPr/>
          </p:nvSpPr>
          <p:spPr>
            <a:xfrm>
              <a:off x="1055703" y="5817097"/>
              <a:ext cx="301686" cy="369332"/>
            </a:xfrm>
            <a:prstGeom prst="rect">
              <a:avLst/>
            </a:prstGeom>
            <a:noFill/>
          </p:spPr>
          <p:txBody>
            <a:bodyPr wrap="none" rtlCol="0">
              <a:spAutoFit/>
            </a:bodyPr>
            <a:lstStyle/>
            <a:p>
              <a:r>
                <a:rPr lang="id-ID" dirty="0">
                  <a:solidFill>
                    <a:schemeClr val="bg1"/>
                  </a:solidFill>
                </a:rPr>
                <a:t>2</a:t>
              </a:r>
              <a:endParaRPr lang="id-ID" dirty="0">
                <a:solidFill>
                  <a:schemeClr val="bg1"/>
                </a:solidFill>
              </a:endParaRPr>
            </a:p>
          </p:txBody>
        </p:sp>
        <p:sp>
          <p:nvSpPr>
            <p:cNvPr id="189" name="TextBox 188"/>
            <p:cNvSpPr txBox="1"/>
            <p:nvPr/>
          </p:nvSpPr>
          <p:spPr>
            <a:xfrm>
              <a:off x="661655" y="6204801"/>
              <a:ext cx="1074858" cy="430887"/>
            </a:xfrm>
            <a:prstGeom prst="rect">
              <a:avLst/>
            </a:prstGeom>
            <a:noFill/>
          </p:spPr>
          <p:txBody>
            <a:bodyPr wrap="square" rtlCol="0">
              <a:spAutoFit/>
            </a:bodyPr>
            <a:lstStyle/>
            <a:p>
              <a:pPr algn="ctr"/>
              <a:r>
                <a:rPr lang="id-ID" sz="1100" b="1" dirty="0" smtClean="0"/>
                <a:t>Perbaikan Efektivitas</a:t>
              </a:r>
              <a:endParaRPr lang="id-ID" sz="1100" b="1" dirty="0"/>
            </a:p>
          </p:txBody>
        </p:sp>
      </p:grpSp>
      <p:grpSp>
        <p:nvGrpSpPr>
          <p:cNvPr id="190" name="Group 189"/>
          <p:cNvGrpSpPr/>
          <p:nvPr/>
        </p:nvGrpSpPr>
        <p:grpSpPr>
          <a:xfrm>
            <a:off x="3198092" y="5728429"/>
            <a:ext cx="1261556" cy="924520"/>
            <a:chOff x="583160" y="5771209"/>
            <a:chExt cx="1261556" cy="924520"/>
          </a:xfrm>
        </p:grpSpPr>
        <p:sp>
          <p:nvSpPr>
            <p:cNvPr id="191" name="Round Same Side Corner Rectangle 190"/>
            <p:cNvSpPr/>
            <p:nvPr/>
          </p:nvSpPr>
          <p:spPr>
            <a:xfrm rot="10800000">
              <a:off x="603702" y="6066298"/>
              <a:ext cx="1225097" cy="629431"/>
            </a:xfrm>
            <a:prstGeom prst="round2Same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2" name="Oval 191"/>
            <p:cNvSpPr/>
            <p:nvPr/>
          </p:nvSpPr>
          <p:spPr>
            <a:xfrm>
              <a:off x="975992" y="5771209"/>
              <a:ext cx="461109" cy="46110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93" name="TextBox 192"/>
            <p:cNvSpPr txBox="1"/>
            <p:nvPr/>
          </p:nvSpPr>
          <p:spPr>
            <a:xfrm>
              <a:off x="1055703" y="5817097"/>
              <a:ext cx="301686" cy="369332"/>
            </a:xfrm>
            <a:prstGeom prst="rect">
              <a:avLst/>
            </a:prstGeom>
            <a:noFill/>
          </p:spPr>
          <p:txBody>
            <a:bodyPr wrap="none" rtlCol="0">
              <a:spAutoFit/>
            </a:bodyPr>
            <a:lstStyle/>
            <a:p>
              <a:r>
                <a:rPr lang="id-ID" dirty="0">
                  <a:solidFill>
                    <a:schemeClr val="bg1"/>
                  </a:solidFill>
                </a:rPr>
                <a:t>3</a:t>
              </a:r>
              <a:endParaRPr lang="id-ID" dirty="0">
                <a:solidFill>
                  <a:schemeClr val="bg1"/>
                </a:solidFill>
              </a:endParaRPr>
            </a:p>
          </p:txBody>
        </p:sp>
        <p:sp>
          <p:nvSpPr>
            <p:cNvPr id="194" name="TextBox 193"/>
            <p:cNvSpPr txBox="1"/>
            <p:nvPr/>
          </p:nvSpPr>
          <p:spPr>
            <a:xfrm>
              <a:off x="583160" y="6204801"/>
              <a:ext cx="1261556" cy="430887"/>
            </a:xfrm>
            <a:prstGeom prst="rect">
              <a:avLst/>
            </a:prstGeom>
            <a:noFill/>
          </p:spPr>
          <p:txBody>
            <a:bodyPr wrap="square" rtlCol="0">
              <a:spAutoFit/>
            </a:bodyPr>
            <a:lstStyle/>
            <a:p>
              <a:pPr algn="ctr"/>
              <a:r>
                <a:rPr lang="id-ID" sz="1100" b="1" dirty="0" smtClean="0"/>
                <a:t>Perbaikan Kualitas Pelayanan</a:t>
              </a:r>
              <a:endParaRPr lang="id-ID" sz="1100" b="1" dirty="0"/>
            </a:p>
          </p:txBody>
        </p:sp>
      </p:grpSp>
      <p:grpSp>
        <p:nvGrpSpPr>
          <p:cNvPr id="195" name="Group 194"/>
          <p:cNvGrpSpPr/>
          <p:nvPr/>
        </p:nvGrpSpPr>
        <p:grpSpPr>
          <a:xfrm>
            <a:off x="4720888" y="5721025"/>
            <a:ext cx="1241013" cy="924520"/>
            <a:chOff x="603702" y="5771209"/>
            <a:chExt cx="1241013" cy="924520"/>
          </a:xfrm>
        </p:grpSpPr>
        <p:sp>
          <p:nvSpPr>
            <p:cNvPr id="196" name="Round Same Side Corner Rectangle 195"/>
            <p:cNvSpPr/>
            <p:nvPr/>
          </p:nvSpPr>
          <p:spPr>
            <a:xfrm rot="10800000">
              <a:off x="603702" y="6066298"/>
              <a:ext cx="1225097" cy="629431"/>
            </a:xfrm>
            <a:prstGeom prst="round2Same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7" name="Oval 196"/>
            <p:cNvSpPr/>
            <p:nvPr/>
          </p:nvSpPr>
          <p:spPr>
            <a:xfrm>
              <a:off x="975992" y="5771209"/>
              <a:ext cx="461109" cy="46110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98" name="TextBox 197"/>
            <p:cNvSpPr txBox="1"/>
            <p:nvPr/>
          </p:nvSpPr>
          <p:spPr>
            <a:xfrm>
              <a:off x="1055703" y="5817097"/>
              <a:ext cx="301686" cy="369332"/>
            </a:xfrm>
            <a:prstGeom prst="rect">
              <a:avLst/>
            </a:prstGeom>
            <a:noFill/>
          </p:spPr>
          <p:txBody>
            <a:bodyPr wrap="none" rtlCol="0">
              <a:spAutoFit/>
            </a:bodyPr>
            <a:lstStyle/>
            <a:p>
              <a:r>
                <a:rPr lang="id-ID" dirty="0">
                  <a:solidFill>
                    <a:schemeClr val="bg1"/>
                  </a:solidFill>
                </a:rPr>
                <a:t>4</a:t>
              </a:r>
              <a:endParaRPr lang="id-ID" dirty="0">
                <a:solidFill>
                  <a:schemeClr val="bg1"/>
                </a:solidFill>
              </a:endParaRPr>
            </a:p>
          </p:txBody>
        </p:sp>
        <p:sp>
          <p:nvSpPr>
            <p:cNvPr id="199" name="TextBox 198"/>
            <p:cNvSpPr txBox="1"/>
            <p:nvPr/>
          </p:nvSpPr>
          <p:spPr>
            <a:xfrm>
              <a:off x="611232" y="6204801"/>
              <a:ext cx="1233483" cy="430887"/>
            </a:xfrm>
            <a:prstGeom prst="rect">
              <a:avLst/>
            </a:prstGeom>
            <a:noFill/>
          </p:spPr>
          <p:txBody>
            <a:bodyPr wrap="square" rtlCol="0">
              <a:spAutoFit/>
            </a:bodyPr>
            <a:lstStyle/>
            <a:p>
              <a:pPr algn="ctr"/>
              <a:r>
                <a:rPr lang="id-ID" sz="1100" b="1" dirty="0" smtClean="0"/>
                <a:t>Memenuhi Nilai Kepatuhan</a:t>
              </a:r>
              <a:endParaRPr lang="id-ID" sz="1100" b="1" dirty="0"/>
            </a:p>
          </p:txBody>
        </p:sp>
      </p:grpSp>
      <p:grpSp>
        <p:nvGrpSpPr>
          <p:cNvPr id="200" name="Group 199"/>
          <p:cNvGrpSpPr/>
          <p:nvPr/>
        </p:nvGrpSpPr>
        <p:grpSpPr>
          <a:xfrm>
            <a:off x="6223141" y="5715041"/>
            <a:ext cx="1252695" cy="924520"/>
            <a:chOff x="576104" y="5771209"/>
            <a:chExt cx="1252695" cy="924520"/>
          </a:xfrm>
        </p:grpSpPr>
        <p:sp>
          <p:nvSpPr>
            <p:cNvPr id="201" name="Round Same Side Corner Rectangle 200"/>
            <p:cNvSpPr/>
            <p:nvPr/>
          </p:nvSpPr>
          <p:spPr>
            <a:xfrm rot="10800000">
              <a:off x="603702" y="6066298"/>
              <a:ext cx="1225097" cy="629431"/>
            </a:xfrm>
            <a:prstGeom prst="round2Same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2" name="Oval 201"/>
            <p:cNvSpPr/>
            <p:nvPr/>
          </p:nvSpPr>
          <p:spPr>
            <a:xfrm>
              <a:off x="975992" y="5771209"/>
              <a:ext cx="461109" cy="46110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203" name="TextBox 202"/>
            <p:cNvSpPr txBox="1"/>
            <p:nvPr/>
          </p:nvSpPr>
          <p:spPr>
            <a:xfrm>
              <a:off x="1055703" y="5817097"/>
              <a:ext cx="301686" cy="369332"/>
            </a:xfrm>
            <a:prstGeom prst="rect">
              <a:avLst/>
            </a:prstGeom>
            <a:noFill/>
          </p:spPr>
          <p:txBody>
            <a:bodyPr wrap="none" rtlCol="0">
              <a:spAutoFit/>
            </a:bodyPr>
            <a:lstStyle/>
            <a:p>
              <a:r>
                <a:rPr lang="id-ID" dirty="0">
                  <a:solidFill>
                    <a:schemeClr val="bg1"/>
                  </a:solidFill>
                </a:rPr>
                <a:t>5</a:t>
              </a:r>
              <a:endParaRPr lang="id-ID" dirty="0">
                <a:solidFill>
                  <a:schemeClr val="bg1"/>
                </a:solidFill>
              </a:endParaRPr>
            </a:p>
          </p:txBody>
        </p:sp>
        <p:sp>
          <p:nvSpPr>
            <p:cNvPr id="204" name="TextBox 203"/>
            <p:cNvSpPr txBox="1"/>
            <p:nvPr/>
          </p:nvSpPr>
          <p:spPr>
            <a:xfrm>
              <a:off x="576104" y="6233078"/>
              <a:ext cx="1252695" cy="400110"/>
            </a:xfrm>
            <a:prstGeom prst="rect">
              <a:avLst/>
            </a:prstGeom>
            <a:noFill/>
          </p:spPr>
          <p:txBody>
            <a:bodyPr wrap="square" rtlCol="0">
              <a:spAutoFit/>
            </a:bodyPr>
            <a:lstStyle/>
            <a:p>
              <a:pPr algn="ctr"/>
              <a:r>
                <a:rPr lang="id-ID" sz="1000" b="1" dirty="0" smtClean="0"/>
                <a:t>Tidak Menimbulkan Konflik Kepentingan</a:t>
              </a:r>
              <a:endParaRPr lang="id-ID" sz="1000" b="1" dirty="0"/>
            </a:p>
          </p:txBody>
        </p:sp>
      </p:grpSp>
      <p:grpSp>
        <p:nvGrpSpPr>
          <p:cNvPr id="205" name="Group 204"/>
          <p:cNvGrpSpPr/>
          <p:nvPr/>
        </p:nvGrpSpPr>
        <p:grpSpPr>
          <a:xfrm>
            <a:off x="7717362" y="5710985"/>
            <a:ext cx="1308105" cy="924520"/>
            <a:chOff x="568072" y="5771209"/>
            <a:chExt cx="1308105" cy="924520"/>
          </a:xfrm>
        </p:grpSpPr>
        <p:sp>
          <p:nvSpPr>
            <p:cNvPr id="206" name="Round Same Side Corner Rectangle 205"/>
            <p:cNvSpPr/>
            <p:nvPr/>
          </p:nvSpPr>
          <p:spPr>
            <a:xfrm rot="10800000">
              <a:off x="603702" y="6066298"/>
              <a:ext cx="1225097" cy="629431"/>
            </a:xfrm>
            <a:prstGeom prst="round2Same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7" name="Oval 206"/>
            <p:cNvSpPr/>
            <p:nvPr/>
          </p:nvSpPr>
          <p:spPr>
            <a:xfrm>
              <a:off x="975992" y="5771209"/>
              <a:ext cx="461109" cy="46110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208" name="TextBox 207"/>
            <p:cNvSpPr txBox="1"/>
            <p:nvPr/>
          </p:nvSpPr>
          <p:spPr>
            <a:xfrm>
              <a:off x="1055703" y="5817097"/>
              <a:ext cx="301686" cy="369332"/>
            </a:xfrm>
            <a:prstGeom prst="rect">
              <a:avLst/>
            </a:prstGeom>
            <a:noFill/>
          </p:spPr>
          <p:txBody>
            <a:bodyPr wrap="none" rtlCol="0">
              <a:spAutoFit/>
            </a:bodyPr>
            <a:lstStyle/>
            <a:p>
              <a:r>
                <a:rPr lang="id-ID" dirty="0">
                  <a:solidFill>
                    <a:schemeClr val="bg1"/>
                  </a:solidFill>
                </a:rPr>
                <a:t>6</a:t>
              </a:r>
              <a:endParaRPr lang="id-ID" dirty="0">
                <a:solidFill>
                  <a:schemeClr val="bg1"/>
                </a:solidFill>
              </a:endParaRPr>
            </a:p>
          </p:txBody>
        </p:sp>
        <p:sp>
          <p:nvSpPr>
            <p:cNvPr id="209" name="TextBox 208"/>
            <p:cNvSpPr txBox="1"/>
            <p:nvPr/>
          </p:nvSpPr>
          <p:spPr>
            <a:xfrm>
              <a:off x="568072" y="6204801"/>
              <a:ext cx="1308105" cy="415498"/>
            </a:xfrm>
            <a:prstGeom prst="rect">
              <a:avLst/>
            </a:prstGeom>
            <a:noFill/>
          </p:spPr>
          <p:txBody>
            <a:bodyPr wrap="square" rtlCol="0">
              <a:spAutoFit/>
            </a:bodyPr>
            <a:lstStyle/>
            <a:p>
              <a:pPr algn="ctr"/>
              <a:r>
                <a:rPr lang="id-ID" sz="1050" b="1" dirty="0" smtClean="0"/>
                <a:t>Berorientasi Pada Kepentingan Umum</a:t>
              </a:r>
              <a:endParaRPr lang="id-ID" sz="1050" b="1" dirty="0"/>
            </a:p>
          </p:txBody>
        </p:sp>
      </p:grpSp>
      <p:grpSp>
        <p:nvGrpSpPr>
          <p:cNvPr id="210" name="Group 209"/>
          <p:cNvGrpSpPr/>
          <p:nvPr/>
        </p:nvGrpSpPr>
        <p:grpSpPr>
          <a:xfrm>
            <a:off x="9266926" y="5728429"/>
            <a:ext cx="1225097" cy="924520"/>
            <a:chOff x="603702" y="5771209"/>
            <a:chExt cx="1225097" cy="924520"/>
          </a:xfrm>
        </p:grpSpPr>
        <p:sp>
          <p:nvSpPr>
            <p:cNvPr id="211" name="Round Same Side Corner Rectangle 210"/>
            <p:cNvSpPr/>
            <p:nvPr/>
          </p:nvSpPr>
          <p:spPr>
            <a:xfrm rot="10800000">
              <a:off x="603702" y="6066298"/>
              <a:ext cx="1225097" cy="629431"/>
            </a:xfrm>
            <a:prstGeom prst="round2Same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2" name="Oval 211"/>
            <p:cNvSpPr/>
            <p:nvPr/>
          </p:nvSpPr>
          <p:spPr>
            <a:xfrm>
              <a:off x="975992" y="5771209"/>
              <a:ext cx="461109" cy="46110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213" name="TextBox 212"/>
            <p:cNvSpPr txBox="1"/>
            <p:nvPr/>
          </p:nvSpPr>
          <p:spPr>
            <a:xfrm>
              <a:off x="1055703" y="5817097"/>
              <a:ext cx="301686" cy="369332"/>
            </a:xfrm>
            <a:prstGeom prst="rect">
              <a:avLst/>
            </a:prstGeom>
            <a:noFill/>
          </p:spPr>
          <p:txBody>
            <a:bodyPr wrap="none" rtlCol="0">
              <a:spAutoFit/>
            </a:bodyPr>
            <a:lstStyle/>
            <a:p>
              <a:r>
                <a:rPr lang="id-ID" dirty="0">
                  <a:solidFill>
                    <a:schemeClr val="bg1"/>
                  </a:solidFill>
                </a:rPr>
                <a:t>7</a:t>
              </a:r>
              <a:endParaRPr lang="id-ID" dirty="0">
                <a:solidFill>
                  <a:schemeClr val="bg1"/>
                </a:solidFill>
              </a:endParaRPr>
            </a:p>
          </p:txBody>
        </p:sp>
        <p:sp>
          <p:nvSpPr>
            <p:cNvPr id="214" name="TextBox 213"/>
            <p:cNvSpPr txBox="1"/>
            <p:nvPr/>
          </p:nvSpPr>
          <p:spPr>
            <a:xfrm>
              <a:off x="661655" y="6204801"/>
              <a:ext cx="1074858" cy="430887"/>
            </a:xfrm>
            <a:prstGeom prst="rect">
              <a:avLst/>
            </a:prstGeom>
            <a:noFill/>
          </p:spPr>
          <p:txBody>
            <a:bodyPr wrap="square" rtlCol="0">
              <a:spAutoFit/>
            </a:bodyPr>
            <a:lstStyle/>
            <a:p>
              <a:pPr algn="ctr"/>
              <a:r>
                <a:rPr lang="id-ID" sz="1100" b="1" dirty="0" smtClean="0"/>
                <a:t>Dilakukan Secara Terbuka</a:t>
              </a:r>
              <a:endParaRPr lang="id-ID" sz="1100" b="1" dirty="0"/>
            </a:p>
          </p:txBody>
        </p:sp>
      </p:grpSp>
      <p:grpSp>
        <p:nvGrpSpPr>
          <p:cNvPr id="215" name="Group 214"/>
          <p:cNvGrpSpPr/>
          <p:nvPr/>
        </p:nvGrpSpPr>
        <p:grpSpPr>
          <a:xfrm>
            <a:off x="10761452" y="5728429"/>
            <a:ext cx="1240355" cy="956812"/>
            <a:chOff x="588444" y="5771209"/>
            <a:chExt cx="1240355" cy="956812"/>
          </a:xfrm>
        </p:grpSpPr>
        <p:sp>
          <p:nvSpPr>
            <p:cNvPr id="216" name="Round Same Side Corner Rectangle 215"/>
            <p:cNvSpPr/>
            <p:nvPr/>
          </p:nvSpPr>
          <p:spPr>
            <a:xfrm rot="10800000">
              <a:off x="603702" y="6066298"/>
              <a:ext cx="1225097" cy="629431"/>
            </a:xfrm>
            <a:prstGeom prst="round2Same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7" name="Oval 216"/>
            <p:cNvSpPr/>
            <p:nvPr/>
          </p:nvSpPr>
          <p:spPr>
            <a:xfrm>
              <a:off x="975992" y="5771209"/>
              <a:ext cx="461109" cy="46110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218" name="TextBox 217"/>
            <p:cNvSpPr txBox="1"/>
            <p:nvPr/>
          </p:nvSpPr>
          <p:spPr>
            <a:xfrm>
              <a:off x="1055703" y="5817097"/>
              <a:ext cx="301686" cy="369332"/>
            </a:xfrm>
            <a:prstGeom prst="rect">
              <a:avLst/>
            </a:prstGeom>
            <a:noFill/>
          </p:spPr>
          <p:txBody>
            <a:bodyPr wrap="none" rtlCol="0">
              <a:spAutoFit/>
            </a:bodyPr>
            <a:lstStyle/>
            <a:p>
              <a:r>
                <a:rPr lang="id-ID" dirty="0">
                  <a:solidFill>
                    <a:schemeClr val="bg1"/>
                  </a:solidFill>
                </a:rPr>
                <a:t>8</a:t>
              </a:r>
              <a:endParaRPr lang="id-ID" dirty="0">
                <a:solidFill>
                  <a:schemeClr val="bg1"/>
                </a:solidFill>
              </a:endParaRPr>
            </a:p>
          </p:txBody>
        </p:sp>
        <p:sp>
          <p:nvSpPr>
            <p:cNvPr id="219" name="TextBox 218"/>
            <p:cNvSpPr txBox="1"/>
            <p:nvPr/>
          </p:nvSpPr>
          <p:spPr>
            <a:xfrm>
              <a:off x="588444" y="6204801"/>
              <a:ext cx="1240355" cy="523220"/>
            </a:xfrm>
            <a:prstGeom prst="rect">
              <a:avLst/>
            </a:prstGeom>
            <a:noFill/>
          </p:spPr>
          <p:txBody>
            <a:bodyPr wrap="square" rtlCol="0">
              <a:spAutoFit/>
            </a:bodyPr>
            <a:lstStyle/>
            <a:p>
              <a:pPr algn="ctr"/>
              <a:r>
                <a:rPr lang="id-ID" sz="700" b="1" dirty="0" smtClean="0"/>
                <a:t>Dapat Dipertanggungjawabkan Hasilnya Tidak Untuk Diri Sendiri</a:t>
              </a:r>
              <a:endParaRPr lang="id-ID" sz="700" b="1" dirty="0"/>
            </a:p>
          </p:txBody>
        </p:sp>
      </p:grpSp>
      <p:grpSp>
        <p:nvGrpSpPr>
          <p:cNvPr id="220" name="Group 219"/>
          <p:cNvGrpSpPr/>
          <p:nvPr/>
        </p:nvGrpSpPr>
        <p:grpSpPr>
          <a:xfrm>
            <a:off x="9950227" y="75209"/>
            <a:ext cx="2162587" cy="659380"/>
            <a:chOff x="9950227" y="189509"/>
            <a:chExt cx="2162587" cy="659380"/>
          </a:xfrm>
        </p:grpSpPr>
        <p:pic>
          <p:nvPicPr>
            <p:cNvPr id="221" name="Picture 220">
              <a:extLst>
                <a:ext uri="{FF2B5EF4-FFF2-40B4-BE49-F238E27FC236}">
                  <a16:creationId xmlns="" xmlns:a16="http://schemas.microsoft.com/office/drawing/2014/main" id="{85B17DDC-A8A3-4EF1-B1E2-02F24F32020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89566" y="189509"/>
              <a:ext cx="723248" cy="659380"/>
            </a:xfrm>
            <a:prstGeom prst="rect">
              <a:avLst/>
            </a:prstGeom>
          </p:spPr>
        </p:pic>
        <p:cxnSp>
          <p:nvCxnSpPr>
            <p:cNvPr id="222" name="Straight Connector 221"/>
            <p:cNvCxnSpPr/>
            <p:nvPr/>
          </p:nvCxnSpPr>
          <p:spPr>
            <a:xfrm>
              <a:off x="11322050" y="217633"/>
              <a:ext cx="7938" cy="599136"/>
            </a:xfrm>
            <a:prstGeom prst="line">
              <a:avLst/>
            </a:prstGeom>
            <a:ln w="19050">
              <a:solidFill>
                <a:srgbClr val="595959"/>
              </a:solidFill>
            </a:ln>
          </p:spPr>
          <p:style>
            <a:lnRef idx="1">
              <a:schemeClr val="accent1"/>
            </a:lnRef>
            <a:fillRef idx="0">
              <a:schemeClr val="accent1"/>
            </a:fillRef>
            <a:effectRef idx="0">
              <a:schemeClr val="accent1"/>
            </a:effectRef>
            <a:fontRef idx="minor">
              <a:schemeClr val="tx1"/>
            </a:fontRef>
          </p:style>
        </p:cxnSp>
        <p:sp>
          <p:nvSpPr>
            <p:cNvPr id="223" name="TextBox 222"/>
            <p:cNvSpPr txBox="1"/>
            <p:nvPr/>
          </p:nvSpPr>
          <p:spPr>
            <a:xfrm>
              <a:off x="9950227" y="332857"/>
              <a:ext cx="1342034" cy="430887"/>
            </a:xfrm>
            <a:prstGeom prst="rect">
              <a:avLst/>
            </a:prstGeom>
            <a:noFill/>
          </p:spPr>
          <p:txBody>
            <a:bodyPr wrap="none" rtlCol="0">
              <a:spAutoFit/>
            </a:bodyPr>
            <a:lstStyle/>
            <a:p>
              <a:pPr algn="ctr"/>
              <a:r>
                <a:rPr lang="id-ID" sz="1100" dirty="0" smtClean="0">
                  <a:solidFill>
                    <a:srgbClr val="595959"/>
                  </a:solidFill>
                </a:rPr>
                <a:t>Litbang Bappeda</a:t>
              </a:r>
            </a:p>
            <a:p>
              <a:pPr algn="ctr"/>
              <a:r>
                <a:rPr lang="id-ID" sz="1100" dirty="0" smtClean="0">
                  <a:solidFill>
                    <a:srgbClr val="595959"/>
                  </a:solidFill>
                </a:rPr>
                <a:t>Kabupaten Bandung</a:t>
              </a:r>
              <a:endParaRPr lang="id-ID" sz="1100" dirty="0">
                <a:solidFill>
                  <a:srgbClr val="595959"/>
                </a:solidFill>
              </a:endParaRPr>
            </a:p>
          </p:txBody>
        </p:sp>
      </p:grpSp>
    </p:spTree>
    <p:extLst>
      <p:ext uri="{BB962C8B-B14F-4D97-AF65-F5344CB8AC3E}">
        <p14:creationId xmlns:p14="http://schemas.microsoft.com/office/powerpoint/2010/main" val="17812967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2" name="Group 51"/>
          <p:cNvGrpSpPr/>
          <p:nvPr/>
        </p:nvGrpSpPr>
        <p:grpSpPr>
          <a:xfrm>
            <a:off x="0" y="0"/>
            <a:ext cx="9232546" cy="914400"/>
            <a:chOff x="0" y="0"/>
            <a:chExt cx="9232546" cy="914400"/>
          </a:xfrm>
        </p:grpSpPr>
        <p:sp>
          <p:nvSpPr>
            <p:cNvPr id="47" name="Rectangle 46"/>
            <p:cNvSpPr/>
            <p:nvPr/>
          </p:nvSpPr>
          <p:spPr>
            <a:xfrm>
              <a:off x="0" y="0"/>
              <a:ext cx="656805" cy="9144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9" name="Rectangle 48"/>
            <p:cNvSpPr/>
            <p:nvPr/>
          </p:nvSpPr>
          <p:spPr>
            <a:xfrm>
              <a:off x="656805" y="868370"/>
              <a:ext cx="8575741"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51" name="Straight Connector 50"/>
            <p:cNvCxnSpPr/>
            <p:nvPr/>
          </p:nvCxnSpPr>
          <p:spPr>
            <a:xfrm>
              <a:off x="656805" y="783771"/>
              <a:ext cx="8575741" cy="0"/>
            </a:xfrm>
            <a:prstGeom prst="line">
              <a:avLst/>
            </a:prstGeom>
            <a:ln w="19050">
              <a:solidFill>
                <a:srgbClr val="595959"/>
              </a:solidFill>
            </a:ln>
          </p:spPr>
          <p:style>
            <a:lnRef idx="1">
              <a:schemeClr val="accent1"/>
            </a:lnRef>
            <a:fillRef idx="0">
              <a:schemeClr val="accent1"/>
            </a:fillRef>
            <a:effectRef idx="0">
              <a:schemeClr val="accent1"/>
            </a:effectRef>
            <a:fontRef idx="minor">
              <a:schemeClr val="tx1"/>
            </a:fontRef>
          </p:style>
        </p:cxnSp>
      </p:grpSp>
      <p:sp>
        <p:nvSpPr>
          <p:cNvPr id="53" name="TextBox 52"/>
          <p:cNvSpPr txBox="1"/>
          <p:nvPr/>
        </p:nvSpPr>
        <p:spPr>
          <a:xfrm>
            <a:off x="828675" y="105539"/>
            <a:ext cx="7516609" cy="584775"/>
          </a:xfrm>
          <a:prstGeom prst="rect">
            <a:avLst/>
          </a:prstGeom>
          <a:noFill/>
        </p:spPr>
        <p:txBody>
          <a:bodyPr wrap="none" rtlCol="0">
            <a:spAutoFit/>
          </a:bodyPr>
          <a:lstStyle/>
          <a:p>
            <a:r>
              <a:rPr lang="id-ID" sz="3200" b="1" dirty="0" smtClean="0">
                <a:solidFill>
                  <a:srgbClr val="595959"/>
                </a:solidFill>
              </a:rPr>
              <a:t>INISIATOR DAN SASARAN INOVASI DAERAH</a:t>
            </a:r>
            <a:endParaRPr lang="id-ID" sz="3200" b="1" dirty="0">
              <a:solidFill>
                <a:srgbClr val="595959"/>
              </a:solidFill>
            </a:endParaRPr>
          </a:p>
        </p:txBody>
      </p:sp>
      <p:grpSp>
        <p:nvGrpSpPr>
          <p:cNvPr id="27" name="Group 26"/>
          <p:cNvGrpSpPr/>
          <p:nvPr/>
        </p:nvGrpSpPr>
        <p:grpSpPr>
          <a:xfrm>
            <a:off x="3383677" y="1399591"/>
            <a:ext cx="3341845" cy="2579702"/>
            <a:chOff x="6602781" y="2223755"/>
            <a:chExt cx="4607029" cy="3556347"/>
          </a:xfrm>
        </p:grpSpPr>
        <p:sp>
          <p:nvSpPr>
            <p:cNvPr id="28" name="Freeform 5">
              <a:extLst>
                <a:ext uri="{FF2B5EF4-FFF2-40B4-BE49-F238E27FC236}">
                  <a16:creationId xmlns:a16="http://schemas.microsoft.com/office/drawing/2014/main" xmlns="" id="{59ED0FBF-704E-47B8-BA5F-3BE06A5A7078}"/>
                </a:ext>
              </a:extLst>
            </p:cNvPr>
            <p:cNvSpPr>
              <a:spLocks/>
            </p:cNvSpPr>
            <p:nvPr/>
          </p:nvSpPr>
          <p:spPr bwMode="auto">
            <a:xfrm>
              <a:off x="6602781" y="4213760"/>
              <a:ext cx="2186099" cy="1566342"/>
            </a:xfrm>
            <a:custGeom>
              <a:avLst/>
              <a:gdLst>
                <a:gd name="T0" fmla="*/ 0 w 9031"/>
                <a:gd name="T1" fmla="*/ 0 h 6468"/>
                <a:gd name="T2" fmla="*/ 0 w 9031"/>
                <a:gd name="T3" fmla="*/ 1248 h 6468"/>
                <a:gd name="T4" fmla="*/ 9031 w 9031"/>
                <a:gd name="T5" fmla="*/ 6468 h 6468"/>
                <a:gd name="T6" fmla="*/ 9031 w 9031"/>
                <a:gd name="T7" fmla="*/ 5220 h 6468"/>
                <a:gd name="T8" fmla="*/ 0 w 9031"/>
                <a:gd name="T9" fmla="*/ 0 h 6468"/>
              </a:gdLst>
              <a:ahLst/>
              <a:cxnLst>
                <a:cxn ang="0">
                  <a:pos x="T0" y="T1"/>
                </a:cxn>
                <a:cxn ang="0">
                  <a:pos x="T2" y="T3"/>
                </a:cxn>
                <a:cxn ang="0">
                  <a:pos x="T4" y="T5"/>
                </a:cxn>
                <a:cxn ang="0">
                  <a:pos x="T6" y="T7"/>
                </a:cxn>
                <a:cxn ang="0">
                  <a:pos x="T8" y="T9"/>
                </a:cxn>
              </a:cxnLst>
              <a:rect l="0" t="0" r="r" b="b"/>
              <a:pathLst>
                <a:path w="9031" h="6468">
                  <a:moveTo>
                    <a:pt x="0" y="0"/>
                  </a:moveTo>
                  <a:lnTo>
                    <a:pt x="0" y="1248"/>
                  </a:lnTo>
                  <a:lnTo>
                    <a:pt x="9031" y="6468"/>
                  </a:lnTo>
                  <a:lnTo>
                    <a:pt x="9031" y="5220"/>
                  </a:lnTo>
                  <a:lnTo>
                    <a:pt x="0" y="0"/>
                  </a:lnTo>
                  <a:close/>
                </a:path>
              </a:pathLst>
            </a:custGeom>
            <a:solidFill>
              <a:schemeClr val="accent1">
                <a:lumMod val="75000"/>
              </a:schemeClr>
            </a:solidFill>
            <a:ln>
              <a:noFill/>
            </a:ln>
          </p:spPr>
          <p:txBody>
            <a:bodyPr vert="horz" wrap="square" lIns="57150" tIns="28575" rIns="57150" bIns="28575" numCol="1" anchor="t" anchorCtr="0" compatLnSpc="1">
              <a:prstTxWarp prst="textNoShape">
                <a:avLst/>
              </a:prstTxWarp>
            </a:bodyPr>
            <a:lstStyle/>
            <a:p>
              <a:endParaRPr lang="id-ID" sz="1125"/>
            </a:p>
          </p:txBody>
        </p:sp>
        <p:sp>
          <p:nvSpPr>
            <p:cNvPr id="29" name="Freeform 6">
              <a:extLst>
                <a:ext uri="{FF2B5EF4-FFF2-40B4-BE49-F238E27FC236}">
                  <a16:creationId xmlns:a16="http://schemas.microsoft.com/office/drawing/2014/main" xmlns="" id="{1D1999A1-5104-43EB-9DCB-89BD09BB3329}"/>
                </a:ext>
              </a:extLst>
            </p:cNvPr>
            <p:cNvSpPr>
              <a:spLocks/>
            </p:cNvSpPr>
            <p:nvPr/>
          </p:nvSpPr>
          <p:spPr bwMode="auto">
            <a:xfrm>
              <a:off x="6602781" y="2815673"/>
              <a:ext cx="4607029" cy="2661813"/>
            </a:xfrm>
            <a:custGeom>
              <a:avLst/>
              <a:gdLst>
                <a:gd name="T0" fmla="*/ 9999 w 19030"/>
                <a:gd name="T1" fmla="*/ 0 h 10999"/>
                <a:gd name="T2" fmla="*/ 0 w 19030"/>
                <a:gd name="T3" fmla="*/ 5779 h 10999"/>
                <a:gd name="T4" fmla="*/ 9031 w 19030"/>
                <a:gd name="T5" fmla="*/ 10999 h 10999"/>
                <a:gd name="T6" fmla="*/ 19030 w 19030"/>
                <a:gd name="T7" fmla="*/ 5220 h 10999"/>
                <a:gd name="T8" fmla="*/ 18930 w 19030"/>
                <a:gd name="T9" fmla="*/ 5163 h 10999"/>
                <a:gd name="T10" fmla="*/ 18647 w 19030"/>
                <a:gd name="T11" fmla="*/ 5000 h 10999"/>
                <a:gd name="T12" fmla="*/ 18208 w 19030"/>
                <a:gd name="T13" fmla="*/ 4745 h 10999"/>
                <a:gd name="T14" fmla="*/ 17638 w 19030"/>
                <a:gd name="T15" fmla="*/ 4416 h 10999"/>
                <a:gd name="T16" fmla="*/ 16963 w 19030"/>
                <a:gd name="T17" fmla="*/ 4026 h 10999"/>
                <a:gd name="T18" fmla="*/ 16209 w 19030"/>
                <a:gd name="T19" fmla="*/ 3590 h 10999"/>
                <a:gd name="T20" fmla="*/ 15400 w 19030"/>
                <a:gd name="T21" fmla="*/ 3123 h 10999"/>
                <a:gd name="T22" fmla="*/ 14565 w 19030"/>
                <a:gd name="T23" fmla="*/ 2640 h 10999"/>
                <a:gd name="T24" fmla="*/ 13729 w 19030"/>
                <a:gd name="T25" fmla="*/ 2156 h 10999"/>
                <a:gd name="T26" fmla="*/ 12917 w 19030"/>
                <a:gd name="T27" fmla="*/ 1687 h 10999"/>
                <a:gd name="T28" fmla="*/ 12154 w 19030"/>
                <a:gd name="T29" fmla="*/ 1246 h 10999"/>
                <a:gd name="T30" fmla="*/ 11467 w 19030"/>
                <a:gd name="T31" fmla="*/ 849 h 10999"/>
                <a:gd name="T32" fmla="*/ 10883 w 19030"/>
                <a:gd name="T33" fmla="*/ 511 h 10999"/>
                <a:gd name="T34" fmla="*/ 10426 w 19030"/>
                <a:gd name="T35" fmla="*/ 248 h 10999"/>
                <a:gd name="T36" fmla="*/ 10123 w 19030"/>
                <a:gd name="T37" fmla="*/ 72 h 10999"/>
                <a:gd name="T38" fmla="*/ 9999 w 19030"/>
                <a:gd name="T39" fmla="*/ 0 h 10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030" h="10999">
                  <a:moveTo>
                    <a:pt x="9999" y="0"/>
                  </a:moveTo>
                  <a:lnTo>
                    <a:pt x="0" y="5779"/>
                  </a:lnTo>
                  <a:lnTo>
                    <a:pt x="9031" y="10999"/>
                  </a:lnTo>
                  <a:lnTo>
                    <a:pt x="19030" y="5220"/>
                  </a:lnTo>
                  <a:lnTo>
                    <a:pt x="18930" y="5163"/>
                  </a:lnTo>
                  <a:lnTo>
                    <a:pt x="18647" y="5000"/>
                  </a:lnTo>
                  <a:lnTo>
                    <a:pt x="18208" y="4745"/>
                  </a:lnTo>
                  <a:lnTo>
                    <a:pt x="17638" y="4416"/>
                  </a:lnTo>
                  <a:lnTo>
                    <a:pt x="16963" y="4026"/>
                  </a:lnTo>
                  <a:lnTo>
                    <a:pt x="16209" y="3590"/>
                  </a:lnTo>
                  <a:lnTo>
                    <a:pt x="15400" y="3123"/>
                  </a:lnTo>
                  <a:lnTo>
                    <a:pt x="14565" y="2640"/>
                  </a:lnTo>
                  <a:lnTo>
                    <a:pt x="13729" y="2156"/>
                  </a:lnTo>
                  <a:lnTo>
                    <a:pt x="12917" y="1687"/>
                  </a:lnTo>
                  <a:lnTo>
                    <a:pt x="12154" y="1246"/>
                  </a:lnTo>
                  <a:lnTo>
                    <a:pt x="11467" y="849"/>
                  </a:lnTo>
                  <a:lnTo>
                    <a:pt x="10883" y="511"/>
                  </a:lnTo>
                  <a:lnTo>
                    <a:pt x="10426" y="248"/>
                  </a:lnTo>
                  <a:lnTo>
                    <a:pt x="10123" y="72"/>
                  </a:lnTo>
                  <a:lnTo>
                    <a:pt x="9999" y="0"/>
                  </a:lnTo>
                  <a:close/>
                </a:path>
              </a:pathLst>
            </a:custGeom>
            <a:solidFill>
              <a:schemeClr val="accent3">
                <a:lumMod val="50000"/>
              </a:schemeClr>
            </a:solidFill>
            <a:ln>
              <a:noFill/>
            </a:ln>
          </p:spPr>
          <p:txBody>
            <a:bodyPr vert="horz" wrap="square" lIns="57150" tIns="28575" rIns="57150" bIns="28575" numCol="1" anchor="t" anchorCtr="0" compatLnSpc="1">
              <a:prstTxWarp prst="textNoShape">
                <a:avLst/>
              </a:prstTxWarp>
            </a:bodyPr>
            <a:lstStyle/>
            <a:p>
              <a:endParaRPr lang="id-ID" sz="1125"/>
            </a:p>
          </p:txBody>
        </p:sp>
        <p:sp>
          <p:nvSpPr>
            <p:cNvPr id="30" name="Freeform 7">
              <a:extLst>
                <a:ext uri="{FF2B5EF4-FFF2-40B4-BE49-F238E27FC236}">
                  <a16:creationId xmlns:a16="http://schemas.microsoft.com/office/drawing/2014/main" xmlns="" id="{2F181FCC-B952-43B8-BA94-A1885BD45763}"/>
                </a:ext>
              </a:extLst>
            </p:cNvPr>
            <p:cNvSpPr>
              <a:spLocks/>
            </p:cNvSpPr>
            <p:nvPr/>
          </p:nvSpPr>
          <p:spPr bwMode="auto">
            <a:xfrm>
              <a:off x="7400478" y="3690839"/>
              <a:ext cx="416400" cy="282039"/>
            </a:xfrm>
            <a:custGeom>
              <a:avLst/>
              <a:gdLst>
                <a:gd name="T0" fmla="*/ 607 w 1722"/>
                <a:gd name="T1" fmla="*/ 82 h 1165"/>
                <a:gd name="T2" fmla="*/ 732 w 1722"/>
                <a:gd name="T3" fmla="*/ 43 h 1165"/>
                <a:gd name="T4" fmla="*/ 859 w 1722"/>
                <a:gd name="T5" fmla="*/ 17 h 1165"/>
                <a:gd name="T6" fmla="*/ 983 w 1722"/>
                <a:gd name="T7" fmla="*/ 3 h 1165"/>
                <a:gd name="T8" fmla="*/ 1104 w 1722"/>
                <a:gd name="T9" fmla="*/ 0 h 1165"/>
                <a:gd name="T10" fmla="*/ 1221 w 1722"/>
                <a:gd name="T11" fmla="*/ 11 h 1165"/>
                <a:gd name="T12" fmla="*/ 1329 w 1722"/>
                <a:gd name="T13" fmla="*/ 33 h 1165"/>
                <a:gd name="T14" fmla="*/ 1429 w 1722"/>
                <a:gd name="T15" fmla="*/ 67 h 1165"/>
                <a:gd name="T16" fmla="*/ 1517 w 1722"/>
                <a:gd name="T17" fmla="*/ 112 h 1165"/>
                <a:gd name="T18" fmla="*/ 1592 w 1722"/>
                <a:gd name="T19" fmla="*/ 168 h 1165"/>
                <a:gd name="T20" fmla="*/ 1653 w 1722"/>
                <a:gd name="T21" fmla="*/ 235 h 1165"/>
                <a:gd name="T22" fmla="*/ 1694 w 1722"/>
                <a:gd name="T23" fmla="*/ 310 h 1165"/>
                <a:gd name="T24" fmla="*/ 1717 w 1722"/>
                <a:gd name="T25" fmla="*/ 389 h 1165"/>
                <a:gd name="T26" fmla="*/ 1721 w 1722"/>
                <a:gd name="T27" fmla="*/ 472 h 1165"/>
                <a:gd name="T28" fmla="*/ 1705 w 1722"/>
                <a:gd name="T29" fmla="*/ 556 h 1165"/>
                <a:gd name="T30" fmla="*/ 1673 w 1722"/>
                <a:gd name="T31" fmla="*/ 639 h 1165"/>
                <a:gd name="T32" fmla="*/ 1624 w 1722"/>
                <a:gd name="T33" fmla="*/ 723 h 1165"/>
                <a:gd name="T34" fmla="*/ 1559 w 1722"/>
                <a:gd name="T35" fmla="*/ 803 h 1165"/>
                <a:gd name="T36" fmla="*/ 1479 w 1722"/>
                <a:gd name="T37" fmla="*/ 878 h 1165"/>
                <a:gd name="T38" fmla="*/ 1384 w 1722"/>
                <a:gd name="T39" fmla="*/ 949 h 1165"/>
                <a:gd name="T40" fmla="*/ 1276 w 1722"/>
                <a:gd name="T41" fmla="*/ 1012 h 1165"/>
                <a:gd name="T42" fmla="*/ 1156 w 1722"/>
                <a:gd name="T43" fmla="*/ 1067 h 1165"/>
                <a:gd name="T44" fmla="*/ 1031 w 1722"/>
                <a:gd name="T45" fmla="*/ 1111 h 1165"/>
                <a:gd name="T46" fmla="*/ 905 w 1722"/>
                <a:gd name="T47" fmla="*/ 1141 h 1165"/>
                <a:gd name="T48" fmla="*/ 779 w 1722"/>
                <a:gd name="T49" fmla="*/ 1159 h 1165"/>
                <a:gd name="T50" fmla="*/ 656 w 1722"/>
                <a:gd name="T51" fmla="*/ 1165 h 1165"/>
                <a:gd name="T52" fmla="*/ 538 w 1722"/>
                <a:gd name="T53" fmla="*/ 1159 h 1165"/>
                <a:gd name="T54" fmla="*/ 427 w 1722"/>
                <a:gd name="T55" fmla="*/ 1141 h 1165"/>
                <a:gd name="T56" fmla="*/ 324 w 1722"/>
                <a:gd name="T57" fmla="*/ 1111 h 1165"/>
                <a:gd name="T58" fmla="*/ 231 w 1722"/>
                <a:gd name="T59" fmla="*/ 1069 h 1165"/>
                <a:gd name="T60" fmla="*/ 152 w 1722"/>
                <a:gd name="T61" fmla="*/ 1017 h 1165"/>
                <a:gd name="T62" fmla="*/ 86 w 1722"/>
                <a:gd name="T63" fmla="*/ 954 h 1165"/>
                <a:gd name="T64" fmla="*/ 38 w 1722"/>
                <a:gd name="T65" fmla="*/ 880 h 1165"/>
                <a:gd name="T66" fmla="*/ 9 w 1722"/>
                <a:gd name="T67" fmla="*/ 803 h 1165"/>
                <a:gd name="T68" fmla="*/ 0 w 1722"/>
                <a:gd name="T69" fmla="*/ 720 h 1165"/>
                <a:gd name="T70" fmla="*/ 8 w 1722"/>
                <a:gd name="T71" fmla="*/ 637 h 1165"/>
                <a:gd name="T72" fmla="*/ 35 w 1722"/>
                <a:gd name="T73" fmla="*/ 553 h 1165"/>
                <a:gd name="T74" fmla="*/ 79 w 1722"/>
                <a:gd name="T75" fmla="*/ 470 h 1165"/>
                <a:gd name="T76" fmla="*/ 139 w 1722"/>
                <a:gd name="T77" fmla="*/ 389 h 1165"/>
                <a:gd name="T78" fmla="*/ 214 w 1722"/>
                <a:gd name="T79" fmla="*/ 312 h 1165"/>
                <a:gd name="T80" fmla="*/ 304 w 1722"/>
                <a:gd name="T81" fmla="*/ 239 h 1165"/>
                <a:gd name="T82" fmla="*/ 408 w 1722"/>
                <a:gd name="T83" fmla="*/ 173 h 1165"/>
                <a:gd name="T84" fmla="*/ 524 w 1722"/>
                <a:gd name="T85" fmla="*/ 114 h 1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22" h="1165">
                  <a:moveTo>
                    <a:pt x="524" y="114"/>
                  </a:moveTo>
                  <a:lnTo>
                    <a:pt x="566" y="98"/>
                  </a:lnTo>
                  <a:lnTo>
                    <a:pt x="607" y="82"/>
                  </a:lnTo>
                  <a:lnTo>
                    <a:pt x="649" y="68"/>
                  </a:lnTo>
                  <a:lnTo>
                    <a:pt x="691" y="55"/>
                  </a:lnTo>
                  <a:lnTo>
                    <a:pt x="732" y="43"/>
                  </a:lnTo>
                  <a:lnTo>
                    <a:pt x="775" y="32"/>
                  </a:lnTo>
                  <a:lnTo>
                    <a:pt x="817" y="24"/>
                  </a:lnTo>
                  <a:lnTo>
                    <a:pt x="859" y="17"/>
                  </a:lnTo>
                  <a:lnTo>
                    <a:pt x="901" y="11"/>
                  </a:lnTo>
                  <a:lnTo>
                    <a:pt x="943" y="6"/>
                  </a:lnTo>
                  <a:lnTo>
                    <a:pt x="983" y="3"/>
                  </a:lnTo>
                  <a:lnTo>
                    <a:pt x="1025" y="0"/>
                  </a:lnTo>
                  <a:lnTo>
                    <a:pt x="1065" y="0"/>
                  </a:lnTo>
                  <a:lnTo>
                    <a:pt x="1104" y="0"/>
                  </a:lnTo>
                  <a:lnTo>
                    <a:pt x="1144" y="3"/>
                  </a:lnTo>
                  <a:lnTo>
                    <a:pt x="1183" y="6"/>
                  </a:lnTo>
                  <a:lnTo>
                    <a:pt x="1221" y="11"/>
                  </a:lnTo>
                  <a:lnTo>
                    <a:pt x="1258" y="17"/>
                  </a:lnTo>
                  <a:lnTo>
                    <a:pt x="1294" y="24"/>
                  </a:lnTo>
                  <a:lnTo>
                    <a:pt x="1329" y="33"/>
                  </a:lnTo>
                  <a:lnTo>
                    <a:pt x="1364" y="43"/>
                  </a:lnTo>
                  <a:lnTo>
                    <a:pt x="1397" y="54"/>
                  </a:lnTo>
                  <a:lnTo>
                    <a:pt x="1429" y="67"/>
                  </a:lnTo>
                  <a:lnTo>
                    <a:pt x="1460" y="80"/>
                  </a:lnTo>
                  <a:lnTo>
                    <a:pt x="1489" y="95"/>
                  </a:lnTo>
                  <a:lnTo>
                    <a:pt x="1517" y="112"/>
                  </a:lnTo>
                  <a:lnTo>
                    <a:pt x="1543" y="129"/>
                  </a:lnTo>
                  <a:lnTo>
                    <a:pt x="1570" y="148"/>
                  </a:lnTo>
                  <a:lnTo>
                    <a:pt x="1592" y="168"/>
                  </a:lnTo>
                  <a:lnTo>
                    <a:pt x="1615" y="189"/>
                  </a:lnTo>
                  <a:lnTo>
                    <a:pt x="1635" y="211"/>
                  </a:lnTo>
                  <a:lnTo>
                    <a:pt x="1653" y="235"/>
                  </a:lnTo>
                  <a:lnTo>
                    <a:pt x="1669" y="260"/>
                  </a:lnTo>
                  <a:lnTo>
                    <a:pt x="1684" y="285"/>
                  </a:lnTo>
                  <a:lnTo>
                    <a:pt x="1694" y="310"/>
                  </a:lnTo>
                  <a:lnTo>
                    <a:pt x="1705" y="336"/>
                  </a:lnTo>
                  <a:lnTo>
                    <a:pt x="1712" y="363"/>
                  </a:lnTo>
                  <a:lnTo>
                    <a:pt x="1717" y="389"/>
                  </a:lnTo>
                  <a:lnTo>
                    <a:pt x="1721" y="417"/>
                  </a:lnTo>
                  <a:lnTo>
                    <a:pt x="1722" y="444"/>
                  </a:lnTo>
                  <a:lnTo>
                    <a:pt x="1721" y="472"/>
                  </a:lnTo>
                  <a:lnTo>
                    <a:pt x="1718" y="500"/>
                  </a:lnTo>
                  <a:lnTo>
                    <a:pt x="1712" y="528"/>
                  </a:lnTo>
                  <a:lnTo>
                    <a:pt x="1705" y="556"/>
                  </a:lnTo>
                  <a:lnTo>
                    <a:pt x="1697" y="584"/>
                  </a:lnTo>
                  <a:lnTo>
                    <a:pt x="1686" y="612"/>
                  </a:lnTo>
                  <a:lnTo>
                    <a:pt x="1673" y="639"/>
                  </a:lnTo>
                  <a:lnTo>
                    <a:pt x="1659" y="667"/>
                  </a:lnTo>
                  <a:lnTo>
                    <a:pt x="1642" y="695"/>
                  </a:lnTo>
                  <a:lnTo>
                    <a:pt x="1624" y="723"/>
                  </a:lnTo>
                  <a:lnTo>
                    <a:pt x="1604" y="749"/>
                  </a:lnTo>
                  <a:lnTo>
                    <a:pt x="1583" y="776"/>
                  </a:lnTo>
                  <a:lnTo>
                    <a:pt x="1559" y="803"/>
                  </a:lnTo>
                  <a:lnTo>
                    <a:pt x="1534" y="828"/>
                  </a:lnTo>
                  <a:lnTo>
                    <a:pt x="1508" y="854"/>
                  </a:lnTo>
                  <a:lnTo>
                    <a:pt x="1479" y="878"/>
                  </a:lnTo>
                  <a:lnTo>
                    <a:pt x="1449" y="903"/>
                  </a:lnTo>
                  <a:lnTo>
                    <a:pt x="1417" y="925"/>
                  </a:lnTo>
                  <a:lnTo>
                    <a:pt x="1384" y="949"/>
                  </a:lnTo>
                  <a:lnTo>
                    <a:pt x="1350" y="970"/>
                  </a:lnTo>
                  <a:lnTo>
                    <a:pt x="1314" y="992"/>
                  </a:lnTo>
                  <a:lnTo>
                    <a:pt x="1276" y="1012"/>
                  </a:lnTo>
                  <a:lnTo>
                    <a:pt x="1238" y="1031"/>
                  </a:lnTo>
                  <a:lnTo>
                    <a:pt x="1197" y="1050"/>
                  </a:lnTo>
                  <a:lnTo>
                    <a:pt x="1156" y="1067"/>
                  </a:lnTo>
                  <a:lnTo>
                    <a:pt x="1114" y="1084"/>
                  </a:lnTo>
                  <a:lnTo>
                    <a:pt x="1072" y="1098"/>
                  </a:lnTo>
                  <a:lnTo>
                    <a:pt x="1031" y="1111"/>
                  </a:lnTo>
                  <a:lnTo>
                    <a:pt x="988" y="1122"/>
                  </a:lnTo>
                  <a:lnTo>
                    <a:pt x="946" y="1132"/>
                  </a:lnTo>
                  <a:lnTo>
                    <a:pt x="905" y="1141"/>
                  </a:lnTo>
                  <a:lnTo>
                    <a:pt x="862" y="1149"/>
                  </a:lnTo>
                  <a:lnTo>
                    <a:pt x="820" y="1155"/>
                  </a:lnTo>
                  <a:lnTo>
                    <a:pt x="779" y="1159"/>
                  </a:lnTo>
                  <a:lnTo>
                    <a:pt x="737" y="1162"/>
                  </a:lnTo>
                  <a:lnTo>
                    <a:pt x="697" y="1165"/>
                  </a:lnTo>
                  <a:lnTo>
                    <a:pt x="656" y="1165"/>
                  </a:lnTo>
                  <a:lnTo>
                    <a:pt x="616" y="1165"/>
                  </a:lnTo>
                  <a:lnTo>
                    <a:pt x="576" y="1162"/>
                  </a:lnTo>
                  <a:lnTo>
                    <a:pt x="538" y="1159"/>
                  </a:lnTo>
                  <a:lnTo>
                    <a:pt x="500" y="1154"/>
                  </a:lnTo>
                  <a:lnTo>
                    <a:pt x="463" y="1148"/>
                  </a:lnTo>
                  <a:lnTo>
                    <a:pt x="427" y="1141"/>
                  </a:lnTo>
                  <a:lnTo>
                    <a:pt x="392" y="1132"/>
                  </a:lnTo>
                  <a:lnTo>
                    <a:pt x="358" y="1122"/>
                  </a:lnTo>
                  <a:lnTo>
                    <a:pt x="324" y="1111"/>
                  </a:lnTo>
                  <a:lnTo>
                    <a:pt x="292" y="1098"/>
                  </a:lnTo>
                  <a:lnTo>
                    <a:pt x="261" y="1085"/>
                  </a:lnTo>
                  <a:lnTo>
                    <a:pt x="231" y="1069"/>
                  </a:lnTo>
                  <a:lnTo>
                    <a:pt x="204" y="1054"/>
                  </a:lnTo>
                  <a:lnTo>
                    <a:pt x="177" y="1036"/>
                  </a:lnTo>
                  <a:lnTo>
                    <a:pt x="152" y="1017"/>
                  </a:lnTo>
                  <a:lnTo>
                    <a:pt x="128" y="997"/>
                  </a:lnTo>
                  <a:lnTo>
                    <a:pt x="107" y="976"/>
                  </a:lnTo>
                  <a:lnTo>
                    <a:pt x="86" y="954"/>
                  </a:lnTo>
                  <a:lnTo>
                    <a:pt x="69" y="930"/>
                  </a:lnTo>
                  <a:lnTo>
                    <a:pt x="52" y="905"/>
                  </a:lnTo>
                  <a:lnTo>
                    <a:pt x="38" y="880"/>
                  </a:lnTo>
                  <a:lnTo>
                    <a:pt x="26" y="855"/>
                  </a:lnTo>
                  <a:lnTo>
                    <a:pt x="16" y="829"/>
                  </a:lnTo>
                  <a:lnTo>
                    <a:pt x="9" y="803"/>
                  </a:lnTo>
                  <a:lnTo>
                    <a:pt x="4" y="775"/>
                  </a:lnTo>
                  <a:lnTo>
                    <a:pt x="1" y="748"/>
                  </a:lnTo>
                  <a:lnTo>
                    <a:pt x="0" y="720"/>
                  </a:lnTo>
                  <a:lnTo>
                    <a:pt x="1" y="693"/>
                  </a:lnTo>
                  <a:lnTo>
                    <a:pt x="3" y="664"/>
                  </a:lnTo>
                  <a:lnTo>
                    <a:pt x="8" y="637"/>
                  </a:lnTo>
                  <a:lnTo>
                    <a:pt x="15" y="609"/>
                  </a:lnTo>
                  <a:lnTo>
                    <a:pt x="25" y="581"/>
                  </a:lnTo>
                  <a:lnTo>
                    <a:pt x="35" y="553"/>
                  </a:lnTo>
                  <a:lnTo>
                    <a:pt x="48" y="525"/>
                  </a:lnTo>
                  <a:lnTo>
                    <a:pt x="63" y="498"/>
                  </a:lnTo>
                  <a:lnTo>
                    <a:pt x="79" y="470"/>
                  </a:lnTo>
                  <a:lnTo>
                    <a:pt x="97" y="443"/>
                  </a:lnTo>
                  <a:lnTo>
                    <a:pt x="117" y="416"/>
                  </a:lnTo>
                  <a:lnTo>
                    <a:pt x="139" y="389"/>
                  </a:lnTo>
                  <a:lnTo>
                    <a:pt x="163" y="363"/>
                  </a:lnTo>
                  <a:lnTo>
                    <a:pt x="187" y="337"/>
                  </a:lnTo>
                  <a:lnTo>
                    <a:pt x="214" y="312"/>
                  </a:lnTo>
                  <a:lnTo>
                    <a:pt x="242" y="287"/>
                  </a:lnTo>
                  <a:lnTo>
                    <a:pt x="272" y="263"/>
                  </a:lnTo>
                  <a:lnTo>
                    <a:pt x="304" y="239"/>
                  </a:lnTo>
                  <a:lnTo>
                    <a:pt x="336" y="217"/>
                  </a:lnTo>
                  <a:lnTo>
                    <a:pt x="372" y="194"/>
                  </a:lnTo>
                  <a:lnTo>
                    <a:pt x="408" y="173"/>
                  </a:lnTo>
                  <a:lnTo>
                    <a:pt x="444" y="153"/>
                  </a:lnTo>
                  <a:lnTo>
                    <a:pt x="484" y="133"/>
                  </a:lnTo>
                  <a:lnTo>
                    <a:pt x="524" y="114"/>
                  </a:lnTo>
                  <a:close/>
                </a:path>
              </a:pathLst>
            </a:custGeom>
            <a:solidFill>
              <a:schemeClr val="accent1">
                <a:lumMod val="75000"/>
              </a:schemeClr>
            </a:solidFill>
            <a:ln>
              <a:noFill/>
            </a:ln>
          </p:spPr>
          <p:txBody>
            <a:bodyPr vert="horz" wrap="square" lIns="57150" tIns="28575" rIns="57150" bIns="28575" numCol="1" anchor="t" anchorCtr="0" compatLnSpc="1">
              <a:prstTxWarp prst="textNoShape">
                <a:avLst/>
              </a:prstTxWarp>
            </a:bodyPr>
            <a:lstStyle/>
            <a:p>
              <a:endParaRPr lang="id-ID" sz="1125"/>
            </a:p>
          </p:txBody>
        </p:sp>
        <p:sp>
          <p:nvSpPr>
            <p:cNvPr id="31" name="Freeform 8">
              <a:extLst>
                <a:ext uri="{FF2B5EF4-FFF2-40B4-BE49-F238E27FC236}">
                  <a16:creationId xmlns:a16="http://schemas.microsoft.com/office/drawing/2014/main" xmlns="" id="{C772D1F2-D477-4EB3-9B1E-43950896A39D}"/>
                </a:ext>
              </a:extLst>
            </p:cNvPr>
            <p:cNvSpPr>
              <a:spLocks/>
            </p:cNvSpPr>
            <p:nvPr/>
          </p:nvSpPr>
          <p:spPr bwMode="auto">
            <a:xfrm>
              <a:off x="7578416" y="3689629"/>
              <a:ext cx="239672" cy="156151"/>
            </a:xfrm>
            <a:custGeom>
              <a:avLst/>
              <a:gdLst>
                <a:gd name="T0" fmla="*/ 838 w 991"/>
                <a:gd name="T1" fmla="*/ 290 h 645"/>
                <a:gd name="T2" fmla="*/ 891 w 991"/>
                <a:gd name="T3" fmla="*/ 322 h 645"/>
                <a:gd name="T4" fmla="*/ 938 w 991"/>
                <a:gd name="T5" fmla="*/ 360 h 645"/>
                <a:gd name="T6" fmla="*/ 973 w 991"/>
                <a:gd name="T7" fmla="*/ 406 h 645"/>
                <a:gd name="T8" fmla="*/ 986 w 991"/>
                <a:gd name="T9" fmla="*/ 440 h 645"/>
                <a:gd name="T10" fmla="*/ 991 w 991"/>
                <a:gd name="T11" fmla="*/ 469 h 645"/>
                <a:gd name="T12" fmla="*/ 988 w 991"/>
                <a:gd name="T13" fmla="*/ 497 h 645"/>
                <a:gd name="T14" fmla="*/ 977 w 991"/>
                <a:gd name="T15" fmla="*/ 527 h 645"/>
                <a:gd name="T16" fmla="*/ 959 w 991"/>
                <a:gd name="T17" fmla="*/ 556 h 645"/>
                <a:gd name="T18" fmla="*/ 934 w 991"/>
                <a:gd name="T19" fmla="*/ 583 h 645"/>
                <a:gd name="T20" fmla="*/ 902 w 991"/>
                <a:gd name="T21" fmla="*/ 607 h 645"/>
                <a:gd name="T22" fmla="*/ 863 w 991"/>
                <a:gd name="T23" fmla="*/ 626 h 645"/>
                <a:gd name="T24" fmla="*/ 818 w 991"/>
                <a:gd name="T25" fmla="*/ 639 h 645"/>
                <a:gd name="T26" fmla="*/ 765 w 991"/>
                <a:gd name="T27" fmla="*/ 645 h 645"/>
                <a:gd name="T28" fmla="*/ 708 w 991"/>
                <a:gd name="T29" fmla="*/ 642 h 645"/>
                <a:gd name="T30" fmla="*/ 645 w 991"/>
                <a:gd name="T31" fmla="*/ 632 h 645"/>
                <a:gd name="T32" fmla="*/ 540 w 991"/>
                <a:gd name="T33" fmla="*/ 596 h 645"/>
                <a:gd name="T34" fmla="*/ 450 w 991"/>
                <a:gd name="T35" fmla="*/ 552 h 645"/>
                <a:gd name="T36" fmla="*/ 388 w 991"/>
                <a:gd name="T37" fmla="*/ 512 h 645"/>
                <a:gd name="T38" fmla="*/ 349 w 991"/>
                <a:gd name="T39" fmla="*/ 484 h 645"/>
                <a:gd name="T40" fmla="*/ 331 w 991"/>
                <a:gd name="T41" fmla="*/ 476 h 645"/>
                <a:gd name="T42" fmla="*/ 319 w 991"/>
                <a:gd name="T43" fmla="*/ 477 h 645"/>
                <a:gd name="T44" fmla="*/ 308 w 991"/>
                <a:gd name="T45" fmla="*/ 485 h 645"/>
                <a:gd name="T46" fmla="*/ 295 w 991"/>
                <a:gd name="T47" fmla="*/ 496 h 645"/>
                <a:gd name="T48" fmla="*/ 276 w 991"/>
                <a:gd name="T49" fmla="*/ 500 h 645"/>
                <a:gd name="T50" fmla="*/ 244 w 991"/>
                <a:gd name="T51" fmla="*/ 496 h 645"/>
                <a:gd name="T52" fmla="*/ 186 w 991"/>
                <a:gd name="T53" fmla="*/ 475 h 645"/>
                <a:gd name="T54" fmla="*/ 123 w 991"/>
                <a:gd name="T55" fmla="*/ 434 h 645"/>
                <a:gd name="T56" fmla="*/ 62 w 991"/>
                <a:gd name="T57" fmla="*/ 379 h 645"/>
                <a:gd name="T58" fmla="*/ 19 w 991"/>
                <a:gd name="T59" fmla="*/ 323 h 645"/>
                <a:gd name="T60" fmla="*/ 5 w 991"/>
                <a:gd name="T61" fmla="*/ 286 h 645"/>
                <a:gd name="T62" fmla="*/ 0 w 991"/>
                <a:gd name="T63" fmla="*/ 248 h 645"/>
                <a:gd name="T64" fmla="*/ 5 w 991"/>
                <a:gd name="T65" fmla="*/ 209 h 645"/>
                <a:gd name="T66" fmla="*/ 17 w 991"/>
                <a:gd name="T67" fmla="*/ 171 h 645"/>
                <a:gd name="T68" fmla="*/ 36 w 991"/>
                <a:gd name="T69" fmla="*/ 135 h 645"/>
                <a:gd name="T70" fmla="*/ 61 w 991"/>
                <a:gd name="T71" fmla="*/ 101 h 645"/>
                <a:gd name="T72" fmla="*/ 91 w 991"/>
                <a:gd name="T73" fmla="*/ 70 h 645"/>
                <a:gd name="T74" fmla="*/ 125 w 991"/>
                <a:gd name="T75" fmla="*/ 44 h 645"/>
                <a:gd name="T76" fmla="*/ 161 w 991"/>
                <a:gd name="T77" fmla="*/ 22 h 645"/>
                <a:gd name="T78" fmla="*/ 199 w 991"/>
                <a:gd name="T79" fmla="*/ 8 h 645"/>
                <a:gd name="T80" fmla="*/ 238 w 991"/>
                <a:gd name="T81" fmla="*/ 0 h 645"/>
                <a:gd name="T82" fmla="*/ 281 w 991"/>
                <a:gd name="T83" fmla="*/ 4 h 645"/>
                <a:gd name="T84" fmla="*/ 327 w 991"/>
                <a:gd name="T85" fmla="*/ 19 h 645"/>
                <a:gd name="T86" fmla="*/ 426 w 991"/>
                <a:gd name="T87" fmla="*/ 69 h 645"/>
                <a:gd name="T88" fmla="*/ 611 w 991"/>
                <a:gd name="T89" fmla="*/ 183 h 645"/>
                <a:gd name="T90" fmla="*/ 708 w 991"/>
                <a:gd name="T91" fmla="*/ 234 h 645"/>
                <a:gd name="T92" fmla="*/ 766 w 991"/>
                <a:gd name="T93" fmla="*/ 259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1" h="645">
                  <a:moveTo>
                    <a:pt x="766" y="259"/>
                  </a:moveTo>
                  <a:lnTo>
                    <a:pt x="802" y="273"/>
                  </a:lnTo>
                  <a:lnTo>
                    <a:pt x="838" y="290"/>
                  </a:lnTo>
                  <a:lnTo>
                    <a:pt x="856" y="300"/>
                  </a:lnTo>
                  <a:lnTo>
                    <a:pt x="873" y="310"/>
                  </a:lnTo>
                  <a:lnTo>
                    <a:pt x="891" y="322"/>
                  </a:lnTo>
                  <a:lnTo>
                    <a:pt x="908" y="334"/>
                  </a:lnTo>
                  <a:lnTo>
                    <a:pt x="923" y="347"/>
                  </a:lnTo>
                  <a:lnTo>
                    <a:pt x="938" y="360"/>
                  </a:lnTo>
                  <a:lnTo>
                    <a:pt x="951" y="375"/>
                  </a:lnTo>
                  <a:lnTo>
                    <a:pt x="963" y="390"/>
                  </a:lnTo>
                  <a:lnTo>
                    <a:pt x="973" y="406"/>
                  </a:lnTo>
                  <a:lnTo>
                    <a:pt x="980" y="422"/>
                  </a:lnTo>
                  <a:lnTo>
                    <a:pt x="984" y="432"/>
                  </a:lnTo>
                  <a:lnTo>
                    <a:pt x="986" y="440"/>
                  </a:lnTo>
                  <a:lnTo>
                    <a:pt x="989" y="450"/>
                  </a:lnTo>
                  <a:lnTo>
                    <a:pt x="990" y="459"/>
                  </a:lnTo>
                  <a:lnTo>
                    <a:pt x="991" y="469"/>
                  </a:lnTo>
                  <a:lnTo>
                    <a:pt x="991" y="478"/>
                  </a:lnTo>
                  <a:lnTo>
                    <a:pt x="990" y="488"/>
                  </a:lnTo>
                  <a:lnTo>
                    <a:pt x="988" y="497"/>
                  </a:lnTo>
                  <a:lnTo>
                    <a:pt x="985" y="507"/>
                  </a:lnTo>
                  <a:lnTo>
                    <a:pt x="982" y="517"/>
                  </a:lnTo>
                  <a:lnTo>
                    <a:pt x="977" y="527"/>
                  </a:lnTo>
                  <a:lnTo>
                    <a:pt x="972" y="537"/>
                  </a:lnTo>
                  <a:lnTo>
                    <a:pt x="966" y="546"/>
                  </a:lnTo>
                  <a:lnTo>
                    <a:pt x="959" y="556"/>
                  </a:lnTo>
                  <a:lnTo>
                    <a:pt x="952" y="565"/>
                  </a:lnTo>
                  <a:lnTo>
                    <a:pt x="944" y="575"/>
                  </a:lnTo>
                  <a:lnTo>
                    <a:pt x="934" y="583"/>
                  </a:lnTo>
                  <a:lnTo>
                    <a:pt x="923" y="591"/>
                  </a:lnTo>
                  <a:lnTo>
                    <a:pt x="913" y="598"/>
                  </a:lnTo>
                  <a:lnTo>
                    <a:pt x="902" y="607"/>
                  </a:lnTo>
                  <a:lnTo>
                    <a:pt x="889" y="614"/>
                  </a:lnTo>
                  <a:lnTo>
                    <a:pt x="876" y="620"/>
                  </a:lnTo>
                  <a:lnTo>
                    <a:pt x="863" y="626"/>
                  </a:lnTo>
                  <a:lnTo>
                    <a:pt x="848" y="631"/>
                  </a:lnTo>
                  <a:lnTo>
                    <a:pt x="833" y="635"/>
                  </a:lnTo>
                  <a:lnTo>
                    <a:pt x="818" y="639"/>
                  </a:lnTo>
                  <a:lnTo>
                    <a:pt x="801" y="641"/>
                  </a:lnTo>
                  <a:lnTo>
                    <a:pt x="783" y="644"/>
                  </a:lnTo>
                  <a:lnTo>
                    <a:pt x="765" y="645"/>
                  </a:lnTo>
                  <a:lnTo>
                    <a:pt x="747" y="645"/>
                  </a:lnTo>
                  <a:lnTo>
                    <a:pt x="728" y="645"/>
                  </a:lnTo>
                  <a:lnTo>
                    <a:pt x="708" y="642"/>
                  </a:lnTo>
                  <a:lnTo>
                    <a:pt x="688" y="640"/>
                  </a:lnTo>
                  <a:lnTo>
                    <a:pt x="666" y="637"/>
                  </a:lnTo>
                  <a:lnTo>
                    <a:pt x="645" y="632"/>
                  </a:lnTo>
                  <a:lnTo>
                    <a:pt x="622" y="625"/>
                  </a:lnTo>
                  <a:lnTo>
                    <a:pt x="580" y="612"/>
                  </a:lnTo>
                  <a:lnTo>
                    <a:pt x="540" y="596"/>
                  </a:lnTo>
                  <a:lnTo>
                    <a:pt x="507" y="582"/>
                  </a:lnTo>
                  <a:lnTo>
                    <a:pt x="476" y="566"/>
                  </a:lnTo>
                  <a:lnTo>
                    <a:pt x="450" y="552"/>
                  </a:lnTo>
                  <a:lnTo>
                    <a:pt x="426" y="538"/>
                  </a:lnTo>
                  <a:lnTo>
                    <a:pt x="406" y="523"/>
                  </a:lnTo>
                  <a:lnTo>
                    <a:pt x="388" y="512"/>
                  </a:lnTo>
                  <a:lnTo>
                    <a:pt x="374" y="501"/>
                  </a:lnTo>
                  <a:lnTo>
                    <a:pt x="361" y="491"/>
                  </a:lnTo>
                  <a:lnTo>
                    <a:pt x="349" y="484"/>
                  </a:lnTo>
                  <a:lnTo>
                    <a:pt x="339" y="478"/>
                  </a:lnTo>
                  <a:lnTo>
                    <a:pt x="335" y="477"/>
                  </a:lnTo>
                  <a:lnTo>
                    <a:pt x="331" y="476"/>
                  </a:lnTo>
                  <a:lnTo>
                    <a:pt x="326" y="476"/>
                  </a:lnTo>
                  <a:lnTo>
                    <a:pt x="323" y="476"/>
                  </a:lnTo>
                  <a:lnTo>
                    <a:pt x="319" y="477"/>
                  </a:lnTo>
                  <a:lnTo>
                    <a:pt x="316" y="479"/>
                  </a:lnTo>
                  <a:lnTo>
                    <a:pt x="312" y="482"/>
                  </a:lnTo>
                  <a:lnTo>
                    <a:pt x="308" y="485"/>
                  </a:lnTo>
                  <a:lnTo>
                    <a:pt x="305" y="490"/>
                  </a:lnTo>
                  <a:lnTo>
                    <a:pt x="300" y="492"/>
                  </a:lnTo>
                  <a:lnTo>
                    <a:pt x="295" y="496"/>
                  </a:lnTo>
                  <a:lnTo>
                    <a:pt x="289" y="497"/>
                  </a:lnTo>
                  <a:lnTo>
                    <a:pt x="283" y="498"/>
                  </a:lnTo>
                  <a:lnTo>
                    <a:pt x="276" y="500"/>
                  </a:lnTo>
                  <a:lnTo>
                    <a:pt x="269" y="500"/>
                  </a:lnTo>
                  <a:lnTo>
                    <a:pt x="261" y="498"/>
                  </a:lnTo>
                  <a:lnTo>
                    <a:pt x="244" y="496"/>
                  </a:lnTo>
                  <a:lnTo>
                    <a:pt x="226" y="491"/>
                  </a:lnTo>
                  <a:lnTo>
                    <a:pt x="206" y="484"/>
                  </a:lnTo>
                  <a:lnTo>
                    <a:pt x="186" y="475"/>
                  </a:lnTo>
                  <a:lnTo>
                    <a:pt x="165" y="463"/>
                  </a:lnTo>
                  <a:lnTo>
                    <a:pt x="143" y="450"/>
                  </a:lnTo>
                  <a:lnTo>
                    <a:pt x="123" y="434"/>
                  </a:lnTo>
                  <a:lnTo>
                    <a:pt x="102" y="417"/>
                  </a:lnTo>
                  <a:lnTo>
                    <a:pt x="81" y="400"/>
                  </a:lnTo>
                  <a:lnTo>
                    <a:pt x="62" y="379"/>
                  </a:lnTo>
                  <a:lnTo>
                    <a:pt x="43" y="358"/>
                  </a:lnTo>
                  <a:lnTo>
                    <a:pt x="27" y="335"/>
                  </a:lnTo>
                  <a:lnTo>
                    <a:pt x="19" y="323"/>
                  </a:lnTo>
                  <a:lnTo>
                    <a:pt x="13" y="310"/>
                  </a:lnTo>
                  <a:lnTo>
                    <a:pt x="9" y="298"/>
                  </a:lnTo>
                  <a:lnTo>
                    <a:pt x="5" y="286"/>
                  </a:lnTo>
                  <a:lnTo>
                    <a:pt x="3" y="273"/>
                  </a:lnTo>
                  <a:lnTo>
                    <a:pt x="2" y="260"/>
                  </a:lnTo>
                  <a:lnTo>
                    <a:pt x="0" y="248"/>
                  </a:lnTo>
                  <a:lnTo>
                    <a:pt x="2" y="235"/>
                  </a:lnTo>
                  <a:lnTo>
                    <a:pt x="3" y="222"/>
                  </a:lnTo>
                  <a:lnTo>
                    <a:pt x="5" y="209"/>
                  </a:lnTo>
                  <a:lnTo>
                    <a:pt x="9" y="197"/>
                  </a:lnTo>
                  <a:lnTo>
                    <a:pt x="12" y="184"/>
                  </a:lnTo>
                  <a:lnTo>
                    <a:pt x="17" y="171"/>
                  </a:lnTo>
                  <a:lnTo>
                    <a:pt x="23" y="159"/>
                  </a:lnTo>
                  <a:lnTo>
                    <a:pt x="29" y="147"/>
                  </a:lnTo>
                  <a:lnTo>
                    <a:pt x="36" y="135"/>
                  </a:lnTo>
                  <a:lnTo>
                    <a:pt x="44" y="123"/>
                  </a:lnTo>
                  <a:lnTo>
                    <a:pt x="53" y="113"/>
                  </a:lnTo>
                  <a:lnTo>
                    <a:pt x="61" y="101"/>
                  </a:lnTo>
                  <a:lnTo>
                    <a:pt x="71" y="90"/>
                  </a:lnTo>
                  <a:lnTo>
                    <a:pt x="81" y="81"/>
                  </a:lnTo>
                  <a:lnTo>
                    <a:pt x="91" y="70"/>
                  </a:lnTo>
                  <a:lnTo>
                    <a:pt x="102" y="61"/>
                  </a:lnTo>
                  <a:lnTo>
                    <a:pt x="113" y="52"/>
                  </a:lnTo>
                  <a:lnTo>
                    <a:pt x="125" y="44"/>
                  </a:lnTo>
                  <a:lnTo>
                    <a:pt x="137" y="36"/>
                  </a:lnTo>
                  <a:lnTo>
                    <a:pt x="149" y="29"/>
                  </a:lnTo>
                  <a:lnTo>
                    <a:pt x="161" y="22"/>
                  </a:lnTo>
                  <a:lnTo>
                    <a:pt x="174" y="16"/>
                  </a:lnTo>
                  <a:lnTo>
                    <a:pt x="186" y="11"/>
                  </a:lnTo>
                  <a:lnTo>
                    <a:pt x="199" y="8"/>
                  </a:lnTo>
                  <a:lnTo>
                    <a:pt x="212" y="3"/>
                  </a:lnTo>
                  <a:lnTo>
                    <a:pt x="225" y="1"/>
                  </a:lnTo>
                  <a:lnTo>
                    <a:pt x="238" y="0"/>
                  </a:lnTo>
                  <a:lnTo>
                    <a:pt x="253" y="1"/>
                  </a:lnTo>
                  <a:lnTo>
                    <a:pt x="267" y="2"/>
                  </a:lnTo>
                  <a:lnTo>
                    <a:pt x="281" y="4"/>
                  </a:lnTo>
                  <a:lnTo>
                    <a:pt x="297" y="8"/>
                  </a:lnTo>
                  <a:lnTo>
                    <a:pt x="312" y="13"/>
                  </a:lnTo>
                  <a:lnTo>
                    <a:pt x="327" y="19"/>
                  </a:lnTo>
                  <a:lnTo>
                    <a:pt x="360" y="33"/>
                  </a:lnTo>
                  <a:lnTo>
                    <a:pt x="392" y="50"/>
                  </a:lnTo>
                  <a:lnTo>
                    <a:pt x="426" y="69"/>
                  </a:lnTo>
                  <a:lnTo>
                    <a:pt x="462" y="90"/>
                  </a:lnTo>
                  <a:lnTo>
                    <a:pt x="534" y="136"/>
                  </a:lnTo>
                  <a:lnTo>
                    <a:pt x="611" y="183"/>
                  </a:lnTo>
                  <a:lnTo>
                    <a:pt x="649" y="204"/>
                  </a:lnTo>
                  <a:lnTo>
                    <a:pt x="688" y="225"/>
                  </a:lnTo>
                  <a:lnTo>
                    <a:pt x="708" y="234"/>
                  </a:lnTo>
                  <a:lnTo>
                    <a:pt x="727" y="244"/>
                  </a:lnTo>
                  <a:lnTo>
                    <a:pt x="747" y="252"/>
                  </a:lnTo>
                  <a:lnTo>
                    <a:pt x="766" y="259"/>
                  </a:lnTo>
                  <a:close/>
                </a:path>
              </a:pathLst>
            </a:custGeom>
            <a:solidFill>
              <a:srgbClr val="646B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2" name="Freeform 9">
              <a:extLst>
                <a:ext uri="{FF2B5EF4-FFF2-40B4-BE49-F238E27FC236}">
                  <a16:creationId xmlns:a16="http://schemas.microsoft.com/office/drawing/2014/main" xmlns="" id="{09BDF925-1C3E-435B-90BE-3497330A88E6}"/>
                </a:ext>
              </a:extLst>
            </p:cNvPr>
            <p:cNvSpPr>
              <a:spLocks/>
            </p:cNvSpPr>
            <p:nvPr/>
          </p:nvSpPr>
          <p:spPr bwMode="auto">
            <a:xfrm>
              <a:off x="7545733" y="3062608"/>
              <a:ext cx="186412" cy="717806"/>
            </a:xfrm>
            <a:custGeom>
              <a:avLst/>
              <a:gdLst>
                <a:gd name="T0" fmla="*/ 0 w 770"/>
                <a:gd name="T1" fmla="*/ 230 h 2964"/>
                <a:gd name="T2" fmla="*/ 4 w 770"/>
                <a:gd name="T3" fmla="*/ 398 h 2964"/>
                <a:gd name="T4" fmla="*/ 12 w 770"/>
                <a:gd name="T5" fmla="*/ 559 h 2964"/>
                <a:gd name="T6" fmla="*/ 42 w 770"/>
                <a:gd name="T7" fmla="*/ 865 h 2964"/>
                <a:gd name="T8" fmla="*/ 75 w 770"/>
                <a:gd name="T9" fmla="*/ 1147 h 2964"/>
                <a:gd name="T10" fmla="*/ 94 w 770"/>
                <a:gd name="T11" fmla="*/ 1362 h 2964"/>
                <a:gd name="T12" fmla="*/ 99 w 770"/>
                <a:gd name="T13" fmla="*/ 1484 h 2964"/>
                <a:gd name="T14" fmla="*/ 96 w 770"/>
                <a:gd name="T15" fmla="*/ 1598 h 2964"/>
                <a:gd name="T16" fmla="*/ 81 w 770"/>
                <a:gd name="T17" fmla="*/ 1792 h 2964"/>
                <a:gd name="T18" fmla="*/ 74 w 770"/>
                <a:gd name="T19" fmla="*/ 2061 h 2964"/>
                <a:gd name="T20" fmla="*/ 77 w 770"/>
                <a:gd name="T21" fmla="*/ 2336 h 2964"/>
                <a:gd name="T22" fmla="*/ 85 w 770"/>
                <a:gd name="T23" fmla="*/ 2580 h 2964"/>
                <a:gd name="T24" fmla="*/ 96 w 770"/>
                <a:gd name="T25" fmla="*/ 2758 h 2964"/>
                <a:gd name="T26" fmla="*/ 113 w 770"/>
                <a:gd name="T27" fmla="*/ 2834 h 2964"/>
                <a:gd name="T28" fmla="*/ 144 w 770"/>
                <a:gd name="T29" fmla="*/ 2871 h 2964"/>
                <a:gd name="T30" fmla="*/ 184 w 770"/>
                <a:gd name="T31" fmla="*/ 2903 h 2964"/>
                <a:gd name="T32" fmla="*/ 230 w 770"/>
                <a:gd name="T33" fmla="*/ 2930 h 2964"/>
                <a:gd name="T34" fmla="*/ 283 w 770"/>
                <a:gd name="T35" fmla="*/ 2950 h 2964"/>
                <a:gd name="T36" fmla="*/ 343 w 770"/>
                <a:gd name="T37" fmla="*/ 2961 h 2964"/>
                <a:gd name="T38" fmla="*/ 407 w 770"/>
                <a:gd name="T39" fmla="*/ 2964 h 2964"/>
                <a:gd name="T40" fmla="*/ 475 w 770"/>
                <a:gd name="T41" fmla="*/ 2954 h 2964"/>
                <a:gd name="T42" fmla="*/ 548 w 770"/>
                <a:gd name="T43" fmla="*/ 2931 h 2964"/>
                <a:gd name="T44" fmla="*/ 622 w 770"/>
                <a:gd name="T45" fmla="*/ 2895 h 2964"/>
                <a:gd name="T46" fmla="*/ 700 w 770"/>
                <a:gd name="T47" fmla="*/ 2842 h 2964"/>
                <a:gd name="T48" fmla="*/ 727 w 770"/>
                <a:gd name="T49" fmla="*/ 2779 h 2964"/>
                <a:gd name="T50" fmla="*/ 738 w 770"/>
                <a:gd name="T51" fmla="*/ 2571 h 2964"/>
                <a:gd name="T52" fmla="*/ 757 w 770"/>
                <a:gd name="T53" fmla="*/ 2221 h 2964"/>
                <a:gd name="T54" fmla="*/ 765 w 770"/>
                <a:gd name="T55" fmla="*/ 1947 h 2964"/>
                <a:gd name="T56" fmla="*/ 770 w 770"/>
                <a:gd name="T57" fmla="*/ 1538 h 2964"/>
                <a:gd name="T58" fmla="*/ 770 w 770"/>
                <a:gd name="T59" fmla="*/ 1065 h 2964"/>
                <a:gd name="T60" fmla="*/ 769 w 770"/>
                <a:gd name="T61" fmla="*/ 592 h 2964"/>
                <a:gd name="T62" fmla="*/ 766 w 770"/>
                <a:gd name="T63" fmla="*/ 189 h 2964"/>
                <a:gd name="T64" fmla="*/ 727 w 770"/>
                <a:gd name="T65" fmla="*/ 62 h 2964"/>
                <a:gd name="T66" fmla="*/ 663 w 770"/>
                <a:gd name="T67" fmla="*/ 38 h 2964"/>
                <a:gd name="T68" fmla="*/ 590 w 770"/>
                <a:gd name="T69" fmla="*/ 19 h 2964"/>
                <a:gd name="T70" fmla="*/ 512 w 770"/>
                <a:gd name="T71" fmla="*/ 6 h 2964"/>
                <a:gd name="T72" fmla="*/ 430 w 770"/>
                <a:gd name="T73" fmla="*/ 0 h 2964"/>
                <a:gd name="T74" fmla="*/ 347 w 770"/>
                <a:gd name="T75" fmla="*/ 1 h 2964"/>
                <a:gd name="T76" fmla="*/ 264 w 770"/>
                <a:gd name="T77" fmla="*/ 8 h 2964"/>
                <a:gd name="T78" fmla="*/ 187 w 770"/>
                <a:gd name="T79" fmla="*/ 24 h 2964"/>
                <a:gd name="T80" fmla="*/ 116 w 770"/>
                <a:gd name="T81" fmla="*/ 47 h 2964"/>
                <a:gd name="T82" fmla="*/ 54 w 770"/>
                <a:gd name="T83" fmla="*/ 76 h 2964"/>
                <a:gd name="T84" fmla="*/ 3 w 770"/>
                <a:gd name="T85" fmla="*/ 116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70" h="2964">
                  <a:moveTo>
                    <a:pt x="3" y="116"/>
                  </a:moveTo>
                  <a:lnTo>
                    <a:pt x="0" y="173"/>
                  </a:lnTo>
                  <a:lnTo>
                    <a:pt x="0" y="230"/>
                  </a:lnTo>
                  <a:lnTo>
                    <a:pt x="0" y="286"/>
                  </a:lnTo>
                  <a:lnTo>
                    <a:pt x="2" y="342"/>
                  </a:lnTo>
                  <a:lnTo>
                    <a:pt x="4" y="398"/>
                  </a:lnTo>
                  <a:lnTo>
                    <a:pt x="6" y="451"/>
                  </a:lnTo>
                  <a:lnTo>
                    <a:pt x="9" y="506"/>
                  </a:lnTo>
                  <a:lnTo>
                    <a:pt x="12" y="559"/>
                  </a:lnTo>
                  <a:lnTo>
                    <a:pt x="22" y="663"/>
                  </a:lnTo>
                  <a:lnTo>
                    <a:pt x="31" y="766"/>
                  </a:lnTo>
                  <a:lnTo>
                    <a:pt x="42" y="865"/>
                  </a:lnTo>
                  <a:lnTo>
                    <a:pt x="54" y="962"/>
                  </a:lnTo>
                  <a:lnTo>
                    <a:pt x="65" y="1056"/>
                  </a:lnTo>
                  <a:lnTo>
                    <a:pt x="75" y="1147"/>
                  </a:lnTo>
                  <a:lnTo>
                    <a:pt x="84" y="1235"/>
                  </a:lnTo>
                  <a:lnTo>
                    <a:pt x="91" y="1321"/>
                  </a:lnTo>
                  <a:lnTo>
                    <a:pt x="94" y="1362"/>
                  </a:lnTo>
                  <a:lnTo>
                    <a:pt x="97" y="1404"/>
                  </a:lnTo>
                  <a:lnTo>
                    <a:pt x="98" y="1444"/>
                  </a:lnTo>
                  <a:lnTo>
                    <a:pt x="99" y="1484"/>
                  </a:lnTo>
                  <a:lnTo>
                    <a:pt x="99" y="1523"/>
                  </a:lnTo>
                  <a:lnTo>
                    <a:pt x="98" y="1560"/>
                  </a:lnTo>
                  <a:lnTo>
                    <a:pt x="96" y="1598"/>
                  </a:lnTo>
                  <a:lnTo>
                    <a:pt x="93" y="1634"/>
                  </a:lnTo>
                  <a:lnTo>
                    <a:pt x="86" y="1710"/>
                  </a:lnTo>
                  <a:lnTo>
                    <a:pt x="81" y="1792"/>
                  </a:lnTo>
                  <a:lnTo>
                    <a:pt x="78" y="1879"/>
                  </a:lnTo>
                  <a:lnTo>
                    <a:pt x="75" y="1968"/>
                  </a:lnTo>
                  <a:lnTo>
                    <a:pt x="74" y="2061"/>
                  </a:lnTo>
                  <a:lnTo>
                    <a:pt x="74" y="2154"/>
                  </a:lnTo>
                  <a:lnTo>
                    <a:pt x="75" y="2246"/>
                  </a:lnTo>
                  <a:lnTo>
                    <a:pt x="77" y="2336"/>
                  </a:lnTo>
                  <a:lnTo>
                    <a:pt x="79" y="2423"/>
                  </a:lnTo>
                  <a:lnTo>
                    <a:pt x="81" y="2505"/>
                  </a:lnTo>
                  <a:lnTo>
                    <a:pt x="85" y="2580"/>
                  </a:lnTo>
                  <a:lnTo>
                    <a:pt x="88" y="2649"/>
                  </a:lnTo>
                  <a:lnTo>
                    <a:pt x="92" y="2709"/>
                  </a:lnTo>
                  <a:lnTo>
                    <a:pt x="96" y="2758"/>
                  </a:lnTo>
                  <a:lnTo>
                    <a:pt x="100" y="2796"/>
                  </a:lnTo>
                  <a:lnTo>
                    <a:pt x="104" y="2821"/>
                  </a:lnTo>
                  <a:lnTo>
                    <a:pt x="113" y="2834"/>
                  </a:lnTo>
                  <a:lnTo>
                    <a:pt x="122" y="2847"/>
                  </a:lnTo>
                  <a:lnTo>
                    <a:pt x="132" y="2859"/>
                  </a:lnTo>
                  <a:lnTo>
                    <a:pt x="144" y="2871"/>
                  </a:lnTo>
                  <a:lnTo>
                    <a:pt x="156" y="2883"/>
                  </a:lnTo>
                  <a:lnTo>
                    <a:pt x="169" y="2893"/>
                  </a:lnTo>
                  <a:lnTo>
                    <a:pt x="184" y="2903"/>
                  </a:lnTo>
                  <a:lnTo>
                    <a:pt x="198" y="2912"/>
                  </a:lnTo>
                  <a:lnTo>
                    <a:pt x="213" y="2922"/>
                  </a:lnTo>
                  <a:lnTo>
                    <a:pt x="230" y="2930"/>
                  </a:lnTo>
                  <a:lnTo>
                    <a:pt x="248" y="2937"/>
                  </a:lnTo>
                  <a:lnTo>
                    <a:pt x="264" y="2945"/>
                  </a:lnTo>
                  <a:lnTo>
                    <a:pt x="283" y="2950"/>
                  </a:lnTo>
                  <a:lnTo>
                    <a:pt x="302" y="2955"/>
                  </a:lnTo>
                  <a:lnTo>
                    <a:pt x="323" y="2959"/>
                  </a:lnTo>
                  <a:lnTo>
                    <a:pt x="343" y="2961"/>
                  </a:lnTo>
                  <a:lnTo>
                    <a:pt x="363" y="2964"/>
                  </a:lnTo>
                  <a:lnTo>
                    <a:pt x="385" y="2964"/>
                  </a:lnTo>
                  <a:lnTo>
                    <a:pt x="407" y="2964"/>
                  </a:lnTo>
                  <a:lnTo>
                    <a:pt x="429" y="2961"/>
                  </a:lnTo>
                  <a:lnTo>
                    <a:pt x="452" y="2958"/>
                  </a:lnTo>
                  <a:lnTo>
                    <a:pt x="475" y="2954"/>
                  </a:lnTo>
                  <a:lnTo>
                    <a:pt x="499" y="2948"/>
                  </a:lnTo>
                  <a:lnTo>
                    <a:pt x="523" y="2940"/>
                  </a:lnTo>
                  <a:lnTo>
                    <a:pt x="548" y="2931"/>
                  </a:lnTo>
                  <a:lnTo>
                    <a:pt x="571" y="2921"/>
                  </a:lnTo>
                  <a:lnTo>
                    <a:pt x="596" y="2909"/>
                  </a:lnTo>
                  <a:lnTo>
                    <a:pt x="622" y="2895"/>
                  </a:lnTo>
                  <a:lnTo>
                    <a:pt x="647" y="2879"/>
                  </a:lnTo>
                  <a:lnTo>
                    <a:pt x="674" y="2861"/>
                  </a:lnTo>
                  <a:lnTo>
                    <a:pt x="700" y="2842"/>
                  </a:lnTo>
                  <a:lnTo>
                    <a:pt x="725" y="2821"/>
                  </a:lnTo>
                  <a:lnTo>
                    <a:pt x="726" y="2810"/>
                  </a:lnTo>
                  <a:lnTo>
                    <a:pt x="727" y="2779"/>
                  </a:lnTo>
                  <a:lnTo>
                    <a:pt x="729" y="2727"/>
                  </a:lnTo>
                  <a:lnTo>
                    <a:pt x="733" y="2658"/>
                  </a:lnTo>
                  <a:lnTo>
                    <a:pt x="738" y="2571"/>
                  </a:lnTo>
                  <a:lnTo>
                    <a:pt x="744" y="2468"/>
                  </a:lnTo>
                  <a:lnTo>
                    <a:pt x="750" y="2352"/>
                  </a:lnTo>
                  <a:lnTo>
                    <a:pt x="757" y="2221"/>
                  </a:lnTo>
                  <a:lnTo>
                    <a:pt x="760" y="2149"/>
                  </a:lnTo>
                  <a:lnTo>
                    <a:pt x="764" y="2056"/>
                  </a:lnTo>
                  <a:lnTo>
                    <a:pt x="765" y="1947"/>
                  </a:lnTo>
                  <a:lnTo>
                    <a:pt x="768" y="1823"/>
                  </a:lnTo>
                  <a:lnTo>
                    <a:pt x="769" y="1686"/>
                  </a:lnTo>
                  <a:lnTo>
                    <a:pt x="770" y="1538"/>
                  </a:lnTo>
                  <a:lnTo>
                    <a:pt x="770" y="1385"/>
                  </a:lnTo>
                  <a:lnTo>
                    <a:pt x="770" y="1226"/>
                  </a:lnTo>
                  <a:lnTo>
                    <a:pt x="770" y="1065"/>
                  </a:lnTo>
                  <a:lnTo>
                    <a:pt x="770" y="904"/>
                  </a:lnTo>
                  <a:lnTo>
                    <a:pt x="770" y="745"/>
                  </a:lnTo>
                  <a:lnTo>
                    <a:pt x="769" y="592"/>
                  </a:lnTo>
                  <a:lnTo>
                    <a:pt x="768" y="447"/>
                  </a:lnTo>
                  <a:lnTo>
                    <a:pt x="766" y="311"/>
                  </a:lnTo>
                  <a:lnTo>
                    <a:pt x="766" y="189"/>
                  </a:lnTo>
                  <a:lnTo>
                    <a:pt x="765" y="82"/>
                  </a:lnTo>
                  <a:lnTo>
                    <a:pt x="747" y="72"/>
                  </a:lnTo>
                  <a:lnTo>
                    <a:pt x="727" y="62"/>
                  </a:lnTo>
                  <a:lnTo>
                    <a:pt x="707" y="54"/>
                  </a:lnTo>
                  <a:lnTo>
                    <a:pt x="685" y="45"/>
                  </a:lnTo>
                  <a:lnTo>
                    <a:pt x="663" y="38"/>
                  </a:lnTo>
                  <a:lnTo>
                    <a:pt x="639" y="31"/>
                  </a:lnTo>
                  <a:lnTo>
                    <a:pt x="615" y="24"/>
                  </a:lnTo>
                  <a:lnTo>
                    <a:pt x="590" y="19"/>
                  </a:lnTo>
                  <a:lnTo>
                    <a:pt x="564" y="14"/>
                  </a:lnTo>
                  <a:lnTo>
                    <a:pt x="538" y="10"/>
                  </a:lnTo>
                  <a:lnTo>
                    <a:pt x="512" y="6"/>
                  </a:lnTo>
                  <a:lnTo>
                    <a:pt x="484" y="4"/>
                  </a:lnTo>
                  <a:lnTo>
                    <a:pt x="457" y="1"/>
                  </a:lnTo>
                  <a:lnTo>
                    <a:pt x="430" y="0"/>
                  </a:lnTo>
                  <a:lnTo>
                    <a:pt x="401" y="0"/>
                  </a:lnTo>
                  <a:lnTo>
                    <a:pt x="374" y="0"/>
                  </a:lnTo>
                  <a:lnTo>
                    <a:pt x="347" y="1"/>
                  </a:lnTo>
                  <a:lnTo>
                    <a:pt x="319" y="2"/>
                  </a:lnTo>
                  <a:lnTo>
                    <a:pt x="292" y="5"/>
                  </a:lnTo>
                  <a:lnTo>
                    <a:pt x="264" y="8"/>
                  </a:lnTo>
                  <a:lnTo>
                    <a:pt x="238" y="13"/>
                  </a:lnTo>
                  <a:lnTo>
                    <a:pt x="212" y="18"/>
                  </a:lnTo>
                  <a:lnTo>
                    <a:pt x="187" y="24"/>
                  </a:lnTo>
                  <a:lnTo>
                    <a:pt x="162" y="30"/>
                  </a:lnTo>
                  <a:lnTo>
                    <a:pt x="138" y="38"/>
                  </a:lnTo>
                  <a:lnTo>
                    <a:pt x="116" y="47"/>
                  </a:lnTo>
                  <a:lnTo>
                    <a:pt x="94" y="56"/>
                  </a:lnTo>
                  <a:lnTo>
                    <a:pt x="73" y="66"/>
                  </a:lnTo>
                  <a:lnTo>
                    <a:pt x="54" y="76"/>
                  </a:lnTo>
                  <a:lnTo>
                    <a:pt x="35" y="89"/>
                  </a:lnTo>
                  <a:lnTo>
                    <a:pt x="18" y="101"/>
                  </a:lnTo>
                  <a:lnTo>
                    <a:pt x="3" y="116"/>
                  </a:lnTo>
                  <a:close/>
                </a:path>
              </a:pathLst>
            </a:custGeom>
            <a:solidFill>
              <a:srgbClr val="8E9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3" name="Freeform 10">
              <a:extLst>
                <a:ext uri="{FF2B5EF4-FFF2-40B4-BE49-F238E27FC236}">
                  <a16:creationId xmlns:a16="http://schemas.microsoft.com/office/drawing/2014/main" xmlns="" id="{4BE823AE-BB54-485F-BC0E-096F3477E660}"/>
                </a:ext>
              </a:extLst>
            </p:cNvPr>
            <p:cNvSpPr>
              <a:spLocks/>
            </p:cNvSpPr>
            <p:nvPr/>
          </p:nvSpPr>
          <p:spPr bwMode="auto">
            <a:xfrm>
              <a:off x="7440423" y="3776782"/>
              <a:ext cx="239672" cy="157361"/>
            </a:xfrm>
            <a:custGeom>
              <a:avLst/>
              <a:gdLst>
                <a:gd name="T0" fmla="*/ 837 w 991"/>
                <a:gd name="T1" fmla="*/ 290 h 646"/>
                <a:gd name="T2" fmla="*/ 891 w 991"/>
                <a:gd name="T3" fmla="*/ 322 h 646"/>
                <a:gd name="T4" fmla="*/ 937 w 991"/>
                <a:gd name="T5" fmla="*/ 360 h 646"/>
                <a:gd name="T6" fmla="*/ 973 w 991"/>
                <a:gd name="T7" fmla="*/ 407 h 646"/>
                <a:gd name="T8" fmla="*/ 987 w 991"/>
                <a:gd name="T9" fmla="*/ 441 h 646"/>
                <a:gd name="T10" fmla="*/ 991 w 991"/>
                <a:gd name="T11" fmla="*/ 468 h 646"/>
                <a:gd name="T12" fmla="*/ 988 w 991"/>
                <a:gd name="T13" fmla="*/ 498 h 646"/>
                <a:gd name="T14" fmla="*/ 978 w 991"/>
                <a:gd name="T15" fmla="*/ 528 h 646"/>
                <a:gd name="T16" fmla="*/ 959 w 991"/>
                <a:gd name="T17" fmla="*/ 557 h 646"/>
                <a:gd name="T18" fmla="*/ 934 w 991"/>
                <a:gd name="T19" fmla="*/ 583 h 646"/>
                <a:gd name="T20" fmla="*/ 902 w 991"/>
                <a:gd name="T21" fmla="*/ 607 h 646"/>
                <a:gd name="T22" fmla="*/ 862 w 991"/>
                <a:gd name="T23" fmla="*/ 626 h 646"/>
                <a:gd name="T24" fmla="*/ 817 w 991"/>
                <a:gd name="T25" fmla="*/ 639 h 646"/>
                <a:gd name="T26" fmla="*/ 766 w 991"/>
                <a:gd name="T27" fmla="*/ 645 h 646"/>
                <a:gd name="T28" fmla="*/ 708 w 991"/>
                <a:gd name="T29" fmla="*/ 643 h 646"/>
                <a:gd name="T30" fmla="*/ 645 w 991"/>
                <a:gd name="T31" fmla="*/ 632 h 646"/>
                <a:gd name="T32" fmla="*/ 541 w 991"/>
                <a:gd name="T33" fmla="*/ 597 h 646"/>
                <a:gd name="T34" fmla="*/ 450 w 991"/>
                <a:gd name="T35" fmla="*/ 552 h 646"/>
                <a:gd name="T36" fmla="*/ 389 w 991"/>
                <a:gd name="T37" fmla="*/ 511 h 646"/>
                <a:gd name="T38" fmla="*/ 349 w 991"/>
                <a:gd name="T39" fmla="*/ 484 h 646"/>
                <a:gd name="T40" fmla="*/ 331 w 991"/>
                <a:gd name="T41" fmla="*/ 476 h 646"/>
                <a:gd name="T42" fmla="*/ 319 w 991"/>
                <a:gd name="T43" fmla="*/ 477 h 646"/>
                <a:gd name="T44" fmla="*/ 309 w 991"/>
                <a:gd name="T45" fmla="*/ 486 h 646"/>
                <a:gd name="T46" fmla="*/ 295 w 991"/>
                <a:gd name="T47" fmla="*/ 496 h 646"/>
                <a:gd name="T48" fmla="*/ 276 w 991"/>
                <a:gd name="T49" fmla="*/ 499 h 646"/>
                <a:gd name="T50" fmla="*/ 244 w 991"/>
                <a:gd name="T51" fmla="*/ 496 h 646"/>
                <a:gd name="T52" fmla="*/ 186 w 991"/>
                <a:gd name="T53" fmla="*/ 474 h 646"/>
                <a:gd name="T54" fmla="*/ 123 w 991"/>
                <a:gd name="T55" fmla="*/ 435 h 646"/>
                <a:gd name="T56" fmla="*/ 62 w 991"/>
                <a:gd name="T57" fmla="*/ 379 h 646"/>
                <a:gd name="T58" fmla="*/ 20 w 991"/>
                <a:gd name="T59" fmla="*/ 323 h 646"/>
                <a:gd name="T60" fmla="*/ 5 w 991"/>
                <a:gd name="T61" fmla="*/ 286 h 646"/>
                <a:gd name="T62" fmla="*/ 0 w 991"/>
                <a:gd name="T63" fmla="*/ 248 h 646"/>
                <a:gd name="T64" fmla="*/ 5 w 991"/>
                <a:gd name="T65" fmla="*/ 210 h 646"/>
                <a:gd name="T66" fmla="*/ 17 w 991"/>
                <a:gd name="T67" fmla="*/ 172 h 646"/>
                <a:gd name="T68" fmla="*/ 37 w 991"/>
                <a:gd name="T69" fmla="*/ 135 h 646"/>
                <a:gd name="T70" fmla="*/ 62 w 991"/>
                <a:gd name="T71" fmla="*/ 102 h 646"/>
                <a:gd name="T72" fmla="*/ 92 w 991"/>
                <a:gd name="T73" fmla="*/ 71 h 646"/>
                <a:gd name="T74" fmla="*/ 125 w 991"/>
                <a:gd name="T75" fmla="*/ 45 h 646"/>
                <a:gd name="T76" fmla="*/ 161 w 991"/>
                <a:gd name="T77" fmla="*/ 23 h 646"/>
                <a:gd name="T78" fmla="*/ 199 w 991"/>
                <a:gd name="T79" fmla="*/ 8 h 646"/>
                <a:gd name="T80" fmla="*/ 239 w 991"/>
                <a:gd name="T81" fmla="*/ 0 h 646"/>
                <a:gd name="T82" fmla="*/ 282 w 991"/>
                <a:gd name="T83" fmla="*/ 4 h 646"/>
                <a:gd name="T84" fmla="*/ 327 w 991"/>
                <a:gd name="T85" fmla="*/ 18 h 646"/>
                <a:gd name="T86" fmla="*/ 427 w 991"/>
                <a:gd name="T87" fmla="*/ 70 h 646"/>
                <a:gd name="T88" fmla="*/ 610 w 991"/>
                <a:gd name="T89" fmla="*/ 183 h 646"/>
                <a:gd name="T90" fmla="*/ 708 w 991"/>
                <a:gd name="T91" fmla="*/ 235 h 646"/>
                <a:gd name="T92" fmla="*/ 767 w 991"/>
                <a:gd name="T93" fmla="*/ 259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1" h="646">
                  <a:moveTo>
                    <a:pt x="767" y="259"/>
                  </a:moveTo>
                  <a:lnTo>
                    <a:pt x="802" y="273"/>
                  </a:lnTo>
                  <a:lnTo>
                    <a:pt x="837" y="290"/>
                  </a:lnTo>
                  <a:lnTo>
                    <a:pt x="855" y="301"/>
                  </a:lnTo>
                  <a:lnTo>
                    <a:pt x="873" y="310"/>
                  </a:lnTo>
                  <a:lnTo>
                    <a:pt x="891" y="322"/>
                  </a:lnTo>
                  <a:lnTo>
                    <a:pt x="908" y="334"/>
                  </a:lnTo>
                  <a:lnTo>
                    <a:pt x="923" y="347"/>
                  </a:lnTo>
                  <a:lnTo>
                    <a:pt x="937" y="360"/>
                  </a:lnTo>
                  <a:lnTo>
                    <a:pt x="952" y="376"/>
                  </a:lnTo>
                  <a:lnTo>
                    <a:pt x="962" y="390"/>
                  </a:lnTo>
                  <a:lnTo>
                    <a:pt x="973" y="407"/>
                  </a:lnTo>
                  <a:lnTo>
                    <a:pt x="981" y="423"/>
                  </a:lnTo>
                  <a:lnTo>
                    <a:pt x="984" y="432"/>
                  </a:lnTo>
                  <a:lnTo>
                    <a:pt x="987" y="441"/>
                  </a:lnTo>
                  <a:lnTo>
                    <a:pt x="990" y="449"/>
                  </a:lnTo>
                  <a:lnTo>
                    <a:pt x="991" y="459"/>
                  </a:lnTo>
                  <a:lnTo>
                    <a:pt x="991" y="468"/>
                  </a:lnTo>
                  <a:lnTo>
                    <a:pt x="991" y="478"/>
                  </a:lnTo>
                  <a:lnTo>
                    <a:pt x="990" y="487"/>
                  </a:lnTo>
                  <a:lnTo>
                    <a:pt x="988" y="498"/>
                  </a:lnTo>
                  <a:lnTo>
                    <a:pt x="985" y="508"/>
                  </a:lnTo>
                  <a:lnTo>
                    <a:pt x="981" y="517"/>
                  </a:lnTo>
                  <a:lnTo>
                    <a:pt x="978" y="528"/>
                  </a:lnTo>
                  <a:lnTo>
                    <a:pt x="972" y="537"/>
                  </a:lnTo>
                  <a:lnTo>
                    <a:pt x="966" y="547"/>
                  </a:lnTo>
                  <a:lnTo>
                    <a:pt x="959" y="557"/>
                  </a:lnTo>
                  <a:lnTo>
                    <a:pt x="952" y="566"/>
                  </a:lnTo>
                  <a:lnTo>
                    <a:pt x="943" y="574"/>
                  </a:lnTo>
                  <a:lnTo>
                    <a:pt x="934" y="583"/>
                  </a:lnTo>
                  <a:lnTo>
                    <a:pt x="924" y="591"/>
                  </a:lnTo>
                  <a:lnTo>
                    <a:pt x="914" y="599"/>
                  </a:lnTo>
                  <a:lnTo>
                    <a:pt x="902" y="607"/>
                  </a:lnTo>
                  <a:lnTo>
                    <a:pt x="890" y="614"/>
                  </a:lnTo>
                  <a:lnTo>
                    <a:pt x="877" y="620"/>
                  </a:lnTo>
                  <a:lnTo>
                    <a:pt x="862" y="626"/>
                  </a:lnTo>
                  <a:lnTo>
                    <a:pt x="848" y="630"/>
                  </a:lnTo>
                  <a:lnTo>
                    <a:pt x="833" y="635"/>
                  </a:lnTo>
                  <a:lnTo>
                    <a:pt x="817" y="639"/>
                  </a:lnTo>
                  <a:lnTo>
                    <a:pt x="801" y="642"/>
                  </a:lnTo>
                  <a:lnTo>
                    <a:pt x="784" y="643"/>
                  </a:lnTo>
                  <a:lnTo>
                    <a:pt x="766" y="645"/>
                  </a:lnTo>
                  <a:lnTo>
                    <a:pt x="747" y="646"/>
                  </a:lnTo>
                  <a:lnTo>
                    <a:pt x="728" y="645"/>
                  </a:lnTo>
                  <a:lnTo>
                    <a:pt x="708" y="643"/>
                  </a:lnTo>
                  <a:lnTo>
                    <a:pt x="688" y="640"/>
                  </a:lnTo>
                  <a:lnTo>
                    <a:pt x="666" y="636"/>
                  </a:lnTo>
                  <a:lnTo>
                    <a:pt x="645" y="632"/>
                  </a:lnTo>
                  <a:lnTo>
                    <a:pt x="622" y="626"/>
                  </a:lnTo>
                  <a:lnTo>
                    <a:pt x="579" y="611"/>
                  </a:lnTo>
                  <a:lnTo>
                    <a:pt x="541" y="597"/>
                  </a:lnTo>
                  <a:lnTo>
                    <a:pt x="507" y="582"/>
                  </a:lnTo>
                  <a:lnTo>
                    <a:pt x="477" y="567"/>
                  </a:lnTo>
                  <a:lnTo>
                    <a:pt x="450" y="552"/>
                  </a:lnTo>
                  <a:lnTo>
                    <a:pt x="426" y="537"/>
                  </a:lnTo>
                  <a:lnTo>
                    <a:pt x="406" y="524"/>
                  </a:lnTo>
                  <a:lnTo>
                    <a:pt x="389" y="511"/>
                  </a:lnTo>
                  <a:lnTo>
                    <a:pt x="374" y="501"/>
                  </a:lnTo>
                  <a:lnTo>
                    <a:pt x="360" y="491"/>
                  </a:lnTo>
                  <a:lnTo>
                    <a:pt x="349" y="484"/>
                  </a:lnTo>
                  <a:lnTo>
                    <a:pt x="339" y="479"/>
                  </a:lnTo>
                  <a:lnTo>
                    <a:pt x="334" y="477"/>
                  </a:lnTo>
                  <a:lnTo>
                    <a:pt x="331" y="476"/>
                  </a:lnTo>
                  <a:lnTo>
                    <a:pt x="326" y="476"/>
                  </a:lnTo>
                  <a:lnTo>
                    <a:pt x="322" y="476"/>
                  </a:lnTo>
                  <a:lnTo>
                    <a:pt x="319" y="477"/>
                  </a:lnTo>
                  <a:lnTo>
                    <a:pt x="315" y="479"/>
                  </a:lnTo>
                  <a:lnTo>
                    <a:pt x="312" y="483"/>
                  </a:lnTo>
                  <a:lnTo>
                    <a:pt x="309" y="486"/>
                  </a:lnTo>
                  <a:lnTo>
                    <a:pt x="305" y="490"/>
                  </a:lnTo>
                  <a:lnTo>
                    <a:pt x="301" y="493"/>
                  </a:lnTo>
                  <a:lnTo>
                    <a:pt x="295" y="496"/>
                  </a:lnTo>
                  <a:lnTo>
                    <a:pt x="290" y="498"/>
                  </a:lnTo>
                  <a:lnTo>
                    <a:pt x="283" y="499"/>
                  </a:lnTo>
                  <a:lnTo>
                    <a:pt x="276" y="499"/>
                  </a:lnTo>
                  <a:lnTo>
                    <a:pt x="269" y="499"/>
                  </a:lnTo>
                  <a:lnTo>
                    <a:pt x="262" y="499"/>
                  </a:lnTo>
                  <a:lnTo>
                    <a:pt x="244" y="496"/>
                  </a:lnTo>
                  <a:lnTo>
                    <a:pt x="226" y="491"/>
                  </a:lnTo>
                  <a:lnTo>
                    <a:pt x="206" y="484"/>
                  </a:lnTo>
                  <a:lnTo>
                    <a:pt x="186" y="474"/>
                  </a:lnTo>
                  <a:lnTo>
                    <a:pt x="165" y="462"/>
                  </a:lnTo>
                  <a:lnTo>
                    <a:pt x="144" y="449"/>
                  </a:lnTo>
                  <a:lnTo>
                    <a:pt x="123" y="435"/>
                  </a:lnTo>
                  <a:lnTo>
                    <a:pt x="101" y="417"/>
                  </a:lnTo>
                  <a:lnTo>
                    <a:pt x="81" y="399"/>
                  </a:lnTo>
                  <a:lnTo>
                    <a:pt x="62" y="379"/>
                  </a:lnTo>
                  <a:lnTo>
                    <a:pt x="44" y="358"/>
                  </a:lnTo>
                  <a:lnTo>
                    <a:pt x="27" y="335"/>
                  </a:lnTo>
                  <a:lnTo>
                    <a:pt x="20" y="323"/>
                  </a:lnTo>
                  <a:lnTo>
                    <a:pt x="14" y="311"/>
                  </a:lnTo>
                  <a:lnTo>
                    <a:pt x="8" y="298"/>
                  </a:lnTo>
                  <a:lnTo>
                    <a:pt x="5" y="286"/>
                  </a:lnTo>
                  <a:lnTo>
                    <a:pt x="2" y="273"/>
                  </a:lnTo>
                  <a:lnTo>
                    <a:pt x="1" y="261"/>
                  </a:lnTo>
                  <a:lnTo>
                    <a:pt x="0" y="248"/>
                  </a:lnTo>
                  <a:lnTo>
                    <a:pt x="1" y="235"/>
                  </a:lnTo>
                  <a:lnTo>
                    <a:pt x="2" y="222"/>
                  </a:lnTo>
                  <a:lnTo>
                    <a:pt x="5" y="210"/>
                  </a:lnTo>
                  <a:lnTo>
                    <a:pt x="8" y="197"/>
                  </a:lnTo>
                  <a:lnTo>
                    <a:pt x="12" y="184"/>
                  </a:lnTo>
                  <a:lnTo>
                    <a:pt x="17" y="172"/>
                  </a:lnTo>
                  <a:lnTo>
                    <a:pt x="23" y="159"/>
                  </a:lnTo>
                  <a:lnTo>
                    <a:pt x="30" y="147"/>
                  </a:lnTo>
                  <a:lnTo>
                    <a:pt x="37" y="135"/>
                  </a:lnTo>
                  <a:lnTo>
                    <a:pt x="44" y="123"/>
                  </a:lnTo>
                  <a:lnTo>
                    <a:pt x="52" y="112"/>
                  </a:lnTo>
                  <a:lnTo>
                    <a:pt x="62" y="102"/>
                  </a:lnTo>
                  <a:lnTo>
                    <a:pt x="70" y="91"/>
                  </a:lnTo>
                  <a:lnTo>
                    <a:pt x="81" y="80"/>
                  </a:lnTo>
                  <a:lnTo>
                    <a:pt x="92" y="71"/>
                  </a:lnTo>
                  <a:lnTo>
                    <a:pt x="102" y="61"/>
                  </a:lnTo>
                  <a:lnTo>
                    <a:pt x="113" y="53"/>
                  </a:lnTo>
                  <a:lnTo>
                    <a:pt x="125" y="45"/>
                  </a:lnTo>
                  <a:lnTo>
                    <a:pt x="137" y="36"/>
                  </a:lnTo>
                  <a:lnTo>
                    <a:pt x="149" y="29"/>
                  </a:lnTo>
                  <a:lnTo>
                    <a:pt x="161" y="23"/>
                  </a:lnTo>
                  <a:lnTo>
                    <a:pt x="174" y="17"/>
                  </a:lnTo>
                  <a:lnTo>
                    <a:pt x="187" y="12"/>
                  </a:lnTo>
                  <a:lnTo>
                    <a:pt x="199" y="8"/>
                  </a:lnTo>
                  <a:lnTo>
                    <a:pt x="212" y="4"/>
                  </a:lnTo>
                  <a:lnTo>
                    <a:pt x="225" y="2"/>
                  </a:lnTo>
                  <a:lnTo>
                    <a:pt x="239" y="0"/>
                  </a:lnTo>
                  <a:lnTo>
                    <a:pt x="252" y="0"/>
                  </a:lnTo>
                  <a:lnTo>
                    <a:pt x="267" y="2"/>
                  </a:lnTo>
                  <a:lnTo>
                    <a:pt x="282" y="4"/>
                  </a:lnTo>
                  <a:lnTo>
                    <a:pt x="296" y="9"/>
                  </a:lnTo>
                  <a:lnTo>
                    <a:pt x="312" y="14"/>
                  </a:lnTo>
                  <a:lnTo>
                    <a:pt x="327" y="18"/>
                  </a:lnTo>
                  <a:lnTo>
                    <a:pt x="359" y="33"/>
                  </a:lnTo>
                  <a:lnTo>
                    <a:pt x="393" y="51"/>
                  </a:lnTo>
                  <a:lnTo>
                    <a:pt x="427" y="70"/>
                  </a:lnTo>
                  <a:lnTo>
                    <a:pt x="462" y="91"/>
                  </a:lnTo>
                  <a:lnTo>
                    <a:pt x="534" y="136"/>
                  </a:lnTo>
                  <a:lnTo>
                    <a:pt x="610" y="183"/>
                  </a:lnTo>
                  <a:lnTo>
                    <a:pt x="648" y="205"/>
                  </a:lnTo>
                  <a:lnTo>
                    <a:pt x="688" y="226"/>
                  </a:lnTo>
                  <a:lnTo>
                    <a:pt x="708" y="235"/>
                  </a:lnTo>
                  <a:lnTo>
                    <a:pt x="727" y="243"/>
                  </a:lnTo>
                  <a:lnTo>
                    <a:pt x="747" y="252"/>
                  </a:lnTo>
                  <a:lnTo>
                    <a:pt x="767" y="259"/>
                  </a:lnTo>
                  <a:close/>
                </a:path>
              </a:pathLst>
            </a:custGeom>
            <a:solidFill>
              <a:srgbClr val="646B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4" name="Freeform 11">
              <a:extLst>
                <a:ext uri="{FF2B5EF4-FFF2-40B4-BE49-F238E27FC236}">
                  <a16:creationId xmlns:a16="http://schemas.microsoft.com/office/drawing/2014/main" xmlns="" id="{5296E72D-76A6-4A25-B6F5-F8998C588222}"/>
                </a:ext>
              </a:extLst>
            </p:cNvPr>
            <p:cNvSpPr>
              <a:spLocks/>
            </p:cNvSpPr>
            <p:nvPr/>
          </p:nvSpPr>
          <p:spPr bwMode="auto">
            <a:xfrm>
              <a:off x="7539681" y="3159445"/>
              <a:ext cx="112574" cy="606443"/>
            </a:xfrm>
            <a:custGeom>
              <a:avLst/>
              <a:gdLst>
                <a:gd name="T0" fmla="*/ 204 w 467"/>
                <a:gd name="T1" fmla="*/ 2504 h 2504"/>
                <a:gd name="T2" fmla="*/ 214 w 467"/>
                <a:gd name="T3" fmla="*/ 2474 h 2504"/>
                <a:gd name="T4" fmla="*/ 225 w 467"/>
                <a:gd name="T5" fmla="*/ 2437 h 2504"/>
                <a:gd name="T6" fmla="*/ 235 w 467"/>
                <a:gd name="T7" fmla="*/ 2394 h 2504"/>
                <a:gd name="T8" fmla="*/ 247 w 467"/>
                <a:gd name="T9" fmla="*/ 2344 h 2504"/>
                <a:gd name="T10" fmla="*/ 259 w 467"/>
                <a:gd name="T11" fmla="*/ 2289 h 2504"/>
                <a:gd name="T12" fmla="*/ 271 w 467"/>
                <a:gd name="T13" fmla="*/ 2229 h 2504"/>
                <a:gd name="T14" fmla="*/ 284 w 467"/>
                <a:gd name="T15" fmla="*/ 2163 h 2504"/>
                <a:gd name="T16" fmla="*/ 296 w 467"/>
                <a:gd name="T17" fmla="*/ 2094 h 2504"/>
                <a:gd name="T18" fmla="*/ 322 w 467"/>
                <a:gd name="T19" fmla="*/ 1943 h 2504"/>
                <a:gd name="T20" fmla="*/ 347 w 467"/>
                <a:gd name="T21" fmla="*/ 1779 h 2504"/>
                <a:gd name="T22" fmla="*/ 372 w 467"/>
                <a:gd name="T23" fmla="*/ 1605 h 2504"/>
                <a:gd name="T24" fmla="*/ 395 w 467"/>
                <a:gd name="T25" fmla="*/ 1425 h 2504"/>
                <a:gd name="T26" fmla="*/ 405 w 467"/>
                <a:gd name="T27" fmla="*/ 1333 h 2504"/>
                <a:gd name="T28" fmla="*/ 416 w 467"/>
                <a:gd name="T29" fmla="*/ 1242 h 2504"/>
                <a:gd name="T30" fmla="*/ 426 w 467"/>
                <a:gd name="T31" fmla="*/ 1150 h 2504"/>
                <a:gd name="T32" fmla="*/ 434 w 467"/>
                <a:gd name="T33" fmla="*/ 1058 h 2504"/>
                <a:gd name="T34" fmla="*/ 441 w 467"/>
                <a:gd name="T35" fmla="*/ 968 h 2504"/>
                <a:gd name="T36" fmla="*/ 448 w 467"/>
                <a:gd name="T37" fmla="*/ 880 h 2504"/>
                <a:gd name="T38" fmla="*/ 454 w 467"/>
                <a:gd name="T39" fmla="*/ 792 h 2504"/>
                <a:gd name="T40" fmla="*/ 459 w 467"/>
                <a:gd name="T41" fmla="*/ 707 h 2504"/>
                <a:gd name="T42" fmla="*/ 464 w 467"/>
                <a:gd name="T43" fmla="*/ 625 h 2504"/>
                <a:gd name="T44" fmla="*/ 466 w 467"/>
                <a:gd name="T45" fmla="*/ 545 h 2504"/>
                <a:gd name="T46" fmla="*/ 467 w 467"/>
                <a:gd name="T47" fmla="*/ 469 h 2504"/>
                <a:gd name="T48" fmla="*/ 467 w 467"/>
                <a:gd name="T49" fmla="*/ 396 h 2504"/>
                <a:gd name="T50" fmla="*/ 465 w 467"/>
                <a:gd name="T51" fmla="*/ 327 h 2504"/>
                <a:gd name="T52" fmla="*/ 461 w 467"/>
                <a:gd name="T53" fmla="*/ 264 h 2504"/>
                <a:gd name="T54" fmla="*/ 457 w 467"/>
                <a:gd name="T55" fmla="*/ 206 h 2504"/>
                <a:gd name="T56" fmla="*/ 451 w 467"/>
                <a:gd name="T57" fmla="*/ 152 h 2504"/>
                <a:gd name="T58" fmla="*/ 441 w 467"/>
                <a:gd name="T59" fmla="*/ 106 h 2504"/>
                <a:gd name="T60" fmla="*/ 429 w 467"/>
                <a:gd name="T61" fmla="*/ 68 h 2504"/>
                <a:gd name="T62" fmla="*/ 414 w 467"/>
                <a:gd name="T63" fmla="*/ 39 h 2504"/>
                <a:gd name="T64" fmla="*/ 395 w 467"/>
                <a:gd name="T65" fmla="*/ 18 h 2504"/>
                <a:gd name="T66" fmla="*/ 375 w 467"/>
                <a:gd name="T67" fmla="*/ 5 h 2504"/>
                <a:gd name="T68" fmla="*/ 352 w 467"/>
                <a:gd name="T69" fmla="*/ 0 h 2504"/>
                <a:gd name="T70" fmla="*/ 328 w 467"/>
                <a:gd name="T71" fmla="*/ 3 h 2504"/>
                <a:gd name="T72" fmla="*/ 302 w 467"/>
                <a:gd name="T73" fmla="*/ 14 h 2504"/>
                <a:gd name="T74" fmla="*/ 276 w 467"/>
                <a:gd name="T75" fmla="*/ 33 h 2504"/>
                <a:gd name="T76" fmla="*/ 248 w 467"/>
                <a:gd name="T77" fmla="*/ 61 h 2504"/>
                <a:gd name="T78" fmla="*/ 221 w 467"/>
                <a:gd name="T79" fmla="*/ 95 h 2504"/>
                <a:gd name="T80" fmla="*/ 194 w 467"/>
                <a:gd name="T81" fmla="*/ 138 h 2504"/>
                <a:gd name="T82" fmla="*/ 168 w 467"/>
                <a:gd name="T83" fmla="*/ 188 h 2504"/>
                <a:gd name="T84" fmla="*/ 141 w 467"/>
                <a:gd name="T85" fmla="*/ 245 h 2504"/>
                <a:gd name="T86" fmla="*/ 116 w 467"/>
                <a:gd name="T87" fmla="*/ 311 h 2504"/>
                <a:gd name="T88" fmla="*/ 93 w 467"/>
                <a:gd name="T89" fmla="*/ 383 h 2504"/>
                <a:gd name="T90" fmla="*/ 71 w 467"/>
                <a:gd name="T91" fmla="*/ 463 h 2504"/>
                <a:gd name="T92" fmla="*/ 52 w 467"/>
                <a:gd name="T93" fmla="*/ 551 h 2504"/>
                <a:gd name="T94" fmla="*/ 34 w 467"/>
                <a:gd name="T95" fmla="*/ 645 h 2504"/>
                <a:gd name="T96" fmla="*/ 21 w 467"/>
                <a:gd name="T97" fmla="*/ 746 h 2504"/>
                <a:gd name="T98" fmla="*/ 11 w 467"/>
                <a:gd name="T99" fmla="*/ 856 h 2504"/>
                <a:gd name="T100" fmla="*/ 3 w 467"/>
                <a:gd name="T101" fmla="*/ 971 h 2504"/>
                <a:gd name="T102" fmla="*/ 0 w 467"/>
                <a:gd name="T103" fmla="*/ 1095 h 2504"/>
                <a:gd name="T104" fmla="*/ 1 w 467"/>
                <a:gd name="T105" fmla="*/ 1225 h 2504"/>
                <a:gd name="T106" fmla="*/ 6 w 467"/>
                <a:gd name="T107" fmla="*/ 1361 h 2504"/>
                <a:gd name="T108" fmla="*/ 16 w 467"/>
                <a:gd name="T109" fmla="*/ 1505 h 2504"/>
                <a:gd name="T110" fmla="*/ 33 w 467"/>
                <a:gd name="T111" fmla="*/ 1655 h 2504"/>
                <a:gd name="T112" fmla="*/ 55 w 467"/>
                <a:gd name="T113" fmla="*/ 1812 h 2504"/>
                <a:gd name="T114" fmla="*/ 82 w 467"/>
                <a:gd name="T115" fmla="*/ 1975 h 2504"/>
                <a:gd name="T116" fmla="*/ 116 w 467"/>
                <a:gd name="T117" fmla="*/ 2145 h 2504"/>
                <a:gd name="T118" fmla="*/ 157 w 467"/>
                <a:gd name="T119" fmla="*/ 2322 h 2504"/>
                <a:gd name="T120" fmla="*/ 204 w 467"/>
                <a:gd name="T121" fmla="*/ 2504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7" h="2504">
                  <a:moveTo>
                    <a:pt x="204" y="2504"/>
                  </a:moveTo>
                  <a:lnTo>
                    <a:pt x="214" y="2474"/>
                  </a:lnTo>
                  <a:lnTo>
                    <a:pt x="225" y="2437"/>
                  </a:lnTo>
                  <a:lnTo>
                    <a:pt x="235" y="2394"/>
                  </a:lnTo>
                  <a:lnTo>
                    <a:pt x="247" y="2344"/>
                  </a:lnTo>
                  <a:lnTo>
                    <a:pt x="259" y="2289"/>
                  </a:lnTo>
                  <a:lnTo>
                    <a:pt x="271" y="2229"/>
                  </a:lnTo>
                  <a:lnTo>
                    <a:pt x="284" y="2163"/>
                  </a:lnTo>
                  <a:lnTo>
                    <a:pt x="296" y="2094"/>
                  </a:lnTo>
                  <a:lnTo>
                    <a:pt x="322" y="1943"/>
                  </a:lnTo>
                  <a:lnTo>
                    <a:pt x="347" y="1779"/>
                  </a:lnTo>
                  <a:lnTo>
                    <a:pt x="372" y="1605"/>
                  </a:lnTo>
                  <a:lnTo>
                    <a:pt x="395" y="1425"/>
                  </a:lnTo>
                  <a:lnTo>
                    <a:pt x="405" y="1333"/>
                  </a:lnTo>
                  <a:lnTo>
                    <a:pt x="416" y="1242"/>
                  </a:lnTo>
                  <a:lnTo>
                    <a:pt x="426" y="1150"/>
                  </a:lnTo>
                  <a:lnTo>
                    <a:pt x="434" y="1058"/>
                  </a:lnTo>
                  <a:lnTo>
                    <a:pt x="441" y="968"/>
                  </a:lnTo>
                  <a:lnTo>
                    <a:pt x="448" y="880"/>
                  </a:lnTo>
                  <a:lnTo>
                    <a:pt x="454" y="792"/>
                  </a:lnTo>
                  <a:lnTo>
                    <a:pt x="459" y="707"/>
                  </a:lnTo>
                  <a:lnTo>
                    <a:pt x="464" y="625"/>
                  </a:lnTo>
                  <a:lnTo>
                    <a:pt x="466" y="545"/>
                  </a:lnTo>
                  <a:lnTo>
                    <a:pt x="467" y="469"/>
                  </a:lnTo>
                  <a:lnTo>
                    <a:pt x="467" y="396"/>
                  </a:lnTo>
                  <a:lnTo>
                    <a:pt x="465" y="327"/>
                  </a:lnTo>
                  <a:lnTo>
                    <a:pt x="461" y="264"/>
                  </a:lnTo>
                  <a:lnTo>
                    <a:pt x="457" y="206"/>
                  </a:lnTo>
                  <a:lnTo>
                    <a:pt x="451" y="152"/>
                  </a:lnTo>
                  <a:lnTo>
                    <a:pt x="441" y="106"/>
                  </a:lnTo>
                  <a:lnTo>
                    <a:pt x="429" y="68"/>
                  </a:lnTo>
                  <a:lnTo>
                    <a:pt x="414" y="39"/>
                  </a:lnTo>
                  <a:lnTo>
                    <a:pt x="395" y="18"/>
                  </a:lnTo>
                  <a:lnTo>
                    <a:pt x="375" y="5"/>
                  </a:lnTo>
                  <a:lnTo>
                    <a:pt x="352" y="0"/>
                  </a:lnTo>
                  <a:lnTo>
                    <a:pt x="328" y="3"/>
                  </a:lnTo>
                  <a:lnTo>
                    <a:pt x="302" y="14"/>
                  </a:lnTo>
                  <a:lnTo>
                    <a:pt x="276" y="33"/>
                  </a:lnTo>
                  <a:lnTo>
                    <a:pt x="248" y="61"/>
                  </a:lnTo>
                  <a:lnTo>
                    <a:pt x="221" y="95"/>
                  </a:lnTo>
                  <a:lnTo>
                    <a:pt x="194" y="138"/>
                  </a:lnTo>
                  <a:lnTo>
                    <a:pt x="168" y="188"/>
                  </a:lnTo>
                  <a:lnTo>
                    <a:pt x="141" y="245"/>
                  </a:lnTo>
                  <a:lnTo>
                    <a:pt x="116" y="311"/>
                  </a:lnTo>
                  <a:lnTo>
                    <a:pt x="93" y="383"/>
                  </a:lnTo>
                  <a:lnTo>
                    <a:pt x="71" y="463"/>
                  </a:lnTo>
                  <a:lnTo>
                    <a:pt x="52" y="551"/>
                  </a:lnTo>
                  <a:lnTo>
                    <a:pt x="34" y="645"/>
                  </a:lnTo>
                  <a:lnTo>
                    <a:pt x="21" y="746"/>
                  </a:lnTo>
                  <a:lnTo>
                    <a:pt x="11" y="856"/>
                  </a:lnTo>
                  <a:lnTo>
                    <a:pt x="3" y="971"/>
                  </a:lnTo>
                  <a:lnTo>
                    <a:pt x="0" y="1095"/>
                  </a:lnTo>
                  <a:lnTo>
                    <a:pt x="1" y="1225"/>
                  </a:lnTo>
                  <a:lnTo>
                    <a:pt x="6" y="1361"/>
                  </a:lnTo>
                  <a:lnTo>
                    <a:pt x="16" y="1505"/>
                  </a:lnTo>
                  <a:lnTo>
                    <a:pt x="33" y="1655"/>
                  </a:lnTo>
                  <a:lnTo>
                    <a:pt x="55" y="1812"/>
                  </a:lnTo>
                  <a:lnTo>
                    <a:pt x="82" y="1975"/>
                  </a:lnTo>
                  <a:lnTo>
                    <a:pt x="116" y="2145"/>
                  </a:lnTo>
                  <a:lnTo>
                    <a:pt x="157" y="2322"/>
                  </a:lnTo>
                  <a:lnTo>
                    <a:pt x="204" y="2504"/>
                  </a:lnTo>
                  <a:close/>
                </a:path>
              </a:pathLst>
            </a:custGeom>
            <a:solidFill>
              <a:srgbClr val="646B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5" name="Freeform 12">
              <a:extLst>
                <a:ext uri="{FF2B5EF4-FFF2-40B4-BE49-F238E27FC236}">
                  <a16:creationId xmlns:a16="http://schemas.microsoft.com/office/drawing/2014/main" xmlns="" id="{AD46F253-A224-479E-A338-0AFEB6DFB87B}"/>
                </a:ext>
              </a:extLst>
            </p:cNvPr>
            <p:cNvSpPr>
              <a:spLocks/>
            </p:cNvSpPr>
            <p:nvPr/>
          </p:nvSpPr>
          <p:spPr bwMode="auto">
            <a:xfrm>
              <a:off x="7394425" y="3092869"/>
              <a:ext cx="221516" cy="775908"/>
            </a:xfrm>
            <a:custGeom>
              <a:avLst/>
              <a:gdLst>
                <a:gd name="T0" fmla="*/ 0 w 912"/>
                <a:gd name="T1" fmla="*/ 98 h 3204"/>
                <a:gd name="T2" fmla="*/ 1 w 912"/>
                <a:gd name="T3" fmla="*/ 219 h 3204"/>
                <a:gd name="T4" fmla="*/ 7 w 912"/>
                <a:gd name="T5" fmla="*/ 341 h 3204"/>
                <a:gd name="T6" fmla="*/ 15 w 912"/>
                <a:gd name="T7" fmla="*/ 469 h 3204"/>
                <a:gd name="T8" fmla="*/ 34 w 912"/>
                <a:gd name="T9" fmla="*/ 660 h 3204"/>
                <a:gd name="T10" fmla="*/ 65 w 912"/>
                <a:gd name="T11" fmla="*/ 918 h 3204"/>
                <a:gd name="T12" fmla="*/ 98 w 912"/>
                <a:gd name="T13" fmla="*/ 1166 h 3204"/>
                <a:gd name="T14" fmla="*/ 128 w 912"/>
                <a:gd name="T15" fmla="*/ 1401 h 3204"/>
                <a:gd name="T16" fmla="*/ 145 w 912"/>
                <a:gd name="T17" fmla="*/ 1563 h 3204"/>
                <a:gd name="T18" fmla="*/ 152 w 912"/>
                <a:gd name="T19" fmla="*/ 1663 h 3204"/>
                <a:gd name="T20" fmla="*/ 156 w 912"/>
                <a:gd name="T21" fmla="*/ 1753 h 3204"/>
                <a:gd name="T22" fmla="*/ 153 w 912"/>
                <a:gd name="T23" fmla="*/ 1836 h 3204"/>
                <a:gd name="T24" fmla="*/ 145 w 912"/>
                <a:gd name="T25" fmla="*/ 1950 h 3204"/>
                <a:gd name="T26" fmla="*/ 137 w 912"/>
                <a:gd name="T27" fmla="*/ 2118 h 3204"/>
                <a:gd name="T28" fmla="*/ 133 w 912"/>
                <a:gd name="T29" fmla="*/ 2300 h 3204"/>
                <a:gd name="T30" fmla="*/ 133 w 912"/>
                <a:gd name="T31" fmla="*/ 2486 h 3204"/>
                <a:gd name="T32" fmla="*/ 137 w 912"/>
                <a:gd name="T33" fmla="*/ 2662 h 3204"/>
                <a:gd name="T34" fmla="*/ 143 w 912"/>
                <a:gd name="T35" fmla="*/ 2820 h 3204"/>
                <a:gd name="T36" fmla="*/ 150 w 912"/>
                <a:gd name="T37" fmla="*/ 2948 h 3204"/>
                <a:gd name="T38" fmla="*/ 158 w 912"/>
                <a:gd name="T39" fmla="*/ 3036 h 3204"/>
                <a:gd name="T40" fmla="*/ 171 w 912"/>
                <a:gd name="T41" fmla="*/ 3074 h 3204"/>
                <a:gd name="T42" fmla="*/ 191 w 912"/>
                <a:gd name="T43" fmla="*/ 3098 h 3204"/>
                <a:gd name="T44" fmla="*/ 214 w 912"/>
                <a:gd name="T45" fmla="*/ 3121 h 3204"/>
                <a:gd name="T46" fmla="*/ 241 w 912"/>
                <a:gd name="T47" fmla="*/ 3143 h 3204"/>
                <a:gd name="T48" fmla="*/ 272 w 912"/>
                <a:gd name="T49" fmla="*/ 3161 h 3204"/>
                <a:gd name="T50" fmla="*/ 305 w 912"/>
                <a:gd name="T51" fmla="*/ 3177 h 3204"/>
                <a:gd name="T52" fmla="*/ 341 w 912"/>
                <a:gd name="T53" fmla="*/ 3189 h 3204"/>
                <a:gd name="T54" fmla="*/ 380 w 912"/>
                <a:gd name="T55" fmla="*/ 3198 h 3204"/>
                <a:gd name="T56" fmla="*/ 421 w 912"/>
                <a:gd name="T57" fmla="*/ 3202 h 3204"/>
                <a:gd name="T58" fmla="*/ 465 w 912"/>
                <a:gd name="T59" fmla="*/ 3202 h 3204"/>
                <a:gd name="T60" fmla="*/ 510 w 912"/>
                <a:gd name="T61" fmla="*/ 3198 h 3204"/>
                <a:gd name="T62" fmla="*/ 556 w 912"/>
                <a:gd name="T63" fmla="*/ 3187 h 3204"/>
                <a:gd name="T64" fmla="*/ 605 w 912"/>
                <a:gd name="T65" fmla="*/ 3170 h 3204"/>
                <a:gd name="T66" fmla="*/ 655 w 912"/>
                <a:gd name="T67" fmla="*/ 3148 h 3204"/>
                <a:gd name="T68" fmla="*/ 705 w 912"/>
                <a:gd name="T69" fmla="*/ 3118 h 3204"/>
                <a:gd name="T70" fmla="*/ 757 w 912"/>
                <a:gd name="T71" fmla="*/ 3081 h 3204"/>
                <a:gd name="T72" fmla="*/ 784 w 912"/>
                <a:gd name="T73" fmla="*/ 3050 h 3204"/>
                <a:gd name="T74" fmla="*/ 787 w 912"/>
                <a:gd name="T75" fmla="*/ 2967 h 3204"/>
                <a:gd name="T76" fmla="*/ 795 w 912"/>
                <a:gd name="T77" fmla="*/ 2811 h 3204"/>
                <a:gd name="T78" fmla="*/ 807 w 912"/>
                <a:gd name="T79" fmla="*/ 2590 h 3204"/>
                <a:gd name="T80" fmla="*/ 819 w 912"/>
                <a:gd name="T81" fmla="*/ 2388 h 3204"/>
                <a:gd name="T82" fmla="*/ 832 w 912"/>
                <a:gd name="T83" fmla="*/ 2187 h 3204"/>
                <a:gd name="T84" fmla="*/ 848 w 912"/>
                <a:gd name="T85" fmla="*/ 1925 h 3204"/>
                <a:gd name="T86" fmla="*/ 864 w 912"/>
                <a:gd name="T87" fmla="*/ 1624 h 3204"/>
                <a:gd name="T88" fmla="*/ 881 w 912"/>
                <a:gd name="T89" fmla="*/ 1303 h 3204"/>
                <a:gd name="T90" fmla="*/ 897 w 912"/>
                <a:gd name="T91" fmla="*/ 984 h 3204"/>
                <a:gd name="T92" fmla="*/ 907 w 912"/>
                <a:gd name="T93" fmla="*/ 685 h 3204"/>
                <a:gd name="T94" fmla="*/ 912 w 912"/>
                <a:gd name="T95" fmla="*/ 428 h 3204"/>
                <a:gd name="T96" fmla="*/ 873 w 912"/>
                <a:gd name="T97" fmla="*/ 298 h 3204"/>
                <a:gd name="T98" fmla="*/ 773 w 912"/>
                <a:gd name="T99" fmla="*/ 241 h 3204"/>
                <a:gd name="T100" fmla="*/ 652 w 912"/>
                <a:gd name="T101" fmla="*/ 176 h 3204"/>
                <a:gd name="T102" fmla="*/ 516 w 912"/>
                <a:gd name="T103" fmla="*/ 111 h 3204"/>
                <a:gd name="T104" fmla="*/ 412 w 912"/>
                <a:gd name="T105" fmla="*/ 67 h 3204"/>
                <a:gd name="T106" fmla="*/ 345 w 912"/>
                <a:gd name="T107" fmla="*/ 42 h 3204"/>
                <a:gd name="T108" fmla="*/ 278 w 912"/>
                <a:gd name="T109" fmla="*/ 22 h 3204"/>
                <a:gd name="T110" fmla="*/ 215 w 912"/>
                <a:gd name="T111" fmla="*/ 8 h 3204"/>
                <a:gd name="T112" fmla="*/ 156 w 912"/>
                <a:gd name="T113" fmla="*/ 1 h 3204"/>
                <a:gd name="T114" fmla="*/ 103 w 912"/>
                <a:gd name="T115" fmla="*/ 0 h 3204"/>
                <a:gd name="T116" fmla="*/ 57 w 912"/>
                <a:gd name="T117" fmla="*/ 8 h 3204"/>
                <a:gd name="T118" fmla="*/ 18 w 912"/>
                <a:gd name="T119" fmla="*/ 27 h 3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12" h="3204">
                  <a:moveTo>
                    <a:pt x="1" y="40"/>
                  </a:moveTo>
                  <a:lnTo>
                    <a:pt x="0" y="98"/>
                  </a:lnTo>
                  <a:lnTo>
                    <a:pt x="0" y="158"/>
                  </a:lnTo>
                  <a:lnTo>
                    <a:pt x="1" y="219"/>
                  </a:lnTo>
                  <a:lnTo>
                    <a:pt x="3" y="279"/>
                  </a:lnTo>
                  <a:lnTo>
                    <a:pt x="7" y="341"/>
                  </a:lnTo>
                  <a:lnTo>
                    <a:pt x="10" y="404"/>
                  </a:lnTo>
                  <a:lnTo>
                    <a:pt x="15" y="469"/>
                  </a:lnTo>
                  <a:lnTo>
                    <a:pt x="21" y="532"/>
                  </a:lnTo>
                  <a:lnTo>
                    <a:pt x="34" y="660"/>
                  </a:lnTo>
                  <a:lnTo>
                    <a:pt x="50" y="789"/>
                  </a:lnTo>
                  <a:lnTo>
                    <a:pt x="65" y="918"/>
                  </a:lnTo>
                  <a:lnTo>
                    <a:pt x="82" y="1043"/>
                  </a:lnTo>
                  <a:lnTo>
                    <a:pt x="98" y="1166"/>
                  </a:lnTo>
                  <a:lnTo>
                    <a:pt x="114" y="1287"/>
                  </a:lnTo>
                  <a:lnTo>
                    <a:pt x="128" y="1401"/>
                  </a:lnTo>
                  <a:lnTo>
                    <a:pt x="140" y="1510"/>
                  </a:lnTo>
                  <a:lnTo>
                    <a:pt x="145" y="1563"/>
                  </a:lnTo>
                  <a:lnTo>
                    <a:pt x="148" y="1614"/>
                  </a:lnTo>
                  <a:lnTo>
                    <a:pt x="152" y="1663"/>
                  </a:lnTo>
                  <a:lnTo>
                    <a:pt x="154" y="1709"/>
                  </a:lnTo>
                  <a:lnTo>
                    <a:pt x="156" y="1753"/>
                  </a:lnTo>
                  <a:lnTo>
                    <a:pt x="156" y="1796"/>
                  </a:lnTo>
                  <a:lnTo>
                    <a:pt x="153" y="1836"/>
                  </a:lnTo>
                  <a:lnTo>
                    <a:pt x="151" y="1874"/>
                  </a:lnTo>
                  <a:lnTo>
                    <a:pt x="145" y="1950"/>
                  </a:lnTo>
                  <a:lnTo>
                    <a:pt x="140" y="2031"/>
                  </a:lnTo>
                  <a:lnTo>
                    <a:pt x="137" y="2118"/>
                  </a:lnTo>
                  <a:lnTo>
                    <a:pt x="134" y="2208"/>
                  </a:lnTo>
                  <a:lnTo>
                    <a:pt x="133" y="2300"/>
                  </a:lnTo>
                  <a:lnTo>
                    <a:pt x="133" y="2393"/>
                  </a:lnTo>
                  <a:lnTo>
                    <a:pt x="133" y="2486"/>
                  </a:lnTo>
                  <a:lnTo>
                    <a:pt x="134" y="2575"/>
                  </a:lnTo>
                  <a:lnTo>
                    <a:pt x="137" y="2662"/>
                  </a:lnTo>
                  <a:lnTo>
                    <a:pt x="139" y="2744"/>
                  </a:lnTo>
                  <a:lnTo>
                    <a:pt x="143" y="2820"/>
                  </a:lnTo>
                  <a:lnTo>
                    <a:pt x="146" y="2888"/>
                  </a:lnTo>
                  <a:lnTo>
                    <a:pt x="150" y="2948"/>
                  </a:lnTo>
                  <a:lnTo>
                    <a:pt x="154" y="2998"/>
                  </a:lnTo>
                  <a:lnTo>
                    <a:pt x="158" y="3036"/>
                  </a:lnTo>
                  <a:lnTo>
                    <a:pt x="163" y="3061"/>
                  </a:lnTo>
                  <a:lnTo>
                    <a:pt x="171" y="3074"/>
                  </a:lnTo>
                  <a:lnTo>
                    <a:pt x="181" y="3086"/>
                  </a:lnTo>
                  <a:lnTo>
                    <a:pt x="191" y="3098"/>
                  </a:lnTo>
                  <a:lnTo>
                    <a:pt x="202" y="3109"/>
                  </a:lnTo>
                  <a:lnTo>
                    <a:pt x="214" y="3121"/>
                  </a:lnTo>
                  <a:lnTo>
                    <a:pt x="227" y="3132"/>
                  </a:lnTo>
                  <a:lnTo>
                    <a:pt x="241" y="3143"/>
                  </a:lnTo>
                  <a:lnTo>
                    <a:pt x="257" y="3152"/>
                  </a:lnTo>
                  <a:lnTo>
                    <a:pt x="272" y="3161"/>
                  </a:lnTo>
                  <a:lnTo>
                    <a:pt x="288" y="3169"/>
                  </a:lnTo>
                  <a:lnTo>
                    <a:pt x="305" y="3177"/>
                  </a:lnTo>
                  <a:lnTo>
                    <a:pt x="323" y="3183"/>
                  </a:lnTo>
                  <a:lnTo>
                    <a:pt x="341" y="3189"/>
                  </a:lnTo>
                  <a:lnTo>
                    <a:pt x="360" y="3194"/>
                  </a:lnTo>
                  <a:lnTo>
                    <a:pt x="380" y="3198"/>
                  </a:lnTo>
                  <a:lnTo>
                    <a:pt x="401" y="3201"/>
                  </a:lnTo>
                  <a:lnTo>
                    <a:pt x="421" y="3202"/>
                  </a:lnTo>
                  <a:lnTo>
                    <a:pt x="442" y="3204"/>
                  </a:lnTo>
                  <a:lnTo>
                    <a:pt x="465" y="3202"/>
                  </a:lnTo>
                  <a:lnTo>
                    <a:pt x="487" y="3201"/>
                  </a:lnTo>
                  <a:lnTo>
                    <a:pt x="510" y="3198"/>
                  </a:lnTo>
                  <a:lnTo>
                    <a:pt x="533" y="3193"/>
                  </a:lnTo>
                  <a:lnTo>
                    <a:pt x="556" y="3187"/>
                  </a:lnTo>
                  <a:lnTo>
                    <a:pt x="580" y="3180"/>
                  </a:lnTo>
                  <a:lnTo>
                    <a:pt x="605" y="3170"/>
                  </a:lnTo>
                  <a:lnTo>
                    <a:pt x="630" y="3159"/>
                  </a:lnTo>
                  <a:lnTo>
                    <a:pt x="655" y="3148"/>
                  </a:lnTo>
                  <a:lnTo>
                    <a:pt x="680" y="3133"/>
                  </a:lnTo>
                  <a:lnTo>
                    <a:pt x="705" y="3118"/>
                  </a:lnTo>
                  <a:lnTo>
                    <a:pt x="731" y="3101"/>
                  </a:lnTo>
                  <a:lnTo>
                    <a:pt x="757" y="3081"/>
                  </a:lnTo>
                  <a:lnTo>
                    <a:pt x="784" y="3061"/>
                  </a:lnTo>
                  <a:lnTo>
                    <a:pt x="784" y="3050"/>
                  </a:lnTo>
                  <a:lnTo>
                    <a:pt x="785" y="3018"/>
                  </a:lnTo>
                  <a:lnTo>
                    <a:pt x="787" y="2967"/>
                  </a:lnTo>
                  <a:lnTo>
                    <a:pt x="791" y="2896"/>
                  </a:lnTo>
                  <a:lnTo>
                    <a:pt x="795" y="2811"/>
                  </a:lnTo>
                  <a:lnTo>
                    <a:pt x="801" y="2707"/>
                  </a:lnTo>
                  <a:lnTo>
                    <a:pt x="807" y="2590"/>
                  </a:lnTo>
                  <a:lnTo>
                    <a:pt x="816" y="2461"/>
                  </a:lnTo>
                  <a:lnTo>
                    <a:pt x="819" y="2388"/>
                  </a:lnTo>
                  <a:lnTo>
                    <a:pt x="825" y="2296"/>
                  </a:lnTo>
                  <a:lnTo>
                    <a:pt x="832" y="2187"/>
                  </a:lnTo>
                  <a:lnTo>
                    <a:pt x="839" y="2062"/>
                  </a:lnTo>
                  <a:lnTo>
                    <a:pt x="848" y="1925"/>
                  </a:lnTo>
                  <a:lnTo>
                    <a:pt x="856" y="1778"/>
                  </a:lnTo>
                  <a:lnTo>
                    <a:pt x="864" y="1624"/>
                  </a:lnTo>
                  <a:lnTo>
                    <a:pt x="873" y="1465"/>
                  </a:lnTo>
                  <a:lnTo>
                    <a:pt x="881" y="1303"/>
                  </a:lnTo>
                  <a:lnTo>
                    <a:pt x="889" y="1143"/>
                  </a:lnTo>
                  <a:lnTo>
                    <a:pt x="897" y="984"/>
                  </a:lnTo>
                  <a:lnTo>
                    <a:pt x="903" y="832"/>
                  </a:lnTo>
                  <a:lnTo>
                    <a:pt x="907" y="685"/>
                  </a:lnTo>
                  <a:lnTo>
                    <a:pt x="911" y="551"/>
                  </a:lnTo>
                  <a:lnTo>
                    <a:pt x="912" y="428"/>
                  </a:lnTo>
                  <a:lnTo>
                    <a:pt x="912" y="321"/>
                  </a:lnTo>
                  <a:lnTo>
                    <a:pt x="873" y="298"/>
                  </a:lnTo>
                  <a:lnTo>
                    <a:pt x="826" y="271"/>
                  </a:lnTo>
                  <a:lnTo>
                    <a:pt x="773" y="241"/>
                  </a:lnTo>
                  <a:lnTo>
                    <a:pt x="715" y="209"/>
                  </a:lnTo>
                  <a:lnTo>
                    <a:pt x="652" y="176"/>
                  </a:lnTo>
                  <a:lnTo>
                    <a:pt x="585" y="142"/>
                  </a:lnTo>
                  <a:lnTo>
                    <a:pt x="516" y="111"/>
                  </a:lnTo>
                  <a:lnTo>
                    <a:pt x="447" y="82"/>
                  </a:lnTo>
                  <a:lnTo>
                    <a:pt x="412" y="67"/>
                  </a:lnTo>
                  <a:lnTo>
                    <a:pt x="378" y="54"/>
                  </a:lnTo>
                  <a:lnTo>
                    <a:pt x="345" y="42"/>
                  </a:lnTo>
                  <a:lnTo>
                    <a:pt x="311" y="32"/>
                  </a:lnTo>
                  <a:lnTo>
                    <a:pt x="278" y="22"/>
                  </a:lnTo>
                  <a:lnTo>
                    <a:pt x="246" y="15"/>
                  </a:lnTo>
                  <a:lnTo>
                    <a:pt x="215" y="8"/>
                  </a:lnTo>
                  <a:lnTo>
                    <a:pt x="185" y="3"/>
                  </a:lnTo>
                  <a:lnTo>
                    <a:pt x="156" y="1"/>
                  </a:lnTo>
                  <a:lnTo>
                    <a:pt x="128" y="0"/>
                  </a:lnTo>
                  <a:lnTo>
                    <a:pt x="103" y="0"/>
                  </a:lnTo>
                  <a:lnTo>
                    <a:pt x="78" y="3"/>
                  </a:lnTo>
                  <a:lnTo>
                    <a:pt x="57" y="8"/>
                  </a:lnTo>
                  <a:lnTo>
                    <a:pt x="35" y="16"/>
                  </a:lnTo>
                  <a:lnTo>
                    <a:pt x="18" y="27"/>
                  </a:lnTo>
                  <a:lnTo>
                    <a:pt x="1" y="40"/>
                  </a:lnTo>
                  <a:close/>
                </a:path>
              </a:pathLst>
            </a:custGeom>
            <a:solidFill>
              <a:srgbClr val="8E9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6" name="Freeform 13">
              <a:extLst>
                <a:ext uri="{FF2B5EF4-FFF2-40B4-BE49-F238E27FC236}">
                  <a16:creationId xmlns:a16="http://schemas.microsoft.com/office/drawing/2014/main" xmlns="" id="{B2368011-1B62-4F7C-BCB8-47FDF101C37A}"/>
                </a:ext>
              </a:extLst>
            </p:cNvPr>
            <p:cNvSpPr>
              <a:spLocks/>
            </p:cNvSpPr>
            <p:nvPr/>
          </p:nvSpPr>
          <p:spPr bwMode="auto">
            <a:xfrm>
              <a:off x="8788880" y="4079398"/>
              <a:ext cx="2420930" cy="1700704"/>
            </a:xfrm>
            <a:custGeom>
              <a:avLst/>
              <a:gdLst>
                <a:gd name="T0" fmla="*/ 9999 w 9999"/>
                <a:gd name="T1" fmla="*/ 0 h 7027"/>
                <a:gd name="T2" fmla="*/ 0 w 9999"/>
                <a:gd name="T3" fmla="*/ 5779 h 7027"/>
                <a:gd name="T4" fmla="*/ 0 w 9999"/>
                <a:gd name="T5" fmla="*/ 7027 h 7027"/>
                <a:gd name="T6" fmla="*/ 9999 w 9999"/>
                <a:gd name="T7" fmla="*/ 1248 h 7027"/>
                <a:gd name="T8" fmla="*/ 9999 w 9999"/>
                <a:gd name="T9" fmla="*/ 0 h 7027"/>
              </a:gdLst>
              <a:ahLst/>
              <a:cxnLst>
                <a:cxn ang="0">
                  <a:pos x="T0" y="T1"/>
                </a:cxn>
                <a:cxn ang="0">
                  <a:pos x="T2" y="T3"/>
                </a:cxn>
                <a:cxn ang="0">
                  <a:pos x="T4" y="T5"/>
                </a:cxn>
                <a:cxn ang="0">
                  <a:pos x="T6" y="T7"/>
                </a:cxn>
                <a:cxn ang="0">
                  <a:pos x="T8" y="T9"/>
                </a:cxn>
              </a:cxnLst>
              <a:rect l="0" t="0" r="r" b="b"/>
              <a:pathLst>
                <a:path w="9999" h="7027">
                  <a:moveTo>
                    <a:pt x="9999" y="0"/>
                  </a:moveTo>
                  <a:lnTo>
                    <a:pt x="0" y="5779"/>
                  </a:lnTo>
                  <a:lnTo>
                    <a:pt x="0" y="7027"/>
                  </a:lnTo>
                  <a:lnTo>
                    <a:pt x="9999" y="1248"/>
                  </a:lnTo>
                  <a:lnTo>
                    <a:pt x="9999" y="0"/>
                  </a:lnTo>
                  <a:close/>
                </a:path>
              </a:pathLst>
            </a:custGeom>
            <a:solidFill>
              <a:schemeClr val="accent1">
                <a:lumMod val="50000"/>
              </a:schemeClr>
            </a:solidFill>
            <a:ln>
              <a:noFill/>
            </a:ln>
          </p:spPr>
          <p:txBody>
            <a:bodyPr vert="horz" wrap="square" lIns="57150" tIns="28575" rIns="57150" bIns="28575" numCol="1" anchor="t" anchorCtr="0" compatLnSpc="1">
              <a:prstTxWarp prst="textNoShape">
                <a:avLst/>
              </a:prstTxWarp>
            </a:bodyPr>
            <a:lstStyle/>
            <a:p>
              <a:endParaRPr lang="id-ID" sz="1125"/>
            </a:p>
          </p:txBody>
        </p:sp>
        <p:sp>
          <p:nvSpPr>
            <p:cNvPr id="37" name="Freeform 14">
              <a:extLst>
                <a:ext uri="{FF2B5EF4-FFF2-40B4-BE49-F238E27FC236}">
                  <a16:creationId xmlns:a16="http://schemas.microsoft.com/office/drawing/2014/main" xmlns="" id="{81AA7D29-EB22-44E1-974A-4CDD9337E9BA}"/>
                </a:ext>
              </a:extLst>
            </p:cNvPr>
            <p:cNvSpPr>
              <a:spLocks/>
            </p:cNvSpPr>
            <p:nvPr/>
          </p:nvSpPr>
          <p:spPr bwMode="auto">
            <a:xfrm>
              <a:off x="8055339" y="3998297"/>
              <a:ext cx="1480399" cy="849746"/>
            </a:xfrm>
            <a:custGeom>
              <a:avLst/>
              <a:gdLst>
                <a:gd name="T0" fmla="*/ 5550 w 6116"/>
                <a:gd name="T1" fmla="*/ 681 h 3507"/>
                <a:gd name="T2" fmla="*/ 5752 w 6116"/>
                <a:gd name="T3" fmla="*/ 863 h 3507"/>
                <a:gd name="T4" fmla="*/ 5910 w 6116"/>
                <a:gd name="T5" fmla="*/ 1056 h 3507"/>
                <a:gd name="T6" fmla="*/ 6022 w 6116"/>
                <a:gd name="T7" fmla="*/ 1256 h 3507"/>
                <a:gd name="T8" fmla="*/ 6091 w 6116"/>
                <a:gd name="T9" fmla="*/ 1463 h 3507"/>
                <a:gd name="T10" fmla="*/ 6116 w 6116"/>
                <a:gd name="T11" fmla="*/ 1671 h 3507"/>
                <a:gd name="T12" fmla="*/ 6096 w 6116"/>
                <a:gd name="T13" fmla="*/ 1882 h 3507"/>
                <a:gd name="T14" fmla="*/ 6034 w 6116"/>
                <a:gd name="T15" fmla="*/ 2090 h 3507"/>
                <a:gd name="T16" fmla="*/ 5928 w 6116"/>
                <a:gd name="T17" fmla="*/ 2295 h 3507"/>
                <a:gd name="T18" fmla="*/ 5780 w 6116"/>
                <a:gd name="T19" fmla="*/ 2494 h 3507"/>
                <a:gd name="T20" fmla="*/ 5588 w 6116"/>
                <a:gd name="T21" fmla="*/ 2683 h 3507"/>
                <a:gd name="T22" fmla="*/ 5355 w 6116"/>
                <a:gd name="T23" fmla="*/ 2861 h 3507"/>
                <a:gd name="T24" fmla="*/ 5079 w 6116"/>
                <a:gd name="T25" fmla="*/ 3025 h 3507"/>
                <a:gd name="T26" fmla="*/ 4770 w 6116"/>
                <a:gd name="T27" fmla="*/ 3168 h 3507"/>
                <a:gd name="T28" fmla="*/ 4440 w 6116"/>
                <a:gd name="T29" fmla="*/ 3287 h 3507"/>
                <a:gd name="T30" fmla="*/ 4095 w 6116"/>
                <a:gd name="T31" fmla="*/ 3380 h 3507"/>
                <a:gd name="T32" fmla="*/ 3739 w 6116"/>
                <a:gd name="T33" fmla="*/ 3448 h 3507"/>
                <a:gd name="T34" fmla="*/ 3376 w 6116"/>
                <a:gd name="T35" fmla="*/ 3489 h 3507"/>
                <a:gd name="T36" fmla="*/ 3008 w 6116"/>
                <a:gd name="T37" fmla="*/ 3507 h 3507"/>
                <a:gd name="T38" fmla="*/ 2643 w 6116"/>
                <a:gd name="T39" fmla="*/ 3499 h 3507"/>
                <a:gd name="T40" fmla="*/ 2284 w 6116"/>
                <a:gd name="T41" fmla="*/ 3467 h 3507"/>
                <a:gd name="T42" fmla="*/ 1933 w 6116"/>
                <a:gd name="T43" fmla="*/ 3408 h 3507"/>
                <a:gd name="T44" fmla="*/ 1597 w 6116"/>
                <a:gd name="T45" fmla="*/ 3325 h 3507"/>
                <a:gd name="T46" fmla="*/ 1278 w 6116"/>
                <a:gd name="T47" fmla="*/ 3218 h 3507"/>
                <a:gd name="T48" fmla="*/ 982 w 6116"/>
                <a:gd name="T49" fmla="*/ 3086 h 3507"/>
                <a:gd name="T50" fmla="*/ 712 w 6116"/>
                <a:gd name="T51" fmla="*/ 2929 h 3507"/>
                <a:gd name="T52" fmla="*/ 482 w 6116"/>
                <a:gd name="T53" fmla="*/ 2754 h 3507"/>
                <a:gd name="T54" fmla="*/ 297 w 6116"/>
                <a:gd name="T55" fmla="*/ 2568 h 3507"/>
                <a:gd name="T56" fmla="*/ 157 w 6116"/>
                <a:gd name="T57" fmla="*/ 2371 h 3507"/>
                <a:gd name="T58" fmla="*/ 61 w 6116"/>
                <a:gd name="T59" fmla="*/ 2169 h 3507"/>
                <a:gd name="T60" fmla="*/ 10 w 6116"/>
                <a:gd name="T61" fmla="*/ 1961 h 3507"/>
                <a:gd name="T62" fmla="*/ 3 w 6116"/>
                <a:gd name="T63" fmla="*/ 1751 h 3507"/>
                <a:gd name="T64" fmla="*/ 40 w 6116"/>
                <a:gd name="T65" fmla="*/ 1542 h 3507"/>
                <a:gd name="T66" fmla="*/ 121 w 6116"/>
                <a:gd name="T67" fmla="*/ 1333 h 3507"/>
                <a:gd name="T68" fmla="*/ 243 w 6116"/>
                <a:gd name="T69" fmla="*/ 1131 h 3507"/>
                <a:gd name="T70" fmla="*/ 410 w 6116"/>
                <a:gd name="T71" fmla="*/ 937 h 3507"/>
                <a:gd name="T72" fmla="*/ 618 w 6116"/>
                <a:gd name="T73" fmla="*/ 751 h 3507"/>
                <a:gd name="T74" fmla="*/ 869 w 6116"/>
                <a:gd name="T75" fmla="*/ 578 h 3507"/>
                <a:gd name="T76" fmla="*/ 1161 w 6116"/>
                <a:gd name="T77" fmla="*/ 421 h 3507"/>
                <a:gd name="T78" fmla="*/ 1478 w 6116"/>
                <a:gd name="T79" fmla="*/ 288 h 3507"/>
                <a:gd name="T80" fmla="*/ 1813 w 6116"/>
                <a:gd name="T81" fmla="*/ 179 h 3507"/>
                <a:gd name="T82" fmla="*/ 2163 w 6116"/>
                <a:gd name="T83" fmla="*/ 97 h 3507"/>
                <a:gd name="T84" fmla="*/ 2522 w 6116"/>
                <a:gd name="T85" fmla="*/ 39 h 3507"/>
                <a:gd name="T86" fmla="*/ 2887 w 6116"/>
                <a:gd name="T87" fmla="*/ 7 h 3507"/>
                <a:gd name="T88" fmla="*/ 3255 w 6116"/>
                <a:gd name="T89" fmla="*/ 0 h 3507"/>
                <a:gd name="T90" fmla="*/ 3617 w 6116"/>
                <a:gd name="T91" fmla="*/ 18 h 3507"/>
                <a:gd name="T92" fmla="*/ 3974 w 6116"/>
                <a:gd name="T93" fmla="*/ 60 h 3507"/>
                <a:gd name="T94" fmla="*/ 4320 w 6116"/>
                <a:gd name="T95" fmla="*/ 128 h 3507"/>
                <a:gd name="T96" fmla="*/ 4651 w 6116"/>
                <a:gd name="T97" fmla="*/ 221 h 3507"/>
                <a:gd name="T98" fmla="*/ 4962 w 6116"/>
                <a:gd name="T99" fmla="*/ 339 h 3507"/>
                <a:gd name="T100" fmla="*/ 5249 w 6116"/>
                <a:gd name="T101" fmla="*/ 481 h 3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116" h="3507">
                  <a:moveTo>
                    <a:pt x="5356" y="545"/>
                  </a:moveTo>
                  <a:lnTo>
                    <a:pt x="5407" y="578"/>
                  </a:lnTo>
                  <a:lnTo>
                    <a:pt x="5457" y="612"/>
                  </a:lnTo>
                  <a:lnTo>
                    <a:pt x="5505" y="646"/>
                  </a:lnTo>
                  <a:lnTo>
                    <a:pt x="5550" y="681"/>
                  </a:lnTo>
                  <a:lnTo>
                    <a:pt x="5594" y="716"/>
                  </a:lnTo>
                  <a:lnTo>
                    <a:pt x="5637" y="752"/>
                  </a:lnTo>
                  <a:lnTo>
                    <a:pt x="5677" y="789"/>
                  </a:lnTo>
                  <a:lnTo>
                    <a:pt x="5715" y="826"/>
                  </a:lnTo>
                  <a:lnTo>
                    <a:pt x="5752" y="863"/>
                  </a:lnTo>
                  <a:lnTo>
                    <a:pt x="5788" y="901"/>
                  </a:lnTo>
                  <a:lnTo>
                    <a:pt x="5821" y="939"/>
                  </a:lnTo>
                  <a:lnTo>
                    <a:pt x="5852" y="977"/>
                  </a:lnTo>
                  <a:lnTo>
                    <a:pt x="5882" y="1017"/>
                  </a:lnTo>
                  <a:lnTo>
                    <a:pt x="5910" y="1056"/>
                  </a:lnTo>
                  <a:lnTo>
                    <a:pt x="5937" y="1095"/>
                  </a:lnTo>
                  <a:lnTo>
                    <a:pt x="5960" y="1136"/>
                  </a:lnTo>
                  <a:lnTo>
                    <a:pt x="5983" y="1175"/>
                  </a:lnTo>
                  <a:lnTo>
                    <a:pt x="6004" y="1215"/>
                  </a:lnTo>
                  <a:lnTo>
                    <a:pt x="6022" y="1256"/>
                  </a:lnTo>
                  <a:lnTo>
                    <a:pt x="6040" y="1297"/>
                  </a:lnTo>
                  <a:lnTo>
                    <a:pt x="6056" y="1338"/>
                  </a:lnTo>
                  <a:lnTo>
                    <a:pt x="6069" y="1380"/>
                  </a:lnTo>
                  <a:lnTo>
                    <a:pt x="6080" y="1421"/>
                  </a:lnTo>
                  <a:lnTo>
                    <a:pt x="6091" y="1463"/>
                  </a:lnTo>
                  <a:lnTo>
                    <a:pt x="6100" y="1505"/>
                  </a:lnTo>
                  <a:lnTo>
                    <a:pt x="6107" y="1546"/>
                  </a:lnTo>
                  <a:lnTo>
                    <a:pt x="6111" y="1588"/>
                  </a:lnTo>
                  <a:lnTo>
                    <a:pt x="6114" y="1630"/>
                  </a:lnTo>
                  <a:lnTo>
                    <a:pt x="6116" y="1671"/>
                  </a:lnTo>
                  <a:lnTo>
                    <a:pt x="6115" y="1714"/>
                  </a:lnTo>
                  <a:lnTo>
                    <a:pt x="6114" y="1756"/>
                  </a:lnTo>
                  <a:lnTo>
                    <a:pt x="6109" y="1798"/>
                  </a:lnTo>
                  <a:lnTo>
                    <a:pt x="6104" y="1840"/>
                  </a:lnTo>
                  <a:lnTo>
                    <a:pt x="6096" y="1882"/>
                  </a:lnTo>
                  <a:lnTo>
                    <a:pt x="6088" y="1924"/>
                  </a:lnTo>
                  <a:lnTo>
                    <a:pt x="6077" y="1965"/>
                  </a:lnTo>
                  <a:lnTo>
                    <a:pt x="6064" y="2007"/>
                  </a:lnTo>
                  <a:lnTo>
                    <a:pt x="6050" y="2049"/>
                  </a:lnTo>
                  <a:lnTo>
                    <a:pt x="6034" y="2090"/>
                  </a:lnTo>
                  <a:lnTo>
                    <a:pt x="6016" y="2132"/>
                  </a:lnTo>
                  <a:lnTo>
                    <a:pt x="5997" y="2173"/>
                  </a:lnTo>
                  <a:lnTo>
                    <a:pt x="5976" y="2214"/>
                  </a:lnTo>
                  <a:lnTo>
                    <a:pt x="5953" y="2255"/>
                  </a:lnTo>
                  <a:lnTo>
                    <a:pt x="5928" y="2295"/>
                  </a:lnTo>
                  <a:lnTo>
                    <a:pt x="5902" y="2336"/>
                  </a:lnTo>
                  <a:lnTo>
                    <a:pt x="5874" y="2375"/>
                  </a:lnTo>
                  <a:lnTo>
                    <a:pt x="5844" y="2416"/>
                  </a:lnTo>
                  <a:lnTo>
                    <a:pt x="5813" y="2455"/>
                  </a:lnTo>
                  <a:lnTo>
                    <a:pt x="5780" y="2494"/>
                  </a:lnTo>
                  <a:lnTo>
                    <a:pt x="5745" y="2532"/>
                  </a:lnTo>
                  <a:lnTo>
                    <a:pt x="5708" y="2570"/>
                  </a:lnTo>
                  <a:lnTo>
                    <a:pt x="5670" y="2608"/>
                  </a:lnTo>
                  <a:lnTo>
                    <a:pt x="5630" y="2645"/>
                  </a:lnTo>
                  <a:lnTo>
                    <a:pt x="5588" y="2683"/>
                  </a:lnTo>
                  <a:lnTo>
                    <a:pt x="5545" y="2719"/>
                  </a:lnTo>
                  <a:lnTo>
                    <a:pt x="5500" y="2756"/>
                  </a:lnTo>
                  <a:lnTo>
                    <a:pt x="5454" y="2792"/>
                  </a:lnTo>
                  <a:lnTo>
                    <a:pt x="5405" y="2826"/>
                  </a:lnTo>
                  <a:lnTo>
                    <a:pt x="5355" y="2861"/>
                  </a:lnTo>
                  <a:lnTo>
                    <a:pt x="5303" y="2895"/>
                  </a:lnTo>
                  <a:lnTo>
                    <a:pt x="5249" y="2929"/>
                  </a:lnTo>
                  <a:lnTo>
                    <a:pt x="5194" y="2961"/>
                  </a:lnTo>
                  <a:lnTo>
                    <a:pt x="5137" y="2993"/>
                  </a:lnTo>
                  <a:lnTo>
                    <a:pt x="5079" y="3025"/>
                  </a:lnTo>
                  <a:lnTo>
                    <a:pt x="5018" y="3056"/>
                  </a:lnTo>
                  <a:lnTo>
                    <a:pt x="4958" y="3086"/>
                  </a:lnTo>
                  <a:lnTo>
                    <a:pt x="4896" y="3114"/>
                  </a:lnTo>
                  <a:lnTo>
                    <a:pt x="4833" y="3142"/>
                  </a:lnTo>
                  <a:lnTo>
                    <a:pt x="4770" y="3168"/>
                  </a:lnTo>
                  <a:lnTo>
                    <a:pt x="4706" y="3194"/>
                  </a:lnTo>
                  <a:lnTo>
                    <a:pt x="4640" y="3219"/>
                  </a:lnTo>
                  <a:lnTo>
                    <a:pt x="4575" y="3243"/>
                  </a:lnTo>
                  <a:lnTo>
                    <a:pt x="4508" y="3266"/>
                  </a:lnTo>
                  <a:lnTo>
                    <a:pt x="4440" y="3287"/>
                  </a:lnTo>
                  <a:lnTo>
                    <a:pt x="4373" y="3307"/>
                  </a:lnTo>
                  <a:lnTo>
                    <a:pt x="4305" y="3328"/>
                  </a:lnTo>
                  <a:lnTo>
                    <a:pt x="4236" y="3345"/>
                  </a:lnTo>
                  <a:lnTo>
                    <a:pt x="4166" y="3363"/>
                  </a:lnTo>
                  <a:lnTo>
                    <a:pt x="4095" y="3380"/>
                  </a:lnTo>
                  <a:lnTo>
                    <a:pt x="4025" y="3395"/>
                  </a:lnTo>
                  <a:lnTo>
                    <a:pt x="3954" y="3410"/>
                  </a:lnTo>
                  <a:lnTo>
                    <a:pt x="3883" y="3424"/>
                  </a:lnTo>
                  <a:lnTo>
                    <a:pt x="3811" y="3436"/>
                  </a:lnTo>
                  <a:lnTo>
                    <a:pt x="3739" y="3448"/>
                  </a:lnTo>
                  <a:lnTo>
                    <a:pt x="3667" y="3458"/>
                  </a:lnTo>
                  <a:lnTo>
                    <a:pt x="3595" y="3468"/>
                  </a:lnTo>
                  <a:lnTo>
                    <a:pt x="3521" y="3476"/>
                  </a:lnTo>
                  <a:lnTo>
                    <a:pt x="3448" y="3483"/>
                  </a:lnTo>
                  <a:lnTo>
                    <a:pt x="3376" y="3489"/>
                  </a:lnTo>
                  <a:lnTo>
                    <a:pt x="3302" y="3495"/>
                  </a:lnTo>
                  <a:lnTo>
                    <a:pt x="3228" y="3500"/>
                  </a:lnTo>
                  <a:lnTo>
                    <a:pt x="3156" y="3504"/>
                  </a:lnTo>
                  <a:lnTo>
                    <a:pt x="3082" y="3506"/>
                  </a:lnTo>
                  <a:lnTo>
                    <a:pt x="3008" y="3507"/>
                  </a:lnTo>
                  <a:lnTo>
                    <a:pt x="2936" y="3507"/>
                  </a:lnTo>
                  <a:lnTo>
                    <a:pt x="2862" y="3507"/>
                  </a:lnTo>
                  <a:lnTo>
                    <a:pt x="2789" y="3506"/>
                  </a:lnTo>
                  <a:lnTo>
                    <a:pt x="2716" y="3503"/>
                  </a:lnTo>
                  <a:lnTo>
                    <a:pt x="2643" y="3499"/>
                  </a:lnTo>
                  <a:lnTo>
                    <a:pt x="2571" y="3495"/>
                  </a:lnTo>
                  <a:lnTo>
                    <a:pt x="2498" y="3489"/>
                  </a:lnTo>
                  <a:lnTo>
                    <a:pt x="2427" y="3482"/>
                  </a:lnTo>
                  <a:lnTo>
                    <a:pt x="2355" y="3475"/>
                  </a:lnTo>
                  <a:lnTo>
                    <a:pt x="2284" y="3467"/>
                  </a:lnTo>
                  <a:lnTo>
                    <a:pt x="2213" y="3457"/>
                  </a:lnTo>
                  <a:lnTo>
                    <a:pt x="2142" y="3447"/>
                  </a:lnTo>
                  <a:lnTo>
                    <a:pt x="2072" y="3435"/>
                  </a:lnTo>
                  <a:lnTo>
                    <a:pt x="2002" y="3423"/>
                  </a:lnTo>
                  <a:lnTo>
                    <a:pt x="1933" y="3408"/>
                  </a:lnTo>
                  <a:lnTo>
                    <a:pt x="1864" y="3394"/>
                  </a:lnTo>
                  <a:lnTo>
                    <a:pt x="1796" y="3379"/>
                  </a:lnTo>
                  <a:lnTo>
                    <a:pt x="1729" y="3362"/>
                  </a:lnTo>
                  <a:lnTo>
                    <a:pt x="1662" y="3344"/>
                  </a:lnTo>
                  <a:lnTo>
                    <a:pt x="1597" y="3325"/>
                  </a:lnTo>
                  <a:lnTo>
                    <a:pt x="1531" y="3306"/>
                  </a:lnTo>
                  <a:lnTo>
                    <a:pt x="1467" y="3286"/>
                  </a:lnTo>
                  <a:lnTo>
                    <a:pt x="1403" y="3264"/>
                  </a:lnTo>
                  <a:lnTo>
                    <a:pt x="1340" y="3242"/>
                  </a:lnTo>
                  <a:lnTo>
                    <a:pt x="1278" y="3218"/>
                  </a:lnTo>
                  <a:lnTo>
                    <a:pt x="1217" y="3193"/>
                  </a:lnTo>
                  <a:lnTo>
                    <a:pt x="1156" y="3168"/>
                  </a:lnTo>
                  <a:lnTo>
                    <a:pt x="1097" y="3142"/>
                  </a:lnTo>
                  <a:lnTo>
                    <a:pt x="1039" y="3114"/>
                  </a:lnTo>
                  <a:lnTo>
                    <a:pt x="982" y="3086"/>
                  </a:lnTo>
                  <a:lnTo>
                    <a:pt x="925" y="3056"/>
                  </a:lnTo>
                  <a:lnTo>
                    <a:pt x="870" y="3025"/>
                  </a:lnTo>
                  <a:lnTo>
                    <a:pt x="816" y="2994"/>
                  </a:lnTo>
                  <a:lnTo>
                    <a:pt x="763" y="2962"/>
                  </a:lnTo>
                  <a:lnTo>
                    <a:pt x="712" y="2929"/>
                  </a:lnTo>
                  <a:lnTo>
                    <a:pt x="662" y="2894"/>
                  </a:lnTo>
                  <a:lnTo>
                    <a:pt x="614" y="2860"/>
                  </a:lnTo>
                  <a:lnTo>
                    <a:pt x="569" y="2825"/>
                  </a:lnTo>
                  <a:lnTo>
                    <a:pt x="524" y="2789"/>
                  </a:lnTo>
                  <a:lnTo>
                    <a:pt x="482" y="2754"/>
                  </a:lnTo>
                  <a:lnTo>
                    <a:pt x="442" y="2718"/>
                  </a:lnTo>
                  <a:lnTo>
                    <a:pt x="402" y="2681"/>
                  </a:lnTo>
                  <a:lnTo>
                    <a:pt x="366" y="2643"/>
                  </a:lnTo>
                  <a:lnTo>
                    <a:pt x="330" y="2606"/>
                  </a:lnTo>
                  <a:lnTo>
                    <a:pt x="297" y="2568"/>
                  </a:lnTo>
                  <a:lnTo>
                    <a:pt x="266" y="2529"/>
                  </a:lnTo>
                  <a:lnTo>
                    <a:pt x="236" y="2491"/>
                  </a:lnTo>
                  <a:lnTo>
                    <a:pt x="207" y="2451"/>
                  </a:lnTo>
                  <a:lnTo>
                    <a:pt x="181" y="2412"/>
                  </a:lnTo>
                  <a:lnTo>
                    <a:pt x="157" y="2371"/>
                  </a:lnTo>
                  <a:lnTo>
                    <a:pt x="135" y="2331"/>
                  </a:lnTo>
                  <a:lnTo>
                    <a:pt x="113" y="2292"/>
                  </a:lnTo>
                  <a:lnTo>
                    <a:pt x="94" y="2250"/>
                  </a:lnTo>
                  <a:lnTo>
                    <a:pt x="77" y="2210"/>
                  </a:lnTo>
                  <a:lnTo>
                    <a:pt x="61" y="2169"/>
                  </a:lnTo>
                  <a:lnTo>
                    <a:pt x="48" y="2127"/>
                  </a:lnTo>
                  <a:lnTo>
                    <a:pt x="36" y="2086"/>
                  </a:lnTo>
                  <a:lnTo>
                    <a:pt x="25" y="2044"/>
                  </a:lnTo>
                  <a:lnTo>
                    <a:pt x="17" y="2002"/>
                  </a:lnTo>
                  <a:lnTo>
                    <a:pt x="10" y="1961"/>
                  </a:lnTo>
                  <a:lnTo>
                    <a:pt x="5" y="1919"/>
                  </a:lnTo>
                  <a:lnTo>
                    <a:pt x="2" y="1877"/>
                  </a:lnTo>
                  <a:lnTo>
                    <a:pt x="0" y="1836"/>
                  </a:lnTo>
                  <a:lnTo>
                    <a:pt x="0" y="1793"/>
                  </a:lnTo>
                  <a:lnTo>
                    <a:pt x="3" y="1751"/>
                  </a:lnTo>
                  <a:lnTo>
                    <a:pt x="6" y="1709"/>
                  </a:lnTo>
                  <a:lnTo>
                    <a:pt x="12" y="1667"/>
                  </a:lnTo>
                  <a:lnTo>
                    <a:pt x="19" y="1625"/>
                  </a:lnTo>
                  <a:lnTo>
                    <a:pt x="29" y="1583"/>
                  </a:lnTo>
                  <a:lnTo>
                    <a:pt x="40" y="1542"/>
                  </a:lnTo>
                  <a:lnTo>
                    <a:pt x="53" y="1500"/>
                  </a:lnTo>
                  <a:lnTo>
                    <a:pt x="67" y="1458"/>
                  </a:lnTo>
                  <a:lnTo>
                    <a:pt x="82" y="1417"/>
                  </a:lnTo>
                  <a:lnTo>
                    <a:pt x="100" y="1375"/>
                  </a:lnTo>
                  <a:lnTo>
                    <a:pt x="121" y="1333"/>
                  </a:lnTo>
                  <a:lnTo>
                    <a:pt x="141" y="1293"/>
                  </a:lnTo>
                  <a:lnTo>
                    <a:pt x="165" y="1252"/>
                  </a:lnTo>
                  <a:lnTo>
                    <a:pt x="188" y="1212"/>
                  </a:lnTo>
                  <a:lnTo>
                    <a:pt x="216" y="1171"/>
                  </a:lnTo>
                  <a:lnTo>
                    <a:pt x="243" y="1131"/>
                  </a:lnTo>
                  <a:lnTo>
                    <a:pt x="273" y="1092"/>
                  </a:lnTo>
                  <a:lnTo>
                    <a:pt x="305" y="1052"/>
                  </a:lnTo>
                  <a:lnTo>
                    <a:pt x="338" y="1013"/>
                  </a:lnTo>
                  <a:lnTo>
                    <a:pt x="373" y="975"/>
                  </a:lnTo>
                  <a:lnTo>
                    <a:pt x="410" y="937"/>
                  </a:lnTo>
                  <a:lnTo>
                    <a:pt x="448" y="899"/>
                  </a:lnTo>
                  <a:lnTo>
                    <a:pt x="488" y="861"/>
                  </a:lnTo>
                  <a:lnTo>
                    <a:pt x="530" y="824"/>
                  </a:lnTo>
                  <a:lnTo>
                    <a:pt x="572" y="787"/>
                  </a:lnTo>
                  <a:lnTo>
                    <a:pt x="618" y="751"/>
                  </a:lnTo>
                  <a:lnTo>
                    <a:pt x="665" y="715"/>
                  </a:lnTo>
                  <a:lnTo>
                    <a:pt x="714" y="681"/>
                  </a:lnTo>
                  <a:lnTo>
                    <a:pt x="764" y="646"/>
                  </a:lnTo>
                  <a:lnTo>
                    <a:pt x="815" y="612"/>
                  </a:lnTo>
                  <a:lnTo>
                    <a:pt x="869" y="578"/>
                  </a:lnTo>
                  <a:lnTo>
                    <a:pt x="925" y="545"/>
                  </a:lnTo>
                  <a:lnTo>
                    <a:pt x="982" y="513"/>
                  </a:lnTo>
                  <a:lnTo>
                    <a:pt x="1040" y="482"/>
                  </a:lnTo>
                  <a:lnTo>
                    <a:pt x="1101" y="451"/>
                  </a:lnTo>
                  <a:lnTo>
                    <a:pt x="1161" y="421"/>
                  </a:lnTo>
                  <a:lnTo>
                    <a:pt x="1223" y="393"/>
                  </a:lnTo>
                  <a:lnTo>
                    <a:pt x="1285" y="365"/>
                  </a:lnTo>
                  <a:lnTo>
                    <a:pt x="1349" y="338"/>
                  </a:lnTo>
                  <a:lnTo>
                    <a:pt x="1413" y="313"/>
                  </a:lnTo>
                  <a:lnTo>
                    <a:pt x="1478" y="288"/>
                  </a:lnTo>
                  <a:lnTo>
                    <a:pt x="1543" y="264"/>
                  </a:lnTo>
                  <a:lnTo>
                    <a:pt x="1610" y="241"/>
                  </a:lnTo>
                  <a:lnTo>
                    <a:pt x="1677" y="220"/>
                  </a:lnTo>
                  <a:lnTo>
                    <a:pt x="1745" y="200"/>
                  </a:lnTo>
                  <a:lnTo>
                    <a:pt x="1813" y="179"/>
                  </a:lnTo>
                  <a:lnTo>
                    <a:pt x="1882" y="162"/>
                  </a:lnTo>
                  <a:lnTo>
                    <a:pt x="1952" y="144"/>
                  </a:lnTo>
                  <a:lnTo>
                    <a:pt x="2021" y="127"/>
                  </a:lnTo>
                  <a:lnTo>
                    <a:pt x="2093" y="112"/>
                  </a:lnTo>
                  <a:lnTo>
                    <a:pt x="2163" y="97"/>
                  </a:lnTo>
                  <a:lnTo>
                    <a:pt x="2234" y="83"/>
                  </a:lnTo>
                  <a:lnTo>
                    <a:pt x="2305" y="71"/>
                  </a:lnTo>
                  <a:lnTo>
                    <a:pt x="2378" y="59"/>
                  </a:lnTo>
                  <a:lnTo>
                    <a:pt x="2451" y="49"/>
                  </a:lnTo>
                  <a:lnTo>
                    <a:pt x="2522" y="39"/>
                  </a:lnTo>
                  <a:lnTo>
                    <a:pt x="2596" y="31"/>
                  </a:lnTo>
                  <a:lnTo>
                    <a:pt x="2668" y="24"/>
                  </a:lnTo>
                  <a:lnTo>
                    <a:pt x="2741" y="18"/>
                  </a:lnTo>
                  <a:lnTo>
                    <a:pt x="2814" y="12"/>
                  </a:lnTo>
                  <a:lnTo>
                    <a:pt x="2887" y="7"/>
                  </a:lnTo>
                  <a:lnTo>
                    <a:pt x="2961" y="3"/>
                  </a:lnTo>
                  <a:lnTo>
                    <a:pt x="3034" y="1"/>
                  </a:lnTo>
                  <a:lnTo>
                    <a:pt x="3107" y="0"/>
                  </a:lnTo>
                  <a:lnTo>
                    <a:pt x="3181" y="0"/>
                  </a:lnTo>
                  <a:lnTo>
                    <a:pt x="3255" y="0"/>
                  </a:lnTo>
                  <a:lnTo>
                    <a:pt x="3327" y="2"/>
                  </a:lnTo>
                  <a:lnTo>
                    <a:pt x="3400" y="4"/>
                  </a:lnTo>
                  <a:lnTo>
                    <a:pt x="3472" y="8"/>
                  </a:lnTo>
                  <a:lnTo>
                    <a:pt x="3545" y="13"/>
                  </a:lnTo>
                  <a:lnTo>
                    <a:pt x="3617" y="18"/>
                  </a:lnTo>
                  <a:lnTo>
                    <a:pt x="3690" y="25"/>
                  </a:lnTo>
                  <a:lnTo>
                    <a:pt x="3761" y="32"/>
                  </a:lnTo>
                  <a:lnTo>
                    <a:pt x="3833" y="40"/>
                  </a:lnTo>
                  <a:lnTo>
                    <a:pt x="3904" y="50"/>
                  </a:lnTo>
                  <a:lnTo>
                    <a:pt x="3974" y="60"/>
                  </a:lnTo>
                  <a:lnTo>
                    <a:pt x="4044" y="72"/>
                  </a:lnTo>
                  <a:lnTo>
                    <a:pt x="4114" y="84"/>
                  </a:lnTo>
                  <a:lnTo>
                    <a:pt x="4183" y="99"/>
                  </a:lnTo>
                  <a:lnTo>
                    <a:pt x="4252" y="113"/>
                  </a:lnTo>
                  <a:lnTo>
                    <a:pt x="4320" y="128"/>
                  </a:lnTo>
                  <a:lnTo>
                    <a:pt x="4388" y="145"/>
                  </a:lnTo>
                  <a:lnTo>
                    <a:pt x="4455" y="163"/>
                  </a:lnTo>
                  <a:lnTo>
                    <a:pt x="4521" y="181"/>
                  </a:lnTo>
                  <a:lnTo>
                    <a:pt x="4587" y="201"/>
                  </a:lnTo>
                  <a:lnTo>
                    <a:pt x="4651" y="221"/>
                  </a:lnTo>
                  <a:lnTo>
                    <a:pt x="4715" y="243"/>
                  </a:lnTo>
                  <a:lnTo>
                    <a:pt x="4778" y="265"/>
                  </a:lnTo>
                  <a:lnTo>
                    <a:pt x="4840" y="289"/>
                  </a:lnTo>
                  <a:lnTo>
                    <a:pt x="4902" y="313"/>
                  </a:lnTo>
                  <a:lnTo>
                    <a:pt x="4962" y="339"/>
                  </a:lnTo>
                  <a:lnTo>
                    <a:pt x="5022" y="365"/>
                  </a:lnTo>
                  <a:lnTo>
                    <a:pt x="5080" y="393"/>
                  </a:lnTo>
                  <a:lnTo>
                    <a:pt x="5137" y="421"/>
                  </a:lnTo>
                  <a:lnTo>
                    <a:pt x="5193" y="451"/>
                  </a:lnTo>
                  <a:lnTo>
                    <a:pt x="5249" y="481"/>
                  </a:lnTo>
                  <a:lnTo>
                    <a:pt x="5303" y="513"/>
                  </a:lnTo>
                  <a:lnTo>
                    <a:pt x="5356" y="545"/>
                  </a:lnTo>
                  <a:close/>
                </a:path>
              </a:pathLst>
            </a:custGeom>
            <a:solidFill>
              <a:schemeClr val="accent1">
                <a:lumMod val="75000"/>
              </a:schemeClr>
            </a:solidFill>
            <a:ln>
              <a:noFill/>
            </a:ln>
          </p:spPr>
          <p:txBody>
            <a:bodyPr vert="horz" wrap="square" lIns="57150" tIns="28575" rIns="57150" bIns="28575" numCol="1" anchor="t" anchorCtr="0" compatLnSpc="1">
              <a:prstTxWarp prst="textNoShape">
                <a:avLst/>
              </a:prstTxWarp>
            </a:bodyPr>
            <a:lstStyle/>
            <a:p>
              <a:endParaRPr lang="id-ID" sz="1125"/>
            </a:p>
          </p:txBody>
        </p:sp>
        <p:sp>
          <p:nvSpPr>
            <p:cNvPr id="38" name="Freeform 15">
              <a:extLst>
                <a:ext uri="{FF2B5EF4-FFF2-40B4-BE49-F238E27FC236}">
                  <a16:creationId xmlns:a16="http://schemas.microsoft.com/office/drawing/2014/main" xmlns="" id="{9F1C686D-5974-4AC8-A6B5-85E05B776EE2}"/>
                </a:ext>
              </a:extLst>
            </p:cNvPr>
            <p:cNvSpPr>
              <a:spLocks/>
            </p:cNvSpPr>
            <p:nvPr/>
          </p:nvSpPr>
          <p:spPr bwMode="auto">
            <a:xfrm>
              <a:off x="8382164" y="4183498"/>
              <a:ext cx="826748" cy="474503"/>
            </a:xfrm>
            <a:custGeom>
              <a:avLst/>
              <a:gdLst>
                <a:gd name="T0" fmla="*/ 3076 w 3417"/>
                <a:gd name="T1" fmla="*/ 361 h 1960"/>
                <a:gd name="T2" fmla="*/ 3172 w 3417"/>
                <a:gd name="T3" fmla="*/ 441 h 1960"/>
                <a:gd name="T4" fmla="*/ 3253 w 3417"/>
                <a:gd name="T5" fmla="*/ 524 h 1960"/>
                <a:gd name="T6" fmla="*/ 3317 w 3417"/>
                <a:gd name="T7" fmla="*/ 612 h 1960"/>
                <a:gd name="T8" fmla="*/ 3366 w 3417"/>
                <a:gd name="T9" fmla="*/ 702 h 1960"/>
                <a:gd name="T10" fmla="*/ 3398 w 3417"/>
                <a:gd name="T11" fmla="*/ 794 h 1960"/>
                <a:gd name="T12" fmla="*/ 3415 w 3417"/>
                <a:gd name="T13" fmla="*/ 887 h 1960"/>
                <a:gd name="T14" fmla="*/ 3416 w 3417"/>
                <a:gd name="T15" fmla="*/ 981 h 1960"/>
                <a:gd name="T16" fmla="*/ 3402 w 3417"/>
                <a:gd name="T17" fmla="*/ 1075 h 1960"/>
                <a:gd name="T18" fmla="*/ 3372 w 3417"/>
                <a:gd name="T19" fmla="*/ 1168 h 1960"/>
                <a:gd name="T20" fmla="*/ 3327 w 3417"/>
                <a:gd name="T21" fmla="*/ 1260 h 1960"/>
                <a:gd name="T22" fmla="*/ 3266 w 3417"/>
                <a:gd name="T23" fmla="*/ 1349 h 1960"/>
                <a:gd name="T24" fmla="*/ 3190 w 3417"/>
                <a:gd name="T25" fmla="*/ 1436 h 1960"/>
                <a:gd name="T26" fmla="*/ 3098 w 3417"/>
                <a:gd name="T27" fmla="*/ 1520 h 1960"/>
                <a:gd name="T28" fmla="*/ 2993 w 3417"/>
                <a:gd name="T29" fmla="*/ 1598 h 1960"/>
                <a:gd name="T30" fmla="*/ 2871 w 3417"/>
                <a:gd name="T31" fmla="*/ 1673 h 1960"/>
                <a:gd name="T32" fmla="*/ 2736 w 3417"/>
                <a:gd name="T33" fmla="*/ 1740 h 1960"/>
                <a:gd name="T34" fmla="*/ 2593 w 3417"/>
                <a:gd name="T35" fmla="*/ 1799 h 1960"/>
                <a:gd name="T36" fmla="*/ 2444 w 3417"/>
                <a:gd name="T37" fmla="*/ 1848 h 1960"/>
                <a:gd name="T38" fmla="*/ 2289 w 3417"/>
                <a:gd name="T39" fmla="*/ 1889 h 1960"/>
                <a:gd name="T40" fmla="*/ 2009 w 3417"/>
                <a:gd name="T41" fmla="*/ 1937 h 1960"/>
                <a:gd name="T42" fmla="*/ 1682 w 3417"/>
                <a:gd name="T43" fmla="*/ 1960 h 1960"/>
                <a:gd name="T44" fmla="*/ 1356 w 3417"/>
                <a:gd name="T45" fmla="*/ 1946 h 1960"/>
                <a:gd name="T46" fmla="*/ 1080 w 3417"/>
                <a:gd name="T47" fmla="*/ 1905 h 1960"/>
                <a:gd name="T48" fmla="*/ 929 w 3417"/>
                <a:gd name="T49" fmla="*/ 1868 h 1960"/>
                <a:gd name="T50" fmla="*/ 784 w 3417"/>
                <a:gd name="T51" fmla="*/ 1824 h 1960"/>
                <a:gd name="T52" fmla="*/ 646 w 3417"/>
                <a:gd name="T53" fmla="*/ 1771 h 1960"/>
                <a:gd name="T54" fmla="*/ 518 w 3417"/>
                <a:gd name="T55" fmla="*/ 1708 h 1960"/>
                <a:gd name="T56" fmla="*/ 397 w 3417"/>
                <a:gd name="T57" fmla="*/ 1636 h 1960"/>
                <a:gd name="T58" fmla="*/ 293 w 3417"/>
                <a:gd name="T59" fmla="*/ 1559 h 1960"/>
                <a:gd name="T60" fmla="*/ 205 w 3417"/>
                <a:gd name="T61" fmla="*/ 1477 h 1960"/>
                <a:gd name="T62" fmla="*/ 132 w 3417"/>
                <a:gd name="T63" fmla="*/ 1392 h 1960"/>
                <a:gd name="T64" fmla="*/ 75 w 3417"/>
                <a:gd name="T65" fmla="*/ 1303 h 1960"/>
                <a:gd name="T66" fmla="*/ 35 w 3417"/>
                <a:gd name="T67" fmla="*/ 1212 h 1960"/>
                <a:gd name="T68" fmla="*/ 10 w 3417"/>
                <a:gd name="T69" fmla="*/ 1119 h 1960"/>
                <a:gd name="T70" fmla="*/ 0 w 3417"/>
                <a:gd name="T71" fmla="*/ 1025 h 1960"/>
                <a:gd name="T72" fmla="*/ 7 w 3417"/>
                <a:gd name="T73" fmla="*/ 931 h 1960"/>
                <a:gd name="T74" fmla="*/ 30 w 3417"/>
                <a:gd name="T75" fmla="*/ 837 h 1960"/>
                <a:gd name="T76" fmla="*/ 67 w 3417"/>
                <a:gd name="T77" fmla="*/ 746 h 1960"/>
                <a:gd name="T78" fmla="*/ 120 w 3417"/>
                <a:gd name="T79" fmla="*/ 654 h 1960"/>
                <a:gd name="T80" fmla="*/ 189 w 3417"/>
                <a:gd name="T81" fmla="*/ 566 h 1960"/>
                <a:gd name="T82" fmla="*/ 273 w 3417"/>
                <a:gd name="T83" fmla="*/ 481 h 1960"/>
                <a:gd name="T84" fmla="*/ 371 w 3417"/>
                <a:gd name="T85" fmla="*/ 399 h 1960"/>
                <a:gd name="T86" fmla="*/ 485 w 3417"/>
                <a:gd name="T87" fmla="*/ 323 h 1960"/>
                <a:gd name="T88" fmla="*/ 615 w 3417"/>
                <a:gd name="T89" fmla="*/ 252 h 1960"/>
                <a:gd name="T90" fmla="*/ 754 w 3417"/>
                <a:gd name="T91" fmla="*/ 188 h 1960"/>
                <a:gd name="T92" fmla="*/ 899 w 3417"/>
                <a:gd name="T93" fmla="*/ 135 h 1960"/>
                <a:gd name="T94" fmla="*/ 1052 w 3417"/>
                <a:gd name="T95" fmla="*/ 90 h 1960"/>
                <a:gd name="T96" fmla="*/ 1249 w 3417"/>
                <a:gd name="T97" fmla="*/ 47 h 1960"/>
                <a:gd name="T98" fmla="*/ 1573 w 3417"/>
                <a:gd name="T99" fmla="*/ 6 h 1960"/>
                <a:gd name="T100" fmla="*/ 1901 w 3417"/>
                <a:gd name="T101" fmla="*/ 3 h 1960"/>
                <a:gd name="T102" fmla="*/ 2221 w 3417"/>
                <a:gd name="T103" fmla="*/ 34 h 1960"/>
                <a:gd name="T104" fmla="*/ 2415 w 3417"/>
                <a:gd name="T105" fmla="*/ 72 h 1960"/>
                <a:gd name="T106" fmla="*/ 2563 w 3417"/>
                <a:gd name="T107" fmla="*/ 112 h 1960"/>
                <a:gd name="T108" fmla="*/ 2705 w 3417"/>
                <a:gd name="T109" fmla="*/ 161 h 1960"/>
                <a:gd name="T110" fmla="*/ 2839 w 3417"/>
                <a:gd name="T111" fmla="*/ 219 h 1960"/>
                <a:gd name="T112" fmla="*/ 2964 w 3417"/>
                <a:gd name="T113" fmla="*/ 286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17" h="1960">
                  <a:moveTo>
                    <a:pt x="2993" y="304"/>
                  </a:moveTo>
                  <a:lnTo>
                    <a:pt x="3022" y="323"/>
                  </a:lnTo>
                  <a:lnTo>
                    <a:pt x="3050" y="342"/>
                  </a:lnTo>
                  <a:lnTo>
                    <a:pt x="3076" y="361"/>
                  </a:lnTo>
                  <a:lnTo>
                    <a:pt x="3102" y="380"/>
                  </a:lnTo>
                  <a:lnTo>
                    <a:pt x="3127" y="400"/>
                  </a:lnTo>
                  <a:lnTo>
                    <a:pt x="3150" y="421"/>
                  </a:lnTo>
                  <a:lnTo>
                    <a:pt x="3172" y="441"/>
                  </a:lnTo>
                  <a:lnTo>
                    <a:pt x="3195" y="461"/>
                  </a:lnTo>
                  <a:lnTo>
                    <a:pt x="3215" y="482"/>
                  </a:lnTo>
                  <a:lnTo>
                    <a:pt x="3234" y="504"/>
                  </a:lnTo>
                  <a:lnTo>
                    <a:pt x="3253" y="524"/>
                  </a:lnTo>
                  <a:lnTo>
                    <a:pt x="3271" y="546"/>
                  </a:lnTo>
                  <a:lnTo>
                    <a:pt x="3288" y="568"/>
                  </a:lnTo>
                  <a:lnTo>
                    <a:pt x="3303" y="590"/>
                  </a:lnTo>
                  <a:lnTo>
                    <a:pt x="3317" y="612"/>
                  </a:lnTo>
                  <a:lnTo>
                    <a:pt x="3332" y="634"/>
                  </a:lnTo>
                  <a:lnTo>
                    <a:pt x="3343" y="656"/>
                  </a:lnTo>
                  <a:lnTo>
                    <a:pt x="3355" y="679"/>
                  </a:lnTo>
                  <a:lnTo>
                    <a:pt x="3366" y="702"/>
                  </a:lnTo>
                  <a:lnTo>
                    <a:pt x="3376" y="725"/>
                  </a:lnTo>
                  <a:lnTo>
                    <a:pt x="3384" y="748"/>
                  </a:lnTo>
                  <a:lnTo>
                    <a:pt x="3392" y="771"/>
                  </a:lnTo>
                  <a:lnTo>
                    <a:pt x="3398" y="794"/>
                  </a:lnTo>
                  <a:lnTo>
                    <a:pt x="3404" y="817"/>
                  </a:lnTo>
                  <a:lnTo>
                    <a:pt x="3409" y="841"/>
                  </a:lnTo>
                  <a:lnTo>
                    <a:pt x="3412" y="863"/>
                  </a:lnTo>
                  <a:lnTo>
                    <a:pt x="3415" y="887"/>
                  </a:lnTo>
                  <a:lnTo>
                    <a:pt x="3417" y="911"/>
                  </a:lnTo>
                  <a:lnTo>
                    <a:pt x="3417" y="934"/>
                  </a:lnTo>
                  <a:lnTo>
                    <a:pt x="3417" y="958"/>
                  </a:lnTo>
                  <a:lnTo>
                    <a:pt x="3416" y="981"/>
                  </a:lnTo>
                  <a:lnTo>
                    <a:pt x="3415" y="1005"/>
                  </a:lnTo>
                  <a:lnTo>
                    <a:pt x="3411" y="1028"/>
                  </a:lnTo>
                  <a:lnTo>
                    <a:pt x="3407" y="1052"/>
                  </a:lnTo>
                  <a:lnTo>
                    <a:pt x="3402" y="1075"/>
                  </a:lnTo>
                  <a:lnTo>
                    <a:pt x="3396" y="1098"/>
                  </a:lnTo>
                  <a:lnTo>
                    <a:pt x="3389" y="1122"/>
                  </a:lnTo>
                  <a:lnTo>
                    <a:pt x="3382" y="1146"/>
                  </a:lnTo>
                  <a:lnTo>
                    <a:pt x="3372" y="1168"/>
                  </a:lnTo>
                  <a:lnTo>
                    <a:pt x="3363" y="1191"/>
                  </a:lnTo>
                  <a:lnTo>
                    <a:pt x="3352" y="1215"/>
                  </a:lnTo>
                  <a:lnTo>
                    <a:pt x="3340" y="1237"/>
                  </a:lnTo>
                  <a:lnTo>
                    <a:pt x="3327" y="1260"/>
                  </a:lnTo>
                  <a:lnTo>
                    <a:pt x="3313" y="1283"/>
                  </a:lnTo>
                  <a:lnTo>
                    <a:pt x="3298" y="1305"/>
                  </a:lnTo>
                  <a:lnTo>
                    <a:pt x="3283" y="1328"/>
                  </a:lnTo>
                  <a:lnTo>
                    <a:pt x="3266" y="1349"/>
                  </a:lnTo>
                  <a:lnTo>
                    <a:pt x="3248" y="1372"/>
                  </a:lnTo>
                  <a:lnTo>
                    <a:pt x="3230" y="1393"/>
                  </a:lnTo>
                  <a:lnTo>
                    <a:pt x="3210" y="1415"/>
                  </a:lnTo>
                  <a:lnTo>
                    <a:pt x="3190" y="1436"/>
                  </a:lnTo>
                  <a:lnTo>
                    <a:pt x="3169" y="1458"/>
                  </a:lnTo>
                  <a:lnTo>
                    <a:pt x="3146" y="1479"/>
                  </a:lnTo>
                  <a:lnTo>
                    <a:pt x="3123" y="1499"/>
                  </a:lnTo>
                  <a:lnTo>
                    <a:pt x="3098" y="1520"/>
                  </a:lnTo>
                  <a:lnTo>
                    <a:pt x="3073" y="1540"/>
                  </a:lnTo>
                  <a:lnTo>
                    <a:pt x="3047" y="1560"/>
                  </a:lnTo>
                  <a:lnTo>
                    <a:pt x="3021" y="1579"/>
                  </a:lnTo>
                  <a:lnTo>
                    <a:pt x="2993" y="1598"/>
                  </a:lnTo>
                  <a:lnTo>
                    <a:pt x="2964" y="1617"/>
                  </a:lnTo>
                  <a:lnTo>
                    <a:pt x="2933" y="1636"/>
                  </a:lnTo>
                  <a:lnTo>
                    <a:pt x="2903" y="1655"/>
                  </a:lnTo>
                  <a:lnTo>
                    <a:pt x="2871" y="1673"/>
                  </a:lnTo>
                  <a:lnTo>
                    <a:pt x="2838" y="1690"/>
                  </a:lnTo>
                  <a:lnTo>
                    <a:pt x="2805" y="1708"/>
                  </a:lnTo>
                  <a:lnTo>
                    <a:pt x="2770" y="1724"/>
                  </a:lnTo>
                  <a:lnTo>
                    <a:pt x="2736" y="1740"/>
                  </a:lnTo>
                  <a:lnTo>
                    <a:pt x="2701" y="1755"/>
                  </a:lnTo>
                  <a:lnTo>
                    <a:pt x="2666" y="1771"/>
                  </a:lnTo>
                  <a:lnTo>
                    <a:pt x="2630" y="1785"/>
                  </a:lnTo>
                  <a:lnTo>
                    <a:pt x="2593" y="1799"/>
                  </a:lnTo>
                  <a:lnTo>
                    <a:pt x="2556" y="1812"/>
                  </a:lnTo>
                  <a:lnTo>
                    <a:pt x="2519" y="1824"/>
                  </a:lnTo>
                  <a:lnTo>
                    <a:pt x="2482" y="1836"/>
                  </a:lnTo>
                  <a:lnTo>
                    <a:pt x="2444" y="1848"/>
                  </a:lnTo>
                  <a:lnTo>
                    <a:pt x="2405" y="1859"/>
                  </a:lnTo>
                  <a:lnTo>
                    <a:pt x="2367" y="1870"/>
                  </a:lnTo>
                  <a:lnTo>
                    <a:pt x="2328" y="1879"/>
                  </a:lnTo>
                  <a:lnTo>
                    <a:pt x="2289" y="1889"/>
                  </a:lnTo>
                  <a:lnTo>
                    <a:pt x="2249" y="1897"/>
                  </a:lnTo>
                  <a:lnTo>
                    <a:pt x="2170" y="1914"/>
                  </a:lnTo>
                  <a:lnTo>
                    <a:pt x="2090" y="1927"/>
                  </a:lnTo>
                  <a:lnTo>
                    <a:pt x="2009" y="1937"/>
                  </a:lnTo>
                  <a:lnTo>
                    <a:pt x="1927" y="1947"/>
                  </a:lnTo>
                  <a:lnTo>
                    <a:pt x="1846" y="1953"/>
                  </a:lnTo>
                  <a:lnTo>
                    <a:pt x="1764" y="1958"/>
                  </a:lnTo>
                  <a:lnTo>
                    <a:pt x="1682" y="1960"/>
                  </a:lnTo>
                  <a:lnTo>
                    <a:pt x="1600" y="1960"/>
                  </a:lnTo>
                  <a:lnTo>
                    <a:pt x="1518" y="1958"/>
                  </a:lnTo>
                  <a:lnTo>
                    <a:pt x="1437" y="1953"/>
                  </a:lnTo>
                  <a:lnTo>
                    <a:pt x="1356" y="1946"/>
                  </a:lnTo>
                  <a:lnTo>
                    <a:pt x="1276" y="1937"/>
                  </a:lnTo>
                  <a:lnTo>
                    <a:pt x="1197" y="1926"/>
                  </a:lnTo>
                  <a:lnTo>
                    <a:pt x="1119" y="1912"/>
                  </a:lnTo>
                  <a:lnTo>
                    <a:pt x="1080" y="1905"/>
                  </a:lnTo>
                  <a:lnTo>
                    <a:pt x="1042" y="1897"/>
                  </a:lnTo>
                  <a:lnTo>
                    <a:pt x="1004" y="1887"/>
                  </a:lnTo>
                  <a:lnTo>
                    <a:pt x="966" y="1879"/>
                  </a:lnTo>
                  <a:lnTo>
                    <a:pt x="929" y="1868"/>
                  </a:lnTo>
                  <a:lnTo>
                    <a:pt x="892" y="1859"/>
                  </a:lnTo>
                  <a:lnTo>
                    <a:pt x="855" y="1847"/>
                  </a:lnTo>
                  <a:lnTo>
                    <a:pt x="820" y="1836"/>
                  </a:lnTo>
                  <a:lnTo>
                    <a:pt x="784" y="1824"/>
                  </a:lnTo>
                  <a:lnTo>
                    <a:pt x="748" y="1811"/>
                  </a:lnTo>
                  <a:lnTo>
                    <a:pt x="714" y="1798"/>
                  </a:lnTo>
                  <a:lnTo>
                    <a:pt x="680" y="1785"/>
                  </a:lnTo>
                  <a:lnTo>
                    <a:pt x="646" y="1771"/>
                  </a:lnTo>
                  <a:lnTo>
                    <a:pt x="613" y="1755"/>
                  </a:lnTo>
                  <a:lnTo>
                    <a:pt x="581" y="1740"/>
                  </a:lnTo>
                  <a:lnTo>
                    <a:pt x="548" y="1724"/>
                  </a:lnTo>
                  <a:lnTo>
                    <a:pt x="518" y="1708"/>
                  </a:lnTo>
                  <a:lnTo>
                    <a:pt x="487" y="1691"/>
                  </a:lnTo>
                  <a:lnTo>
                    <a:pt x="456" y="1673"/>
                  </a:lnTo>
                  <a:lnTo>
                    <a:pt x="426" y="1655"/>
                  </a:lnTo>
                  <a:lnTo>
                    <a:pt x="397" y="1636"/>
                  </a:lnTo>
                  <a:lnTo>
                    <a:pt x="370" y="1617"/>
                  </a:lnTo>
                  <a:lnTo>
                    <a:pt x="344" y="1598"/>
                  </a:lnTo>
                  <a:lnTo>
                    <a:pt x="318" y="1579"/>
                  </a:lnTo>
                  <a:lnTo>
                    <a:pt x="293" y="1559"/>
                  </a:lnTo>
                  <a:lnTo>
                    <a:pt x="269" y="1539"/>
                  </a:lnTo>
                  <a:lnTo>
                    <a:pt x="246" y="1518"/>
                  </a:lnTo>
                  <a:lnTo>
                    <a:pt x="225" y="1498"/>
                  </a:lnTo>
                  <a:lnTo>
                    <a:pt x="205" y="1477"/>
                  </a:lnTo>
                  <a:lnTo>
                    <a:pt x="185" y="1456"/>
                  </a:lnTo>
                  <a:lnTo>
                    <a:pt x="167" y="1435"/>
                  </a:lnTo>
                  <a:lnTo>
                    <a:pt x="149" y="1414"/>
                  </a:lnTo>
                  <a:lnTo>
                    <a:pt x="132" y="1392"/>
                  </a:lnTo>
                  <a:lnTo>
                    <a:pt x="117" y="1370"/>
                  </a:lnTo>
                  <a:lnTo>
                    <a:pt x="101" y="1348"/>
                  </a:lnTo>
                  <a:lnTo>
                    <a:pt x="88" y="1325"/>
                  </a:lnTo>
                  <a:lnTo>
                    <a:pt x="75" y="1303"/>
                  </a:lnTo>
                  <a:lnTo>
                    <a:pt x="63" y="1280"/>
                  </a:lnTo>
                  <a:lnTo>
                    <a:pt x="52" y="1258"/>
                  </a:lnTo>
                  <a:lnTo>
                    <a:pt x="43" y="1235"/>
                  </a:lnTo>
                  <a:lnTo>
                    <a:pt x="35" y="1212"/>
                  </a:lnTo>
                  <a:lnTo>
                    <a:pt x="26" y="1189"/>
                  </a:lnTo>
                  <a:lnTo>
                    <a:pt x="20" y="1166"/>
                  </a:lnTo>
                  <a:lnTo>
                    <a:pt x="14" y="1142"/>
                  </a:lnTo>
                  <a:lnTo>
                    <a:pt x="10" y="1119"/>
                  </a:lnTo>
                  <a:lnTo>
                    <a:pt x="6" y="1096"/>
                  </a:lnTo>
                  <a:lnTo>
                    <a:pt x="3" y="1072"/>
                  </a:lnTo>
                  <a:lnTo>
                    <a:pt x="1" y="1049"/>
                  </a:lnTo>
                  <a:lnTo>
                    <a:pt x="0" y="1025"/>
                  </a:lnTo>
                  <a:lnTo>
                    <a:pt x="0" y="1002"/>
                  </a:lnTo>
                  <a:lnTo>
                    <a:pt x="1" y="979"/>
                  </a:lnTo>
                  <a:lnTo>
                    <a:pt x="4" y="955"/>
                  </a:lnTo>
                  <a:lnTo>
                    <a:pt x="7" y="931"/>
                  </a:lnTo>
                  <a:lnTo>
                    <a:pt x="11" y="908"/>
                  </a:lnTo>
                  <a:lnTo>
                    <a:pt x="17" y="885"/>
                  </a:lnTo>
                  <a:lnTo>
                    <a:pt x="23" y="861"/>
                  </a:lnTo>
                  <a:lnTo>
                    <a:pt x="30" y="837"/>
                  </a:lnTo>
                  <a:lnTo>
                    <a:pt x="37" y="815"/>
                  </a:lnTo>
                  <a:lnTo>
                    <a:pt x="47" y="791"/>
                  </a:lnTo>
                  <a:lnTo>
                    <a:pt x="56" y="768"/>
                  </a:lnTo>
                  <a:lnTo>
                    <a:pt x="67" y="746"/>
                  </a:lnTo>
                  <a:lnTo>
                    <a:pt x="79" y="722"/>
                  </a:lnTo>
                  <a:lnTo>
                    <a:pt x="92" y="699"/>
                  </a:lnTo>
                  <a:lnTo>
                    <a:pt x="106" y="677"/>
                  </a:lnTo>
                  <a:lnTo>
                    <a:pt x="120" y="654"/>
                  </a:lnTo>
                  <a:lnTo>
                    <a:pt x="136" y="633"/>
                  </a:lnTo>
                  <a:lnTo>
                    <a:pt x="152" y="610"/>
                  </a:lnTo>
                  <a:lnTo>
                    <a:pt x="170" y="588"/>
                  </a:lnTo>
                  <a:lnTo>
                    <a:pt x="189" y="566"/>
                  </a:lnTo>
                  <a:lnTo>
                    <a:pt x="208" y="544"/>
                  </a:lnTo>
                  <a:lnTo>
                    <a:pt x="229" y="523"/>
                  </a:lnTo>
                  <a:lnTo>
                    <a:pt x="250" y="502"/>
                  </a:lnTo>
                  <a:lnTo>
                    <a:pt x="273" y="481"/>
                  </a:lnTo>
                  <a:lnTo>
                    <a:pt x="296" y="460"/>
                  </a:lnTo>
                  <a:lnTo>
                    <a:pt x="320" y="440"/>
                  </a:lnTo>
                  <a:lnTo>
                    <a:pt x="345" y="419"/>
                  </a:lnTo>
                  <a:lnTo>
                    <a:pt x="371" y="399"/>
                  </a:lnTo>
                  <a:lnTo>
                    <a:pt x="399" y="380"/>
                  </a:lnTo>
                  <a:lnTo>
                    <a:pt x="427" y="361"/>
                  </a:lnTo>
                  <a:lnTo>
                    <a:pt x="456" y="342"/>
                  </a:lnTo>
                  <a:lnTo>
                    <a:pt x="485" y="323"/>
                  </a:lnTo>
                  <a:lnTo>
                    <a:pt x="516" y="305"/>
                  </a:lnTo>
                  <a:lnTo>
                    <a:pt x="548" y="287"/>
                  </a:lnTo>
                  <a:lnTo>
                    <a:pt x="582" y="269"/>
                  </a:lnTo>
                  <a:lnTo>
                    <a:pt x="615" y="252"/>
                  </a:lnTo>
                  <a:lnTo>
                    <a:pt x="648" y="235"/>
                  </a:lnTo>
                  <a:lnTo>
                    <a:pt x="683" y="219"/>
                  </a:lnTo>
                  <a:lnTo>
                    <a:pt x="719" y="204"/>
                  </a:lnTo>
                  <a:lnTo>
                    <a:pt x="754" y="188"/>
                  </a:lnTo>
                  <a:lnTo>
                    <a:pt x="790" y="174"/>
                  </a:lnTo>
                  <a:lnTo>
                    <a:pt x="826" y="161"/>
                  </a:lnTo>
                  <a:lnTo>
                    <a:pt x="862" y="148"/>
                  </a:lnTo>
                  <a:lnTo>
                    <a:pt x="899" y="135"/>
                  </a:lnTo>
                  <a:lnTo>
                    <a:pt x="937" y="123"/>
                  </a:lnTo>
                  <a:lnTo>
                    <a:pt x="975" y="111"/>
                  </a:lnTo>
                  <a:lnTo>
                    <a:pt x="1013" y="100"/>
                  </a:lnTo>
                  <a:lnTo>
                    <a:pt x="1052" y="90"/>
                  </a:lnTo>
                  <a:lnTo>
                    <a:pt x="1091" y="80"/>
                  </a:lnTo>
                  <a:lnTo>
                    <a:pt x="1130" y="71"/>
                  </a:lnTo>
                  <a:lnTo>
                    <a:pt x="1169" y="62"/>
                  </a:lnTo>
                  <a:lnTo>
                    <a:pt x="1249" y="47"/>
                  </a:lnTo>
                  <a:lnTo>
                    <a:pt x="1329" y="34"/>
                  </a:lnTo>
                  <a:lnTo>
                    <a:pt x="1410" y="22"/>
                  </a:lnTo>
                  <a:lnTo>
                    <a:pt x="1492" y="13"/>
                  </a:lnTo>
                  <a:lnTo>
                    <a:pt x="1573" y="6"/>
                  </a:lnTo>
                  <a:lnTo>
                    <a:pt x="1655" y="1"/>
                  </a:lnTo>
                  <a:lnTo>
                    <a:pt x="1737" y="0"/>
                  </a:lnTo>
                  <a:lnTo>
                    <a:pt x="1819" y="0"/>
                  </a:lnTo>
                  <a:lnTo>
                    <a:pt x="1901" y="3"/>
                  </a:lnTo>
                  <a:lnTo>
                    <a:pt x="1982" y="6"/>
                  </a:lnTo>
                  <a:lnTo>
                    <a:pt x="2063" y="13"/>
                  </a:lnTo>
                  <a:lnTo>
                    <a:pt x="2142" y="23"/>
                  </a:lnTo>
                  <a:lnTo>
                    <a:pt x="2221" y="34"/>
                  </a:lnTo>
                  <a:lnTo>
                    <a:pt x="2299" y="47"/>
                  </a:lnTo>
                  <a:lnTo>
                    <a:pt x="2338" y="55"/>
                  </a:lnTo>
                  <a:lnTo>
                    <a:pt x="2377" y="63"/>
                  </a:lnTo>
                  <a:lnTo>
                    <a:pt x="2415" y="72"/>
                  </a:lnTo>
                  <a:lnTo>
                    <a:pt x="2453" y="81"/>
                  </a:lnTo>
                  <a:lnTo>
                    <a:pt x="2490" y="91"/>
                  </a:lnTo>
                  <a:lnTo>
                    <a:pt x="2526" y="101"/>
                  </a:lnTo>
                  <a:lnTo>
                    <a:pt x="2563" y="112"/>
                  </a:lnTo>
                  <a:lnTo>
                    <a:pt x="2599" y="123"/>
                  </a:lnTo>
                  <a:lnTo>
                    <a:pt x="2635" y="136"/>
                  </a:lnTo>
                  <a:lnTo>
                    <a:pt x="2670" y="148"/>
                  </a:lnTo>
                  <a:lnTo>
                    <a:pt x="2705" y="161"/>
                  </a:lnTo>
                  <a:lnTo>
                    <a:pt x="2739" y="175"/>
                  </a:lnTo>
                  <a:lnTo>
                    <a:pt x="2774" y="190"/>
                  </a:lnTo>
                  <a:lnTo>
                    <a:pt x="2806" y="204"/>
                  </a:lnTo>
                  <a:lnTo>
                    <a:pt x="2839" y="219"/>
                  </a:lnTo>
                  <a:lnTo>
                    <a:pt x="2871" y="235"/>
                  </a:lnTo>
                  <a:lnTo>
                    <a:pt x="2902" y="252"/>
                  </a:lnTo>
                  <a:lnTo>
                    <a:pt x="2933" y="268"/>
                  </a:lnTo>
                  <a:lnTo>
                    <a:pt x="2964" y="286"/>
                  </a:lnTo>
                  <a:lnTo>
                    <a:pt x="2993" y="304"/>
                  </a:lnTo>
                  <a:close/>
                </a:path>
              </a:pathLst>
            </a:custGeom>
            <a:solidFill>
              <a:schemeClr val="tx1">
                <a:lumMod val="95000"/>
                <a:lumOff val="5000"/>
              </a:schemeClr>
            </a:solidFill>
            <a:ln>
              <a:noFill/>
            </a:ln>
          </p:spPr>
          <p:txBody>
            <a:bodyPr vert="horz" wrap="square" lIns="57150" tIns="28575" rIns="57150" bIns="28575" numCol="1" anchor="t" anchorCtr="0" compatLnSpc="1">
              <a:prstTxWarp prst="textNoShape">
                <a:avLst/>
              </a:prstTxWarp>
            </a:bodyPr>
            <a:lstStyle/>
            <a:p>
              <a:endParaRPr lang="id-ID" sz="1125"/>
            </a:p>
          </p:txBody>
        </p:sp>
        <p:sp>
          <p:nvSpPr>
            <p:cNvPr id="39" name="Freeform 16">
              <a:extLst>
                <a:ext uri="{FF2B5EF4-FFF2-40B4-BE49-F238E27FC236}">
                  <a16:creationId xmlns:a16="http://schemas.microsoft.com/office/drawing/2014/main" xmlns="" id="{9DCC2ABD-7F32-40C8-BEEF-93B3BE9BB43A}"/>
                </a:ext>
              </a:extLst>
            </p:cNvPr>
            <p:cNvSpPr>
              <a:spLocks/>
            </p:cNvSpPr>
            <p:nvPr/>
          </p:nvSpPr>
          <p:spPr bwMode="auto">
            <a:xfrm>
              <a:off x="8383375" y="4369910"/>
              <a:ext cx="825537" cy="71418"/>
            </a:xfrm>
            <a:custGeom>
              <a:avLst/>
              <a:gdLst>
                <a:gd name="T0" fmla="*/ 0 w 3411"/>
                <a:gd name="T1" fmla="*/ 68 h 296"/>
                <a:gd name="T2" fmla="*/ 3411 w 3411"/>
                <a:gd name="T3" fmla="*/ 0 h 296"/>
                <a:gd name="T4" fmla="*/ 3411 w 3411"/>
                <a:gd name="T5" fmla="*/ 228 h 296"/>
                <a:gd name="T6" fmla="*/ 0 w 3411"/>
                <a:gd name="T7" fmla="*/ 296 h 296"/>
                <a:gd name="T8" fmla="*/ 0 w 3411"/>
                <a:gd name="T9" fmla="*/ 68 h 296"/>
              </a:gdLst>
              <a:ahLst/>
              <a:cxnLst>
                <a:cxn ang="0">
                  <a:pos x="T0" y="T1"/>
                </a:cxn>
                <a:cxn ang="0">
                  <a:pos x="T2" y="T3"/>
                </a:cxn>
                <a:cxn ang="0">
                  <a:pos x="T4" y="T5"/>
                </a:cxn>
                <a:cxn ang="0">
                  <a:pos x="T6" y="T7"/>
                </a:cxn>
                <a:cxn ang="0">
                  <a:pos x="T8" y="T9"/>
                </a:cxn>
              </a:cxnLst>
              <a:rect l="0" t="0" r="r" b="b"/>
              <a:pathLst>
                <a:path w="3411" h="296">
                  <a:moveTo>
                    <a:pt x="0" y="68"/>
                  </a:moveTo>
                  <a:lnTo>
                    <a:pt x="3411" y="0"/>
                  </a:lnTo>
                  <a:lnTo>
                    <a:pt x="3411" y="228"/>
                  </a:lnTo>
                  <a:lnTo>
                    <a:pt x="0" y="296"/>
                  </a:lnTo>
                  <a:lnTo>
                    <a:pt x="0" y="68"/>
                  </a:lnTo>
                  <a:close/>
                </a:path>
              </a:pathLst>
            </a:custGeom>
            <a:solidFill>
              <a:srgbClr val="6640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0" name="Freeform 17">
              <a:extLst>
                <a:ext uri="{FF2B5EF4-FFF2-40B4-BE49-F238E27FC236}">
                  <a16:creationId xmlns:a16="http://schemas.microsoft.com/office/drawing/2014/main" xmlns="" id="{5502BC43-403A-4393-AA52-1BBFE0591E0E}"/>
                </a:ext>
              </a:extLst>
            </p:cNvPr>
            <p:cNvSpPr>
              <a:spLocks/>
            </p:cNvSpPr>
            <p:nvPr/>
          </p:nvSpPr>
          <p:spPr bwMode="auto">
            <a:xfrm>
              <a:off x="8382164" y="4154447"/>
              <a:ext cx="826748" cy="474503"/>
            </a:xfrm>
            <a:custGeom>
              <a:avLst/>
              <a:gdLst>
                <a:gd name="T0" fmla="*/ 3076 w 3417"/>
                <a:gd name="T1" fmla="*/ 361 h 1960"/>
                <a:gd name="T2" fmla="*/ 3172 w 3417"/>
                <a:gd name="T3" fmla="*/ 441 h 1960"/>
                <a:gd name="T4" fmla="*/ 3253 w 3417"/>
                <a:gd name="T5" fmla="*/ 525 h 1960"/>
                <a:gd name="T6" fmla="*/ 3317 w 3417"/>
                <a:gd name="T7" fmla="*/ 612 h 1960"/>
                <a:gd name="T8" fmla="*/ 3366 w 3417"/>
                <a:gd name="T9" fmla="*/ 703 h 1960"/>
                <a:gd name="T10" fmla="*/ 3398 w 3417"/>
                <a:gd name="T11" fmla="*/ 794 h 1960"/>
                <a:gd name="T12" fmla="*/ 3415 w 3417"/>
                <a:gd name="T13" fmla="*/ 887 h 1960"/>
                <a:gd name="T14" fmla="*/ 3416 w 3417"/>
                <a:gd name="T15" fmla="*/ 981 h 1960"/>
                <a:gd name="T16" fmla="*/ 3402 w 3417"/>
                <a:gd name="T17" fmla="*/ 1075 h 1960"/>
                <a:gd name="T18" fmla="*/ 3372 w 3417"/>
                <a:gd name="T19" fmla="*/ 1168 h 1960"/>
                <a:gd name="T20" fmla="*/ 3327 w 3417"/>
                <a:gd name="T21" fmla="*/ 1261 h 1960"/>
                <a:gd name="T22" fmla="*/ 3266 w 3417"/>
                <a:gd name="T23" fmla="*/ 1350 h 1960"/>
                <a:gd name="T24" fmla="*/ 3190 w 3417"/>
                <a:gd name="T25" fmla="*/ 1437 h 1960"/>
                <a:gd name="T26" fmla="*/ 3098 w 3417"/>
                <a:gd name="T27" fmla="*/ 1521 h 1960"/>
                <a:gd name="T28" fmla="*/ 2993 w 3417"/>
                <a:gd name="T29" fmla="*/ 1599 h 1960"/>
                <a:gd name="T30" fmla="*/ 2871 w 3417"/>
                <a:gd name="T31" fmla="*/ 1673 h 1960"/>
                <a:gd name="T32" fmla="*/ 2736 w 3417"/>
                <a:gd name="T33" fmla="*/ 1741 h 1960"/>
                <a:gd name="T34" fmla="*/ 2593 w 3417"/>
                <a:gd name="T35" fmla="*/ 1799 h 1960"/>
                <a:gd name="T36" fmla="*/ 2444 w 3417"/>
                <a:gd name="T37" fmla="*/ 1849 h 1960"/>
                <a:gd name="T38" fmla="*/ 2289 w 3417"/>
                <a:gd name="T39" fmla="*/ 1890 h 1960"/>
                <a:gd name="T40" fmla="*/ 2009 w 3417"/>
                <a:gd name="T41" fmla="*/ 1939 h 1960"/>
                <a:gd name="T42" fmla="*/ 1682 w 3417"/>
                <a:gd name="T43" fmla="*/ 1960 h 1960"/>
                <a:gd name="T44" fmla="*/ 1356 w 3417"/>
                <a:gd name="T45" fmla="*/ 1947 h 1960"/>
                <a:gd name="T46" fmla="*/ 1080 w 3417"/>
                <a:gd name="T47" fmla="*/ 1905 h 1960"/>
                <a:gd name="T48" fmla="*/ 929 w 3417"/>
                <a:gd name="T49" fmla="*/ 1870 h 1960"/>
                <a:gd name="T50" fmla="*/ 784 w 3417"/>
                <a:gd name="T51" fmla="*/ 1824 h 1960"/>
                <a:gd name="T52" fmla="*/ 646 w 3417"/>
                <a:gd name="T53" fmla="*/ 1771 h 1960"/>
                <a:gd name="T54" fmla="*/ 518 w 3417"/>
                <a:gd name="T55" fmla="*/ 1708 h 1960"/>
                <a:gd name="T56" fmla="*/ 397 w 3417"/>
                <a:gd name="T57" fmla="*/ 1637 h 1960"/>
                <a:gd name="T58" fmla="*/ 293 w 3417"/>
                <a:gd name="T59" fmla="*/ 1560 h 1960"/>
                <a:gd name="T60" fmla="*/ 205 w 3417"/>
                <a:gd name="T61" fmla="*/ 1478 h 1960"/>
                <a:gd name="T62" fmla="*/ 132 w 3417"/>
                <a:gd name="T63" fmla="*/ 1392 h 1960"/>
                <a:gd name="T64" fmla="*/ 75 w 3417"/>
                <a:gd name="T65" fmla="*/ 1303 h 1960"/>
                <a:gd name="T66" fmla="*/ 35 w 3417"/>
                <a:gd name="T67" fmla="*/ 1212 h 1960"/>
                <a:gd name="T68" fmla="*/ 10 w 3417"/>
                <a:gd name="T69" fmla="*/ 1119 h 1960"/>
                <a:gd name="T70" fmla="*/ 0 w 3417"/>
                <a:gd name="T71" fmla="*/ 1025 h 1960"/>
                <a:gd name="T72" fmla="*/ 7 w 3417"/>
                <a:gd name="T73" fmla="*/ 932 h 1960"/>
                <a:gd name="T74" fmla="*/ 30 w 3417"/>
                <a:gd name="T75" fmla="*/ 838 h 1960"/>
                <a:gd name="T76" fmla="*/ 67 w 3417"/>
                <a:gd name="T77" fmla="*/ 746 h 1960"/>
                <a:gd name="T78" fmla="*/ 120 w 3417"/>
                <a:gd name="T79" fmla="*/ 655 h 1960"/>
                <a:gd name="T80" fmla="*/ 189 w 3417"/>
                <a:gd name="T81" fmla="*/ 567 h 1960"/>
                <a:gd name="T82" fmla="*/ 273 w 3417"/>
                <a:gd name="T83" fmla="*/ 481 h 1960"/>
                <a:gd name="T84" fmla="*/ 371 w 3417"/>
                <a:gd name="T85" fmla="*/ 400 h 1960"/>
                <a:gd name="T86" fmla="*/ 485 w 3417"/>
                <a:gd name="T87" fmla="*/ 324 h 1960"/>
                <a:gd name="T88" fmla="*/ 615 w 3417"/>
                <a:gd name="T89" fmla="*/ 253 h 1960"/>
                <a:gd name="T90" fmla="*/ 754 w 3417"/>
                <a:gd name="T91" fmla="*/ 190 h 1960"/>
                <a:gd name="T92" fmla="*/ 899 w 3417"/>
                <a:gd name="T93" fmla="*/ 135 h 1960"/>
                <a:gd name="T94" fmla="*/ 1052 w 3417"/>
                <a:gd name="T95" fmla="*/ 91 h 1960"/>
                <a:gd name="T96" fmla="*/ 1249 w 3417"/>
                <a:gd name="T97" fmla="*/ 47 h 1960"/>
                <a:gd name="T98" fmla="*/ 1573 w 3417"/>
                <a:gd name="T99" fmla="*/ 7 h 1960"/>
                <a:gd name="T100" fmla="*/ 1901 w 3417"/>
                <a:gd name="T101" fmla="*/ 3 h 1960"/>
                <a:gd name="T102" fmla="*/ 2221 w 3417"/>
                <a:gd name="T103" fmla="*/ 35 h 1960"/>
                <a:gd name="T104" fmla="*/ 2415 w 3417"/>
                <a:gd name="T105" fmla="*/ 72 h 1960"/>
                <a:gd name="T106" fmla="*/ 2563 w 3417"/>
                <a:gd name="T107" fmla="*/ 112 h 1960"/>
                <a:gd name="T108" fmla="*/ 2705 w 3417"/>
                <a:gd name="T109" fmla="*/ 162 h 1960"/>
                <a:gd name="T110" fmla="*/ 2839 w 3417"/>
                <a:gd name="T111" fmla="*/ 219 h 1960"/>
                <a:gd name="T112" fmla="*/ 2964 w 3417"/>
                <a:gd name="T113" fmla="*/ 287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17" h="1960">
                  <a:moveTo>
                    <a:pt x="2993" y="305"/>
                  </a:moveTo>
                  <a:lnTo>
                    <a:pt x="3022" y="323"/>
                  </a:lnTo>
                  <a:lnTo>
                    <a:pt x="3050" y="342"/>
                  </a:lnTo>
                  <a:lnTo>
                    <a:pt x="3076" y="361"/>
                  </a:lnTo>
                  <a:lnTo>
                    <a:pt x="3102" y="381"/>
                  </a:lnTo>
                  <a:lnTo>
                    <a:pt x="3127" y="400"/>
                  </a:lnTo>
                  <a:lnTo>
                    <a:pt x="3150" y="421"/>
                  </a:lnTo>
                  <a:lnTo>
                    <a:pt x="3172" y="441"/>
                  </a:lnTo>
                  <a:lnTo>
                    <a:pt x="3195" y="462"/>
                  </a:lnTo>
                  <a:lnTo>
                    <a:pt x="3215" y="482"/>
                  </a:lnTo>
                  <a:lnTo>
                    <a:pt x="3234" y="504"/>
                  </a:lnTo>
                  <a:lnTo>
                    <a:pt x="3253" y="525"/>
                  </a:lnTo>
                  <a:lnTo>
                    <a:pt x="3271" y="547"/>
                  </a:lnTo>
                  <a:lnTo>
                    <a:pt x="3288" y="568"/>
                  </a:lnTo>
                  <a:lnTo>
                    <a:pt x="3303" y="591"/>
                  </a:lnTo>
                  <a:lnTo>
                    <a:pt x="3317" y="612"/>
                  </a:lnTo>
                  <a:lnTo>
                    <a:pt x="3332" y="635"/>
                  </a:lnTo>
                  <a:lnTo>
                    <a:pt x="3343" y="657"/>
                  </a:lnTo>
                  <a:lnTo>
                    <a:pt x="3355" y="680"/>
                  </a:lnTo>
                  <a:lnTo>
                    <a:pt x="3366" y="703"/>
                  </a:lnTo>
                  <a:lnTo>
                    <a:pt x="3376" y="725"/>
                  </a:lnTo>
                  <a:lnTo>
                    <a:pt x="3384" y="748"/>
                  </a:lnTo>
                  <a:lnTo>
                    <a:pt x="3392" y="772"/>
                  </a:lnTo>
                  <a:lnTo>
                    <a:pt x="3398" y="794"/>
                  </a:lnTo>
                  <a:lnTo>
                    <a:pt x="3404" y="818"/>
                  </a:lnTo>
                  <a:lnTo>
                    <a:pt x="3409" y="841"/>
                  </a:lnTo>
                  <a:lnTo>
                    <a:pt x="3412" y="865"/>
                  </a:lnTo>
                  <a:lnTo>
                    <a:pt x="3415" y="887"/>
                  </a:lnTo>
                  <a:lnTo>
                    <a:pt x="3417" y="911"/>
                  </a:lnTo>
                  <a:lnTo>
                    <a:pt x="3417" y="935"/>
                  </a:lnTo>
                  <a:lnTo>
                    <a:pt x="3417" y="959"/>
                  </a:lnTo>
                  <a:lnTo>
                    <a:pt x="3416" y="981"/>
                  </a:lnTo>
                  <a:lnTo>
                    <a:pt x="3415" y="1005"/>
                  </a:lnTo>
                  <a:lnTo>
                    <a:pt x="3411" y="1029"/>
                  </a:lnTo>
                  <a:lnTo>
                    <a:pt x="3407" y="1053"/>
                  </a:lnTo>
                  <a:lnTo>
                    <a:pt x="3402" y="1075"/>
                  </a:lnTo>
                  <a:lnTo>
                    <a:pt x="3396" y="1099"/>
                  </a:lnTo>
                  <a:lnTo>
                    <a:pt x="3389" y="1122"/>
                  </a:lnTo>
                  <a:lnTo>
                    <a:pt x="3382" y="1146"/>
                  </a:lnTo>
                  <a:lnTo>
                    <a:pt x="3372" y="1168"/>
                  </a:lnTo>
                  <a:lnTo>
                    <a:pt x="3363" y="1192"/>
                  </a:lnTo>
                  <a:lnTo>
                    <a:pt x="3352" y="1215"/>
                  </a:lnTo>
                  <a:lnTo>
                    <a:pt x="3340" y="1237"/>
                  </a:lnTo>
                  <a:lnTo>
                    <a:pt x="3327" y="1261"/>
                  </a:lnTo>
                  <a:lnTo>
                    <a:pt x="3313" y="1284"/>
                  </a:lnTo>
                  <a:lnTo>
                    <a:pt x="3298" y="1305"/>
                  </a:lnTo>
                  <a:lnTo>
                    <a:pt x="3283" y="1328"/>
                  </a:lnTo>
                  <a:lnTo>
                    <a:pt x="3266" y="1350"/>
                  </a:lnTo>
                  <a:lnTo>
                    <a:pt x="3248" y="1372"/>
                  </a:lnTo>
                  <a:lnTo>
                    <a:pt x="3230" y="1394"/>
                  </a:lnTo>
                  <a:lnTo>
                    <a:pt x="3210" y="1416"/>
                  </a:lnTo>
                  <a:lnTo>
                    <a:pt x="3190" y="1437"/>
                  </a:lnTo>
                  <a:lnTo>
                    <a:pt x="3169" y="1458"/>
                  </a:lnTo>
                  <a:lnTo>
                    <a:pt x="3146" y="1479"/>
                  </a:lnTo>
                  <a:lnTo>
                    <a:pt x="3123" y="1499"/>
                  </a:lnTo>
                  <a:lnTo>
                    <a:pt x="3098" y="1521"/>
                  </a:lnTo>
                  <a:lnTo>
                    <a:pt x="3073" y="1541"/>
                  </a:lnTo>
                  <a:lnTo>
                    <a:pt x="3047" y="1560"/>
                  </a:lnTo>
                  <a:lnTo>
                    <a:pt x="3021" y="1580"/>
                  </a:lnTo>
                  <a:lnTo>
                    <a:pt x="2993" y="1599"/>
                  </a:lnTo>
                  <a:lnTo>
                    <a:pt x="2964" y="1618"/>
                  </a:lnTo>
                  <a:lnTo>
                    <a:pt x="2933" y="1637"/>
                  </a:lnTo>
                  <a:lnTo>
                    <a:pt x="2903" y="1655"/>
                  </a:lnTo>
                  <a:lnTo>
                    <a:pt x="2871" y="1673"/>
                  </a:lnTo>
                  <a:lnTo>
                    <a:pt x="2838" y="1691"/>
                  </a:lnTo>
                  <a:lnTo>
                    <a:pt x="2805" y="1708"/>
                  </a:lnTo>
                  <a:lnTo>
                    <a:pt x="2770" y="1724"/>
                  </a:lnTo>
                  <a:lnTo>
                    <a:pt x="2736" y="1741"/>
                  </a:lnTo>
                  <a:lnTo>
                    <a:pt x="2701" y="1756"/>
                  </a:lnTo>
                  <a:lnTo>
                    <a:pt x="2666" y="1771"/>
                  </a:lnTo>
                  <a:lnTo>
                    <a:pt x="2630" y="1785"/>
                  </a:lnTo>
                  <a:lnTo>
                    <a:pt x="2593" y="1799"/>
                  </a:lnTo>
                  <a:lnTo>
                    <a:pt x="2556" y="1812"/>
                  </a:lnTo>
                  <a:lnTo>
                    <a:pt x="2519" y="1825"/>
                  </a:lnTo>
                  <a:lnTo>
                    <a:pt x="2482" y="1837"/>
                  </a:lnTo>
                  <a:lnTo>
                    <a:pt x="2444" y="1849"/>
                  </a:lnTo>
                  <a:lnTo>
                    <a:pt x="2405" y="1860"/>
                  </a:lnTo>
                  <a:lnTo>
                    <a:pt x="2367" y="1871"/>
                  </a:lnTo>
                  <a:lnTo>
                    <a:pt x="2328" y="1880"/>
                  </a:lnTo>
                  <a:lnTo>
                    <a:pt x="2289" y="1890"/>
                  </a:lnTo>
                  <a:lnTo>
                    <a:pt x="2249" y="1898"/>
                  </a:lnTo>
                  <a:lnTo>
                    <a:pt x="2170" y="1914"/>
                  </a:lnTo>
                  <a:lnTo>
                    <a:pt x="2090" y="1927"/>
                  </a:lnTo>
                  <a:lnTo>
                    <a:pt x="2009" y="1939"/>
                  </a:lnTo>
                  <a:lnTo>
                    <a:pt x="1927" y="1947"/>
                  </a:lnTo>
                  <a:lnTo>
                    <a:pt x="1846" y="1954"/>
                  </a:lnTo>
                  <a:lnTo>
                    <a:pt x="1764" y="1958"/>
                  </a:lnTo>
                  <a:lnTo>
                    <a:pt x="1682" y="1960"/>
                  </a:lnTo>
                  <a:lnTo>
                    <a:pt x="1600" y="1960"/>
                  </a:lnTo>
                  <a:lnTo>
                    <a:pt x="1518" y="1958"/>
                  </a:lnTo>
                  <a:lnTo>
                    <a:pt x="1437" y="1954"/>
                  </a:lnTo>
                  <a:lnTo>
                    <a:pt x="1356" y="1947"/>
                  </a:lnTo>
                  <a:lnTo>
                    <a:pt x="1276" y="1937"/>
                  </a:lnTo>
                  <a:lnTo>
                    <a:pt x="1197" y="1927"/>
                  </a:lnTo>
                  <a:lnTo>
                    <a:pt x="1119" y="1912"/>
                  </a:lnTo>
                  <a:lnTo>
                    <a:pt x="1080" y="1905"/>
                  </a:lnTo>
                  <a:lnTo>
                    <a:pt x="1042" y="1897"/>
                  </a:lnTo>
                  <a:lnTo>
                    <a:pt x="1004" y="1889"/>
                  </a:lnTo>
                  <a:lnTo>
                    <a:pt x="966" y="1879"/>
                  </a:lnTo>
                  <a:lnTo>
                    <a:pt x="929" y="1870"/>
                  </a:lnTo>
                  <a:lnTo>
                    <a:pt x="892" y="1859"/>
                  </a:lnTo>
                  <a:lnTo>
                    <a:pt x="855" y="1848"/>
                  </a:lnTo>
                  <a:lnTo>
                    <a:pt x="820" y="1836"/>
                  </a:lnTo>
                  <a:lnTo>
                    <a:pt x="784" y="1824"/>
                  </a:lnTo>
                  <a:lnTo>
                    <a:pt x="748" y="1812"/>
                  </a:lnTo>
                  <a:lnTo>
                    <a:pt x="714" y="1799"/>
                  </a:lnTo>
                  <a:lnTo>
                    <a:pt x="680" y="1785"/>
                  </a:lnTo>
                  <a:lnTo>
                    <a:pt x="646" y="1771"/>
                  </a:lnTo>
                  <a:lnTo>
                    <a:pt x="613" y="1756"/>
                  </a:lnTo>
                  <a:lnTo>
                    <a:pt x="581" y="1741"/>
                  </a:lnTo>
                  <a:lnTo>
                    <a:pt x="548" y="1724"/>
                  </a:lnTo>
                  <a:lnTo>
                    <a:pt x="518" y="1708"/>
                  </a:lnTo>
                  <a:lnTo>
                    <a:pt x="487" y="1691"/>
                  </a:lnTo>
                  <a:lnTo>
                    <a:pt x="456" y="1673"/>
                  </a:lnTo>
                  <a:lnTo>
                    <a:pt x="426" y="1655"/>
                  </a:lnTo>
                  <a:lnTo>
                    <a:pt x="397" y="1637"/>
                  </a:lnTo>
                  <a:lnTo>
                    <a:pt x="370" y="1618"/>
                  </a:lnTo>
                  <a:lnTo>
                    <a:pt x="344" y="1599"/>
                  </a:lnTo>
                  <a:lnTo>
                    <a:pt x="318" y="1579"/>
                  </a:lnTo>
                  <a:lnTo>
                    <a:pt x="293" y="1560"/>
                  </a:lnTo>
                  <a:lnTo>
                    <a:pt x="269" y="1540"/>
                  </a:lnTo>
                  <a:lnTo>
                    <a:pt x="246" y="1519"/>
                  </a:lnTo>
                  <a:lnTo>
                    <a:pt x="225" y="1498"/>
                  </a:lnTo>
                  <a:lnTo>
                    <a:pt x="205" y="1478"/>
                  </a:lnTo>
                  <a:lnTo>
                    <a:pt x="185" y="1456"/>
                  </a:lnTo>
                  <a:lnTo>
                    <a:pt x="167" y="1435"/>
                  </a:lnTo>
                  <a:lnTo>
                    <a:pt x="149" y="1414"/>
                  </a:lnTo>
                  <a:lnTo>
                    <a:pt x="132" y="1392"/>
                  </a:lnTo>
                  <a:lnTo>
                    <a:pt x="117" y="1371"/>
                  </a:lnTo>
                  <a:lnTo>
                    <a:pt x="101" y="1348"/>
                  </a:lnTo>
                  <a:lnTo>
                    <a:pt x="88" y="1325"/>
                  </a:lnTo>
                  <a:lnTo>
                    <a:pt x="75" y="1303"/>
                  </a:lnTo>
                  <a:lnTo>
                    <a:pt x="63" y="1281"/>
                  </a:lnTo>
                  <a:lnTo>
                    <a:pt x="52" y="1258"/>
                  </a:lnTo>
                  <a:lnTo>
                    <a:pt x="43" y="1235"/>
                  </a:lnTo>
                  <a:lnTo>
                    <a:pt x="35" y="1212"/>
                  </a:lnTo>
                  <a:lnTo>
                    <a:pt x="26" y="1190"/>
                  </a:lnTo>
                  <a:lnTo>
                    <a:pt x="20" y="1166"/>
                  </a:lnTo>
                  <a:lnTo>
                    <a:pt x="14" y="1143"/>
                  </a:lnTo>
                  <a:lnTo>
                    <a:pt x="10" y="1119"/>
                  </a:lnTo>
                  <a:lnTo>
                    <a:pt x="6" y="1097"/>
                  </a:lnTo>
                  <a:lnTo>
                    <a:pt x="3" y="1073"/>
                  </a:lnTo>
                  <a:lnTo>
                    <a:pt x="1" y="1049"/>
                  </a:lnTo>
                  <a:lnTo>
                    <a:pt x="0" y="1025"/>
                  </a:lnTo>
                  <a:lnTo>
                    <a:pt x="0" y="1003"/>
                  </a:lnTo>
                  <a:lnTo>
                    <a:pt x="1" y="979"/>
                  </a:lnTo>
                  <a:lnTo>
                    <a:pt x="4" y="955"/>
                  </a:lnTo>
                  <a:lnTo>
                    <a:pt x="7" y="932"/>
                  </a:lnTo>
                  <a:lnTo>
                    <a:pt x="11" y="909"/>
                  </a:lnTo>
                  <a:lnTo>
                    <a:pt x="17" y="885"/>
                  </a:lnTo>
                  <a:lnTo>
                    <a:pt x="23" y="862"/>
                  </a:lnTo>
                  <a:lnTo>
                    <a:pt x="30" y="838"/>
                  </a:lnTo>
                  <a:lnTo>
                    <a:pt x="37" y="815"/>
                  </a:lnTo>
                  <a:lnTo>
                    <a:pt x="47" y="792"/>
                  </a:lnTo>
                  <a:lnTo>
                    <a:pt x="56" y="768"/>
                  </a:lnTo>
                  <a:lnTo>
                    <a:pt x="67" y="746"/>
                  </a:lnTo>
                  <a:lnTo>
                    <a:pt x="79" y="723"/>
                  </a:lnTo>
                  <a:lnTo>
                    <a:pt x="92" y="700"/>
                  </a:lnTo>
                  <a:lnTo>
                    <a:pt x="106" y="678"/>
                  </a:lnTo>
                  <a:lnTo>
                    <a:pt x="120" y="655"/>
                  </a:lnTo>
                  <a:lnTo>
                    <a:pt x="136" y="632"/>
                  </a:lnTo>
                  <a:lnTo>
                    <a:pt x="152" y="610"/>
                  </a:lnTo>
                  <a:lnTo>
                    <a:pt x="170" y="588"/>
                  </a:lnTo>
                  <a:lnTo>
                    <a:pt x="189" y="567"/>
                  </a:lnTo>
                  <a:lnTo>
                    <a:pt x="208" y="546"/>
                  </a:lnTo>
                  <a:lnTo>
                    <a:pt x="229" y="524"/>
                  </a:lnTo>
                  <a:lnTo>
                    <a:pt x="250" y="503"/>
                  </a:lnTo>
                  <a:lnTo>
                    <a:pt x="273" y="481"/>
                  </a:lnTo>
                  <a:lnTo>
                    <a:pt x="296" y="461"/>
                  </a:lnTo>
                  <a:lnTo>
                    <a:pt x="320" y="441"/>
                  </a:lnTo>
                  <a:lnTo>
                    <a:pt x="345" y="421"/>
                  </a:lnTo>
                  <a:lnTo>
                    <a:pt x="371" y="400"/>
                  </a:lnTo>
                  <a:lnTo>
                    <a:pt x="399" y="380"/>
                  </a:lnTo>
                  <a:lnTo>
                    <a:pt x="427" y="361"/>
                  </a:lnTo>
                  <a:lnTo>
                    <a:pt x="456" y="342"/>
                  </a:lnTo>
                  <a:lnTo>
                    <a:pt x="485" y="324"/>
                  </a:lnTo>
                  <a:lnTo>
                    <a:pt x="516" y="305"/>
                  </a:lnTo>
                  <a:lnTo>
                    <a:pt x="548" y="287"/>
                  </a:lnTo>
                  <a:lnTo>
                    <a:pt x="582" y="269"/>
                  </a:lnTo>
                  <a:lnTo>
                    <a:pt x="615" y="253"/>
                  </a:lnTo>
                  <a:lnTo>
                    <a:pt x="648" y="236"/>
                  </a:lnTo>
                  <a:lnTo>
                    <a:pt x="683" y="219"/>
                  </a:lnTo>
                  <a:lnTo>
                    <a:pt x="719" y="204"/>
                  </a:lnTo>
                  <a:lnTo>
                    <a:pt x="754" y="190"/>
                  </a:lnTo>
                  <a:lnTo>
                    <a:pt x="790" y="175"/>
                  </a:lnTo>
                  <a:lnTo>
                    <a:pt x="826" y="161"/>
                  </a:lnTo>
                  <a:lnTo>
                    <a:pt x="862" y="148"/>
                  </a:lnTo>
                  <a:lnTo>
                    <a:pt x="899" y="135"/>
                  </a:lnTo>
                  <a:lnTo>
                    <a:pt x="937" y="123"/>
                  </a:lnTo>
                  <a:lnTo>
                    <a:pt x="975" y="112"/>
                  </a:lnTo>
                  <a:lnTo>
                    <a:pt x="1013" y="100"/>
                  </a:lnTo>
                  <a:lnTo>
                    <a:pt x="1052" y="91"/>
                  </a:lnTo>
                  <a:lnTo>
                    <a:pt x="1091" y="81"/>
                  </a:lnTo>
                  <a:lnTo>
                    <a:pt x="1130" y="72"/>
                  </a:lnTo>
                  <a:lnTo>
                    <a:pt x="1169" y="62"/>
                  </a:lnTo>
                  <a:lnTo>
                    <a:pt x="1249" y="47"/>
                  </a:lnTo>
                  <a:lnTo>
                    <a:pt x="1329" y="34"/>
                  </a:lnTo>
                  <a:lnTo>
                    <a:pt x="1410" y="23"/>
                  </a:lnTo>
                  <a:lnTo>
                    <a:pt x="1492" y="13"/>
                  </a:lnTo>
                  <a:lnTo>
                    <a:pt x="1573" y="7"/>
                  </a:lnTo>
                  <a:lnTo>
                    <a:pt x="1655" y="3"/>
                  </a:lnTo>
                  <a:lnTo>
                    <a:pt x="1737" y="0"/>
                  </a:lnTo>
                  <a:lnTo>
                    <a:pt x="1819" y="0"/>
                  </a:lnTo>
                  <a:lnTo>
                    <a:pt x="1901" y="3"/>
                  </a:lnTo>
                  <a:lnTo>
                    <a:pt x="1982" y="7"/>
                  </a:lnTo>
                  <a:lnTo>
                    <a:pt x="2063" y="15"/>
                  </a:lnTo>
                  <a:lnTo>
                    <a:pt x="2142" y="23"/>
                  </a:lnTo>
                  <a:lnTo>
                    <a:pt x="2221" y="35"/>
                  </a:lnTo>
                  <a:lnTo>
                    <a:pt x="2299" y="48"/>
                  </a:lnTo>
                  <a:lnTo>
                    <a:pt x="2338" y="55"/>
                  </a:lnTo>
                  <a:lnTo>
                    <a:pt x="2377" y="63"/>
                  </a:lnTo>
                  <a:lnTo>
                    <a:pt x="2415" y="72"/>
                  </a:lnTo>
                  <a:lnTo>
                    <a:pt x="2453" y="81"/>
                  </a:lnTo>
                  <a:lnTo>
                    <a:pt x="2490" y="91"/>
                  </a:lnTo>
                  <a:lnTo>
                    <a:pt x="2526" y="101"/>
                  </a:lnTo>
                  <a:lnTo>
                    <a:pt x="2563" y="112"/>
                  </a:lnTo>
                  <a:lnTo>
                    <a:pt x="2599" y="124"/>
                  </a:lnTo>
                  <a:lnTo>
                    <a:pt x="2635" y="136"/>
                  </a:lnTo>
                  <a:lnTo>
                    <a:pt x="2670" y="149"/>
                  </a:lnTo>
                  <a:lnTo>
                    <a:pt x="2705" y="162"/>
                  </a:lnTo>
                  <a:lnTo>
                    <a:pt x="2739" y="175"/>
                  </a:lnTo>
                  <a:lnTo>
                    <a:pt x="2774" y="190"/>
                  </a:lnTo>
                  <a:lnTo>
                    <a:pt x="2806" y="205"/>
                  </a:lnTo>
                  <a:lnTo>
                    <a:pt x="2839" y="219"/>
                  </a:lnTo>
                  <a:lnTo>
                    <a:pt x="2871" y="236"/>
                  </a:lnTo>
                  <a:lnTo>
                    <a:pt x="2902" y="253"/>
                  </a:lnTo>
                  <a:lnTo>
                    <a:pt x="2933" y="269"/>
                  </a:lnTo>
                  <a:lnTo>
                    <a:pt x="2964" y="287"/>
                  </a:lnTo>
                  <a:lnTo>
                    <a:pt x="2993" y="305"/>
                  </a:lnTo>
                  <a:close/>
                </a:path>
              </a:pathLst>
            </a:custGeom>
            <a:solidFill>
              <a:schemeClr val="tx1">
                <a:lumMod val="85000"/>
                <a:lumOff val="15000"/>
              </a:schemeClr>
            </a:solidFill>
            <a:ln>
              <a:noFill/>
            </a:ln>
          </p:spPr>
          <p:txBody>
            <a:bodyPr vert="horz" wrap="square" lIns="57150" tIns="28575" rIns="57150" bIns="28575" numCol="1" anchor="t" anchorCtr="0" compatLnSpc="1">
              <a:prstTxWarp prst="textNoShape">
                <a:avLst/>
              </a:prstTxWarp>
            </a:bodyPr>
            <a:lstStyle/>
            <a:p>
              <a:endParaRPr lang="id-ID" sz="1125"/>
            </a:p>
          </p:txBody>
        </p:sp>
        <p:sp>
          <p:nvSpPr>
            <p:cNvPr id="41" name="Freeform 18">
              <a:extLst>
                <a:ext uri="{FF2B5EF4-FFF2-40B4-BE49-F238E27FC236}">
                  <a16:creationId xmlns:a16="http://schemas.microsoft.com/office/drawing/2014/main" xmlns="" id="{B8439BB9-AEC2-4DFA-AEB5-088EC606584E}"/>
                </a:ext>
              </a:extLst>
            </p:cNvPr>
            <p:cNvSpPr>
              <a:spLocks/>
            </p:cNvSpPr>
            <p:nvPr/>
          </p:nvSpPr>
          <p:spPr bwMode="auto">
            <a:xfrm>
              <a:off x="8667834" y="3693260"/>
              <a:ext cx="255409" cy="691176"/>
            </a:xfrm>
            <a:custGeom>
              <a:avLst/>
              <a:gdLst>
                <a:gd name="T0" fmla="*/ 0 w 1054"/>
                <a:gd name="T1" fmla="*/ 0 h 2856"/>
                <a:gd name="T2" fmla="*/ 1054 w 1054"/>
                <a:gd name="T3" fmla="*/ 30 h 2856"/>
                <a:gd name="T4" fmla="*/ 1054 w 1054"/>
                <a:gd name="T5" fmla="*/ 2856 h 2856"/>
                <a:gd name="T6" fmla="*/ 0 w 1054"/>
                <a:gd name="T7" fmla="*/ 2827 h 2856"/>
                <a:gd name="T8" fmla="*/ 0 w 1054"/>
                <a:gd name="T9" fmla="*/ 0 h 2856"/>
              </a:gdLst>
              <a:ahLst/>
              <a:cxnLst>
                <a:cxn ang="0">
                  <a:pos x="T0" y="T1"/>
                </a:cxn>
                <a:cxn ang="0">
                  <a:pos x="T2" y="T3"/>
                </a:cxn>
                <a:cxn ang="0">
                  <a:pos x="T4" y="T5"/>
                </a:cxn>
                <a:cxn ang="0">
                  <a:pos x="T6" y="T7"/>
                </a:cxn>
                <a:cxn ang="0">
                  <a:pos x="T8" y="T9"/>
                </a:cxn>
              </a:cxnLst>
              <a:rect l="0" t="0" r="r" b="b"/>
              <a:pathLst>
                <a:path w="1054" h="2856">
                  <a:moveTo>
                    <a:pt x="0" y="0"/>
                  </a:moveTo>
                  <a:lnTo>
                    <a:pt x="1054" y="30"/>
                  </a:lnTo>
                  <a:lnTo>
                    <a:pt x="1054" y="2856"/>
                  </a:lnTo>
                  <a:lnTo>
                    <a:pt x="0" y="2827"/>
                  </a:lnTo>
                  <a:lnTo>
                    <a:pt x="0" y="0"/>
                  </a:lnTo>
                  <a:close/>
                </a:path>
              </a:pathLst>
            </a:custGeom>
            <a:solidFill>
              <a:schemeClr val="tx1">
                <a:lumMod val="75000"/>
                <a:lumOff val="25000"/>
              </a:schemeClr>
            </a:solidFill>
            <a:ln>
              <a:noFill/>
            </a:ln>
          </p:spPr>
          <p:txBody>
            <a:bodyPr vert="horz" wrap="square" lIns="57150" tIns="28575" rIns="57150" bIns="28575" numCol="1" anchor="t" anchorCtr="0" compatLnSpc="1">
              <a:prstTxWarp prst="textNoShape">
                <a:avLst/>
              </a:prstTxWarp>
            </a:bodyPr>
            <a:lstStyle/>
            <a:p>
              <a:endParaRPr lang="id-ID" sz="1125"/>
            </a:p>
          </p:txBody>
        </p:sp>
        <p:sp>
          <p:nvSpPr>
            <p:cNvPr id="42" name="Freeform 19">
              <a:extLst>
                <a:ext uri="{FF2B5EF4-FFF2-40B4-BE49-F238E27FC236}">
                  <a16:creationId xmlns:a16="http://schemas.microsoft.com/office/drawing/2014/main" xmlns="" id="{4691C2E5-3D37-4C89-86F3-42F0D682EEAC}"/>
                </a:ext>
              </a:extLst>
            </p:cNvPr>
            <p:cNvSpPr>
              <a:spLocks/>
            </p:cNvSpPr>
            <p:nvPr/>
          </p:nvSpPr>
          <p:spPr bwMode="auto">
            <a:xfrm>
              <a:off x="9113285" y="4431644"/>
              <a:ext cx="474503" cy="267513"/>
            </a:xfrm>
            <a:custGeom>
              <a:avLst/>
              <a:gdLst>
                <a:gd name="T0" fmla="*/ 728 w 1961"/>
                <a:gd name="T1" fmla="*/ 74 h 1106"/>
                <a:gd name="T2" fmla="*/ 872 w 1961"/>
                <a:gd name="T3" fmla="*/ 38 h 1106"/>
                <a:gd name="T4" fmla="*/ 1017 w 1961"/>
                <a:gd name="T5" fmla="*/ 14 h 1106"/>
                <a:gd name="T6" fmla="*/ 1158 w 1961"/>
                <a:gd name="T7" fmla="*/ 2 h 1106"/>
                <a:gd name="T8" fmla="*/ 1295 w 1961"/>
                <a:gd name="T9" fmla="*/ 1 h 1106"/>
                <a:gd name="T10" fmla="*/ 1425 w 1961"/>
                <a:gd name="T11" fmla="*/ 12 h 1106"/>
                <a:gd name="T12" fmla="*/ 1546 w 1961"/>
                <a:gd name="T13" fmla="*/ 33 h 1106"/>
                <a:gd name="T14" fmla="*/ 1655 w 1961"/>
                <a:gd name="T15" fmla="*/ 67 h 1106"/>
                <a:gd name="T16" fmla="*/ 1753 w 1961"/>
                <a:gd name="T17" fmla="*/ 111 h 1106"/>
                <a:gd name="T18" fmla="*/ 1834 w 1961"/>
                <a:gd name="T19" fmla="*/ 164 h 1106"/>
                <a:gd name="T20" fmla="*/ 1897 w 1961"/>
                <a:gd name="T21" fmla="*/ 228 h 1106"/>
                <a:gd name="T22" fmla="*/ 1940 w 1961"/>
                <a:gd name="T23" fmla="*/ 301 h 1106"/>
                <a:gd name="T24" fmla="*/ 1960 w 1961"/>
                <a:gd name="T25" fmla="*/ 376 h 1106"/>
                <a:gd name="T26" fmla="*/ 1957 w 1961"/>
                <a:gd name="T27" fmla="*/ 455 h 1106"/>
                <a:gd name="T28" fmla="*/ 1936 w 1961"/>
                <a:gd name="T29" fmla="*/ 534 h 1106"/>
                <a:gd name="T30" fmla="*/ 1893 w 1961"/>
                <a:gd name="T31" fmla="*/ 614 h 1106"/>
                <a:gd name="T32" fmla="*/ 1833 w 1961"/>
                <a:gd name="T33" fmla="*/ 693 h 1106"/>
                <a:gd name="T34" fmla="*/ 1754 w 1961"/>
                <a:gd name="T35" fmla="*/ 768 h 1106"/>
                <a:gd name="T36" fmla="*/ 1659 w 1961"/>
                <a:gd name="T37" fmla="*/ 839 h 1106"/>
                <a:gd name="T38" fmla="*/ 1547 w 1961"/>
                <a:gd name="T39" fmla="*/ 906 h 1106"/>
                <a:gd name="T40" fmla="*/ 1421 w 1961"/>
                <a:gd name="T41" fmla="*/ 965 h 1106"/>
                <a:gd name="T42" fmla="*/ 1282 w 1961"/>
                <a:gd name="T43" fmla="*/ 1017 h 1106"/>
                <a:gd name="T44" fmla="*/ 1138 w 1961"/>
                <a:gd name="T45" fmla="*/ 1057 h 1106"/>
                <a:gd name="T46" fmla="*/ 993 w 1961"/>
                <a:gd name="T47" fmla="*/ 1085 h 1106"/>
                <a:gd name="T48" fmla="*/ 850 w 1961"/>
                <a:gd name="T49" fmla="*/ 1101 h 1106"/>
                <a:gd name="T50" fmla="*/ 712 w 1961"/>
                <a:gd name="T51" fmla="*/ 1106 h 1106"/>
                <a:gd name="T52" fmla="*/ 579 w 1961"/>
                <a:gd name="T53" fmla="*/ 1099 h 1106"/>
                <a:gd name="T54" fmla="*/ 455 w 1961"/>
                <a:gd name="T55" fmla="*/ 1081 h 1106"/>
                <a:gd name="T56" fmla="*/ 341 w 1961"/>
                <a:gd name="T57" fmla="*/ 1051 h 1106"/>
                <a:gd name="T58" fmla="*/ 240 w 1961"/>
                <a:gd name="T59" fmla="*/ 1011 h 1106"/>
                <a:gd name="T60" fmla="*/ 153 w 1961"/>
                <a:gd name="T61" fmla="*/ 961 h 1106"/>
                <a:gd name="T62" fmla="*/ 83 w 1961"/>
                <a:gd name="T63" fmla="*/ 900 h 1106"/>
                <a:gd name="T64" fmla="*/ 33 w 1961"/>
                <a:gd name="T65" fmla="*/ 830 h 1106"/>
                <a:gd name="T66" fmla="*/ 6 w 1961"/>
                <a:gd name="T67" fmla="*/ 755 h 1106"/>
                <a:gd name="T68" fmla="*/ 1 w 1961"/>
                <a:gd name="T69" fmla="*/ 677 h 1106"/>
                <a:gd name="T70" fmla="*/ 16 w 1961"/>
                <a:gd name="T71" fmla="*/ 598 h 1106"/>
                <a:gd name="T72" fmla="*/ 52 w 1961"/>
                <a:gd name="T73" fmla="*/ 518 h 1106"/>
                <a:gd name="T74" fmla="*/ 107 w 1961"/>
                <a:gd name="T75" fmla="*/ 439 h 1106"/>
                <a:gd name="T76" fmla="*/ 179 w 1961"/>
                <a:gd name="T77" fmla="*/ 363 h 1106"/>
                <a:gd name="T78" fmla="*/ 269 w 1961"/>
                <a:gd name="T79" fmla="*/ 289 h 1106"/>
                <a:gd name="T80" fmla="*/ 376 w 1961"/>
                <a:gd name="T81" fmla="*/ 221 h 1106"/>
                <a:gd name="T82" fmla="*/ 497 w 1961"/>
                <a:gd name="T83" fmla="*/ 159 h 1106"/>
                <a:gd name="T84" fmla="*/ 633 w 1961"/>
                <a:gd name="T85" fmla="*/ 105 h 1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61" h="1106">
                  <a:moveTo>
                    <a:pt x="633" y="105"/>
                  </a:moveTo>
                  <a:lnTo>
                    <a:pt x="680" y="89"/>
                  </a:lnTo>
                  <a:lnTo>
                    <a:pt x="728" y="74"/>
                  </a:lnTo>
                  <a:lnTo>
                    <a:pt x="775" y="61"/>
                  </a:lnTo>
                  <a:lnTo>
                    <a:pt x="824" y="49"/>
                  </a:lnTo>
                  <a:lnTo>
                    <a:pt x="872" y="38"/>
                  </a:lnTo>
                  <a:lnTo>
                    <a:pt x="920" y="28"/>
                  </a:lnTo>
                  <a:lnTo>
                    <a:pt x="968" y="20"/>
                  </a:lnTo>
                  <a:lnTo>
                    <a:pt x="1017" y="14"/>
                  </a:lnTo>
                  <a:lnTo>
                    <a:pt x="1064" y="8"/>
                  </a:lnTo>
                  <a:lnTo>
                    <a:pt x="1111" y="5"/>
                  </a:lnTo>
                  <a:lnTo>
                    <a:pt x="1158" y="2"/>
                  </a:lnTo>
                  <a:lnTo>
                    <a:pt x="1205" y="0"/>
                  </a:lnTo>
                  <a:lnTo>
                    <a:pt x="1250" y="0"/>
                  </a:lnTo>
                  <a:lnTo>
                    <a:pt x="1295" y="1"/>
                  </a:lnTo>
                  <a:lnTo>
                    <a:pt x="1339" y="3"/>
                  </a:lnTo>
                  <a:lnTo>
                    <a:pt x="1382" y="7"/>
                  </a:lnTo>
                  <a:lnTo>
                    <a:pt x="1425" y="12"/>
                  </a:lnTo>
                  <a:lnTo>
                    <a:pt x="1466" y="18"/>
                  </a:lnTo>
                  <a:lnTo>
                    <a:pt x="1507" y="25"/>
                  </a:lnTo>
                  <a:lnTo>
                    <a:pt x="1546" y="33"/>
                  </a:lnTo>
                  <a:lnTo>
                    <a:pt x="1584" y="44"/>
                  </a:lnTo>
                  <a:lnTo>
                    <a:pt x="1621" y="55"/>
                  </a:lnTo>
                  <a:lnTo>
                    <a:pt x="1655" y="67"/>
                  </a:lnTo>
                  <a:lnTo>
                    <a:pt x="1690" y="80"/>
                  </a:lnTo>
                  <a:lnTo>
                    <a:pt x="1722" y="94"/>
                  </a:lnTo>
                  <a:lnTo>
                    <a:pt x="1753" y="111"/>
                  </a:lnTo>
                  <a:lnTo>
                    <a:pt x="1781" y="127"/>
                  </a:lnTo>
                  <a:lnTo>
                    <a:pt x="1809" y="145"/>
                  </a:lnTo>
                  <a:lnTo>
                    <a:pt x="1834" y="164"/>
                  </a:lnTo>
                  <a:lnTo>
                    <a:pt x="1856" y="184"/>
                  </a:lnTo>
                  <a:lnTo>
                    <a:pt x="1878" y="206"/>
                  </a:lnTo>
                  <a:lnTo>
                    <a:pt x="1897" y="228"/>
                  </a:lnTo>
                  <a:lnTo>
                    <a:pt x="1913" y="252"/>
                  </a:lnTo>
                  <a:lnTo>
                    <a:pt x="1928" y="276"/>
                  </a:lnTo>
                  <a:lnTo>
                    <a:pt x="1940" y="301"/>
                  </a:lnTo>
                  <a:lnTo>
                    <a:pt x="1949" y="326"/>
                  </a:lnTo>
                  <a:lnTo>
                    <a:pt x="1955" y="351"/>
                  </a:lnTo>
                  <a:lnTo>
                    <a:pt x="1960" y="376"/>
                  </a:lnTo>
                  <a:lnTo>
                    <a:pt x="1961" y="402"/>
                  </a:lnTo>
                  <a:lnTo>
                    <a:pt x="1961" y="428"/>
                  </a:lnTo>
                  <a:lnTo>
                    <a:pt x="1957" y="455"/>
                  </a:lnTo>
                  <a:lnTo>
                    <a:pt x="1953" y="481"/>
                  </a:lnTo>
                  <a:lnTo>
                    <a:pt x="1946" y="508"/>
                  </a:lnTo>
                  <a:lnTo>
                    <a:pt x="1936" y="534"/>
                  </a:lnTo>
                  <a:lnTo>
                    <a:pt x="1924" y="561"/>
                  </a:lnTo>
                  <a:lnTo>
                    <a:pt x="1910" y="588"/>
                  </a:lnTo>
                  <a:lnTo>
                    <a:pt x="1893" y="614"/>
                  </a:lnTo>
                  <a:lnTo>
                    <a:pt x="1875" y="640"/>
                  </a:lnTo>
                  <a:lnTo>
                    <a:pt x="1855" y="667"/>
                  </a:lnTo>
                  <a:lnTo>
                    <a:pt x="1833" y="693"/>
                  </a:lnTo>
                  <a:lnTo>
                    <a:pt x="1809" y="718"/>
                  </a:lnTo>
                  <a:lnTo>
                    <a:pt x="1783" y="743"/>
                  </a:lnTo>
                  <a:lnTo>
                    <a:pt x="1754" y="768"/>
                  </a:lnTo>
                  <a:lnTo>
                    <a:pt x="1724" y="792"/>
                  </a:lnTo>
                  <a:lnTo>
                    <a:pt x="1692" y="817"/>
                  </a:lnTo>
                  <a:lnTo>
                    <a:pt x="1659" y="839"/>
                  </a:lnTo>
                  <a:lnTo>
                    <a:pt x="1623" y="862"/>
                  </a:lnTo>
                  <a:lnTo>
                    <a:pt x="1586" y="884"/>
                  </a:lnTo>
                  <a:lnTo>
                    <a:pt x="1547" y="906"/>
                  </a:lnTo>
                  <a:lnTo>
                    <a:pt x="1507" y="926"/>
                  </a:lnTo>
                  <a:lnTo>
                    <a:pt x="1465" y="946"/>
                  </a:lnTo>
                  <a:lnTo>
                    <a:pt x="1421" y="965"/>
                  </a:lnTo>
                  <a:lnTo>
                    <a:pt x="1376" y="983"/>
                  </a:lnTo>
                  <a:lnTo>
                    <a:pt x="1330" y="1001"/>
                  </a:lnTo>
                  <a:lnTo>
                    <a:pt x="1282" y="1017"/>
                  </a:lnTo>
                  <a:lnTo>
                    <a:pt x="1234" y="1032"/>
                  </a:lnTo>
                  <a:lnTo>
                    <a:pt x="1186" y="1045"/>
                  </a:lnTo>
                  <a:lnTo>
                    <a:pt x="1138" y="1057"/>
                  </a:lnTo>
                  <a:lnTo>
                    <a:pt x="1089" y="1068"/>
                  </a:lnTo>
                  <a:lnTo>
                    <a:pt x="1042" y="1077"/>
                  </a:lnTo>
                  <a:lnTo>
                    <a:pt x="993" y="1085"/>
                  </a:lnTo>
                  <a:lnTo>
                    <a:pt x="945" y="1092"/>
                  </a:lnTo>
                  <a:lnTo>
                    <a:pt x="898" y="1098"/>
                  </a:lnTo>
                  <a:lnTo>
                    <a:pt x="850" y="1101"/>
                  </a:lnTo>
                  <a:lnTo>
                    <a:pt x="804" y="1104"/>
                  </a:lnTo>
                  <a:lnTo>
                    <a:pt x="757" y="1106"/>
                  </a:lnTo>
                  <a:lnTo>
                    <a:pt x="712" y="1106"/>
                  </a:lnTo>
                  <a:lnTo>
                    <a:pt x="667" y="1105"/>
                  </a:lnTo>
                  <a:lnTo>
                    <a:pt x="623" y="1102"/>
                  </a:lnTo>
                  <a:lnTo>
                    <a:pt x="579" y="1099"/>
                  </a:lnTo>
                  <a:lnTo>
                    <a:pt x="536" y="1094"/>
                  </a:lnTo>
                  <a:lnTo>
                    <a:pt x="496" y="1088"/>
                  </a:lnTo>
                  <a:lnTo>
                    <a:pt x="455" y="1081"/>
                  </a:lnTo>
                  <a:lnTo>
                    <a:pt x="416" y="1071"/>
                  </a:lnTo>
                  <a:lnTo>
                    <a:pt x="378" y="1062"/>
                  </a:lnTo>
                  <a:lnTo>
                    <a:pt x="341" y="1051"/>
                  </a:lnTo>
                  <a:lnTo>
                    <a:pt x="305" y="1039"/>
                  </a:lnTo>
                  <a:lnTo>
                    <a:pt x="272" y="1026"/>
                  </a:lnTo>
                  <a:lnTo>
                    <a:pt x="240" y="1011"/>
                  </a:lnTo>
                  <a:lnTo>
                    <a:pt x="209" y="995"/>
                  </a:lnTo>
                  <a:lnTo>
                    <a:pt x="181" y="979"/>
                  </a:lnTo>
                  <a:lnTo>
                    <a:pt x="153" y="961"/>
                  </a:lnTo>
                  <a:lnTo>
                    <a:pt x="128" y="942"/>
                  </a:lnTo>
                  <a:lnTo>
                    <a:pt x="104" y="921"/>
                  </a:lnTo>
                  <a:lnTo>
                    <a:pt x="83" y="900"/>
                  </a:lnTo>
                  <a:lnTo>
                    <a:pt x="64" y="877"/>
                  </a:lnTo>
                  <a:lnTo>
                    <a:pt x="47" y="854"/>
                  </a:lnTo>
                  <a:lnTo>
                    <a:pt x="33" y="830"/>
                  </a:lnTo>
                  <a:lnTo>
                    <a:pt x="21" y="805"/>
                  </a:lnTo>
                  <a:lnTo>
                    <a:pt x="13" y="780"/>
                  </a:lnTo>
                  <a:lnTo>
                    <a:pt x="6" y="755"/>
                  </a:lnTo>
                  <a:lnTo>
                    <a:pt x="2" y="729"/>
                  </a:lnTo>
                  <a:lnTo>
                    <a:pt x="0" y="704"/>
                  </a:lnTo>
                  <a:lnTo>
                    <a:pt x="1" y="677"/>
                  </a:lnTo>
                  <a:lnTo>
                    <a:pt x="3" y="651"/>
                  </a:lnTo>
                  <a:lnTo>
                    <a:pt x="8" y="624"/>
                  </a:lnTo>
                  <a:lnTo>
                    <a:pt x="16" y="598"/>
                  </a:lnTo>
                  <a:lnTo>
                    <a:pt x="26" y="571"/>
                  </a:lnTo>
                  <a:lnTo>
                    <a:pt x="38" y="544"/>
                  </a:lnTo>
                  <a:lnTo>
                    <a:pt x="52" y="518"/>
                  </a:lnTo>
                  <a:lnTo>
                    <a:pt x="68" y="492"/>
                  </a:lnTo>
                  <a:lnTo>
                    <a:pt x="87" y="465"/>
                  </a:lnTo>
                  <a:lnTo>
                    <a:pt x="107" y="439"/>
                  </a:lnTo>
                  <a:lnTo>
                    <a:pt x="128" y="413"/>
                  </a:lnTo>
                  <a:lnTo>
                    <a:pt x="153" y="388"/>
                  </a:lnTo>
                  <a:lnTo>
                    <a:pt x="179" y="363"/>
                  </a:lnTo>
                  <a:lnTo>
                    <a:pt x="207" y="338"/>
                  </a:lnTo>
                  <a:lnTo>
                    <a:pt x="238" y="313"/>
                  </a:lnTo>
                  <a:lnTo>
                    <a:pt x="269" y="289"/>
                  </a:lnTo>
                  <a:lnTo>
                    <a:pt x="303" y="267"/>
                  </a:lnTo>
                  <a:lnTo>
                    <a:pt x="338" y="244"/>
                  </a:lnTo>
                  <a:lnTo>
                    <a:pt x="376" y="221"/>
                  </a:lnTo>
                  <a:lnTo>
                    <a:pt x="414" y="200"/>
                  </a:lnTo>
                  <a:lnTo>
                    <a:pt x="454" y="180"/>
                  </a:lnTo>
                  <a:lnTo>
                    <a:pt x="497" y="159"/>
                  </a:lnTo>
                  <a:lnTo>
                    <a:pt x="540" y="140"/>
                  </a:lnTo>
                  <a:lnTo>
                    <a:pt x="585" y="122"/>
                  </a:lnTo>
                  <a:lnTo>
                    <a:pt x="633" y="105"/>
                  </a:lnTo>
                  <a:close/>
                </a:path>
              </a:pathLst>
            </a:custGeom>
            <a:solidFill>
              <a:schemeClr val="accent1">
                <a:lumMod val="75000"/>
              </a:schemeClr>
            </a:solidFill>
            <a:ln>
              <a:noFill/>
            </a:ln>
          </p:spPr>
          <p:txBody>
            <a:bodyPr vert="horz" wrap="square" lIns="57150" tIns="28575" rIns="57150" bIns="28575" numCol="1" anchor="t" anchorCtr="0" compatLnSpc="1">
              <a:prstTxWarp prst="textNoShape">
                <a:avLst/>
              </a:prstTxWarp>
            </a:bodyPr>
            <a:lstStyle/>
            <a:p>
              <a:endParaRPr lang="id-ID" sz="1125"/>
            </a:p>
          </p:txBody>
        </p:sp>
        <p:sp>
          <p:nvSpPr>
            <p:cNvPr id="43" name="Freeform 20">
              <a:extLst>
                <a:ext uri="{FF2B5EF4-FFF2-40B4-BE49-F238E27FC236}">
                  <a16:creationId xmlns:a16="http://schemas.microsoft.com/office/drawing/2014/main" xmlns="" id="{E8CF2773-57F6-4A86-8CCF-845FDF3E7E9C}"/>
                </a:ext>
              </a:extLst>
            </p:cNvPr>
            <p:cNvSpPr>
              <a:spLocks/>
            </p:cNvSpPr>
            <p:nvPr/>
          </p:nvSpPr>
          <p:spPr bwMode="auto">
            <a:xfrm>
              <a:off x="9401376" y="4550269"/>
              <a:ext cx="372823" cy="215463"/>
            </a:xfrm>
            <a:custGeom>
              <a:avLst/>
              <a:gdLst>
                <a:gd name="T0" fmla="*/ 1464 w 1542"/>
                <a:gd name="T1" fmla="*/ 16 h 891"/>
                <a:gd name="T2" fmla="*/ 1522 w 1542"/>
                <a:gd name="T3" fmla="*/ 51 h 891"/>
                <a:gd name="T4" fmla="*/ 1542 w 1542"/>
                <a:gd name="T5" fmla="*/ 98 h 891"/>
                <a:gd name="T6" fmla="*/ 1530 w 1542"/>
                <a:gd name="T7" fmla="*/ 159 h 891"/>
                <a:gd name="T8" fmla="*/ 1487 w 1542"/>
                <a:gd name="T9" fmla="*/ 229 h 891"/>
                <a:gd name="T10" fmla="*/ 1419 w 1542"/>
                <a:gd name="T11" fmla="*/ 307 h 891"/>
                <a:gd name="T12" fmla="*/ 1330 w 1542"/>
                <a:gd name="T13" fmla="*/ 388 h 891"/>
                <a:gd name="T14" fmla="*/ 1223 w 1542"/>
                <a:gd name="T15" fmla="*/ 471 h 891"/>
                <a:gd name="T16" fmla="*/ 1102 w 1542"/>
                <a:gd name="T17" fmla="*/ 554 h 891"/>
                <a:gd name="T18" fmla="*/ 971 w 1542"/>
                <a:gd name="T19" fmla="*/ 633 h 891"/>
                <a:gd name="T20" fmla="*/ 832 w 1542"/>
                <a:gd name="T21" fmla="*/ 706 h 891"/>
                <a:gd name="T22" fmla="*/ 691 w 1542"/>
                <a:gd name="T23" fmla="*/ 770 h 891"/>
                <a:gd name="T24" fmla="*/ 551 w 1542"/>
                <a:gd name="T25" fmla="*/ 823 h 891"/>
                <a:gd name="T26" fmla="*/ 415 w 1542"/>
                <a:gd name="T27" fmla="*/ 864 h 891"/>
                <a:gd name="T28" fmla="*/ 288 w 1542"/>
                <a:gd name="T29" fmla="*/ 887 h 891"/>
                <a:gd name="T30" fmla="*/ 173 w 1542"/>
                <a:gd name="T31" fmla="*/ 891 h 891"/>
                <a:gd name="T32" fmla="*/ 78 w 1542"/>
                <a:gd name="T33" fmla="*/ 875 h 891"/>
                <a:gd name="T34" fmla="*/ 21 w 1542"/>
                <a:gd name="T35" fmla="*/ 841 h 891"/>
                <a:gd name="T36" fmla="*/ 0 w 1542"/>
                <a:gd name="T37" fmla="*/ 793 h 891"/>
                <a:gd name="T38" fmla="*/ 13 w 1542"/>
                <a:gd name="T39" fmla="*/ 732 h 891"/>
                <a:gd name="T40" fmla="*/ 55 w 1542"/>
                <a:gd name="T41" fmla="*/ 662 h 891"/>
                <a:gd name="T42" fmla="*/ 123 w 1542"/>
                <a:gd name="T43" fmla="*/ 584 h 891"/>
                <a:gd name="T44" fmla="*/ 212 w 1542"/>
                <a:gd name="T45" fmla="*/ 503 h 891"/>
                <a:gd name="T46" fmla="*/ 319 w 1542"/>
                <a:gd name="T47" fmla="*/ 420 h 891"/>
                <a:gd name="T48" fmla="*/ 440 w 1542"/>
                <a:gd name="T49" fmla="*/ 338 h 891"/>
                <a:gd name="T50" fmla="*/ 572 w 1542"/>
                <a:gd name="T51" fmla="*/ 258 h 891"/>
                <a:gd name="T52" fmla="*/ 710 w 1542"/>
                <a:gd name="T53" fmla="*/ 185 h 891"/>
                <a:gd name="T54" fmla="*/ 852 w 1542"/>
                <a:gd name="T55" fmla="*/ 121 h 891"/>
                <a:gd name="T56" fmla="*/ 992 w 1542"/>
                <a:gd name="T57" fmla="*/ 67 h 891"/>
                <a:gd name="T58" fmla="*/ 1128 w 1542"/>
                <a:gd name="T59" fmla="*/ 28 h 891"/>
                <a:gd name="T60" fmla="*/ 1255 w 1542"/>
                <a:gd name="T61" fmla="*/ 4 h 891"/>
                <a:gd name="T62" fmla="*/ 1369 w 1542"/>
                <a:gd name="T63" fmla="*/ 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42" h="891">
                  <a:moveTo>
                    <a:pt x="1422" y="6"/>
                  </a:moveTo>
                  <a:lnTo>
                    <a:pt x="1464" y="16"/>
                  </a:lnTo>
                  <a:lnTo>
                    <a:pt x="1498" y="32"/>
                  </a:lnTo>
                  <a:lnTo>
                    <a:pt x="1522" y="51"/>
                  </a:lnTo>
                  <a:lnTo>
                    <a:pt x="1536" y="73"/>
                  </a:lnTo>
                  <a:lnTo>
                    <a:pt x="1542" y="98"/>
                  </a:lnTo>
                  <a:lnTo>
                    <a:pt x="1539" y="128"/>
                  </a:lnTo>
                  <a:lnTo>
                    <a:pt x="1530" y="159"/>
                  </a:lnTo>
                  <a:lnTo>
                    <a:pt x="1512" y="194"/>
                  </a:lnTo>
                  <a:lnTo>
                    <a:pt x="1487" y="229"/>
                  </a:lnTo>
                  <a:lnTo>
                    <a:pt x="1456" y="267"/>
                  </a:lnTo>
                  <a:lnTo>
                    <a:pt x="1419" y="307"/>
                  </a:lnTo>
                  <a:lnTo>
                    <a:pt x="1378" y="347"/>
                  </a:lnTo>
                  <a:lnTo>
                    <a:pt x="1330" y="388"/>
                  </a:lnTo>
                  <a:lnTo>
                    <a:pt x="1279" y="429"/>
                  </a:lnTo>
                  <a:lnTo>
                    <a:pt x="1223" y="471"/>
                  </a:lnTo>
                  <a:lnTo>
                    <a:pt x="1165" y="513"/>
                  </a:lnTo>
                  <a:lnTo>
                    <a:pt x="1102" y="554"/>
                  </a:lnTo>
                  <a:lnTo>
                    <a:pt x="1037" y="594"/>
                  </a:lnTo>
                  <a:lnTo>
                    <a:pt x="971" y="633"/>
                  </a:lnTo>
                  <a:lnTo>
                    <a:pt x="902" y="670"/>
                  </a:lnTo>
                  <a:lnTo>
                    <a:pt x="832" y="706"/>
                  </a:lnTo>
                  <a:lnTo>
                    <a:pt x="762" y="739"/>
                  </a:lnTo>
                  <a:lnTo>
                    <a:pt x="691" y="770"/>
                  </a:lnTo>
                  <a:lnTo>
                    <a:pt x="620" y="798"/>
                  </a:lnTo>
                  <a:lnTo>
                    <a:pt x="551" y="823"/>
                  </a:lnTo>
                  <a:lnTo>
                    <a:pt x="482" y="845"/>
                  </a:lnTo>
                  <a:lnTo>
                    <a:pt x="415" y="864"/>
                  </a:lnTo>
                  <a:lnTo>
                    <a:pt x="350" y="877"/>
                  </a:lnTo>
                  <a:lnTo>
                    <a:pt x="288" y="887"/>
                  </a:lnTo>
                  <a:lnTo>
                    <a:pt x="229" y="891"/>
                  </a:lnTo>
                  <a:lnTo>
                    <a:pt x="173" y="891"/>
                  </a:lnTo>
                  <a:lnTo>
                    <a:pt x="122" y="885"/>
                  </a:lnTo>
                  <a:lnTo>
                    <a:pt x="78" y="875"/>
                  </a:lnTo>
                  <a:lnTo>
                    <a:pt x="44" y="860"/>
                  </a:lnTo>
                  <a:lnTo>
                    <a:pt x="21" y="841"/>
                  </a:lnTo>
                  <a:lnTo>
                    <a:pt x="6" y="819"/>
                  </a:lnTo>
                  <a:lnTo>
                    <a:pt x="0" y="793"/>
                  </a:lnTo>
                  <a:lnTo>
                    <a:pt x="3" y="764"/>
                  </a:lnTo>
                  <a:lnTo>
                    <a:pt x="13" y="732"/>
                  </a:lnTo>
                  <a:lnTo>
                    <a:pt x="31" y="697"/>
                  </a:lnTo>
                  <a:lnTo>
                    <a:pt x="55" y="662"/>
                  </a:lnTo>
                  <a:lnTo>
                    <a:pt x="86" y="623"/>
                  </a:lnTo>
                  <a:lnTo>
                    <a:pt x="123" y="584"/>
                  </a:lnTo>
                  <a:lnTo>
                    <a:pt x="164" y="544"/>
                  </a:lnTo>
                  <a:lnTo>
                    <a:pt x="212" y="503"/>
                  </a:lnTo>
                  <a:lnTo>
                    <a:pt x="263" y="462"/>
                  </a:lnTo>
                  <a:lnTo>
                    <a:pt x="319" y="420"/>
                  </a:lnTo>
                  <a:lnTo>
                    <a:pt x="379" y="378"/>
                  </a:lnTo>
                  <a:lnTo>
                    <a:pt x="440" y="338"/>
                  </a:lnTo>
                  <a:lnTo>
                    <a:pt x="505" y="297"/>
                  </a:lnTo>
                  <a:lnTo>
                    <a:pt x="572" y="258"/>
                  </a:lnTo>
                  <a:lnTo>
                    <a:pt x="640" y="221"/>
                  </a:lnTo>
                  <a:lnTo>
                    <a:pt x="710" y="185"/>
                  </a:lnTo>
                  <a:lnTo>
                    <a:pt x="781" y="152"/>
                  </a:lnTo>
                  <a:lnTo>
                    <a:pt x="852" y="121"/>
                  </a:lnTo>
                  <a:lnTo>
                    <a:pt x="922" y="92"/>
                  </a:lnTo>
                  <a:lnTo>
                    <a:pt x="992" y="67"/>
                  </a:lnTo>
                  <a:lnTo>
                    <a:pt x="1060" y="46"/>
                  </a:lnTo>
                  <a:lnTo>
                    <a:pt x="1128" y="28"/>
                  </a:lnTo>
                  <a:lnTo>
                    <a:pt x="1192" y="14"/>
                  </a:lnTo>
                  <a:lnTo>
                    <a:pt x="1255" y="4"/>
                  </a:lnTo>
                  <a:lnTo>
                    <a:pt x="1313" y="0"/>
                  </a:lnTo>
                  <a:lnTo>
                    <a:pt x="1369" y="1"/>
                  </a:lnTo>
                  <a:lnTo>
                    <a:pt x="1422" y="6"/>
                  </a:lnTo>
                  <a:close/>
                </a:path>
              </a:pathLst>
            </a:custGeom>
            <a:solidFill>
              <a:schemeClr val="accent1">
                <a:lumMod val="75000"/>
              </a:schemeClr>
            </a:solidFill>
            <a:ln>
              <a:noFill/>
            </a:ln>
          </p:spPr>
          <p:txBody>
            <a:bodyPr vert="horz" wrap="square" lIns="57150" tIns="28575" rIns="57150" bIns="28575" numCol="1" anchor="t" anchorCtr="0" compatLnSpc="1">
              <a:prstTxWarp prst="textNoShape">
                <a:avLst/>
              </a:prstTxWarp>
            </a:bodyPr>
            <a:lstStyle/>
            <a:p>
              <a:endParaRPr lang="id-ID" sz="1125"/>
            </a:p>
          </p:txBody>
        </p:sp>
        <p:sp>
          <p:nvSpPr>
            <p:cNvPr id="44" name="Freeform 21">
              <a:extLst>
                <a:ext uri="{FF2B5EF4-FFF2-40B4-BE49-F238E27FC236}">
                  <a16:creationId xmlns:a16="http://schemas.microsoft.com/office/drawing/2014/main" xmlns="" id="{3F0E68F5-3AA7-49D3-9471-A6A79433B7A2}"/>
                </a:ext>
              </a:extLst>
            </p:cNvPr>
            <p:cNvSpPr>
              <a:spLocks/>
            </p:cNvSpPr>
            <p:nvPr/>
          </p:nvSpPr>
          <p:spPr bwMode="auto">
            <a:xfrm>
              <a:off x="9400166" y="4552690"/>
              <a:ext cx="374034" cy="210621"/>
            </a:xfrm>
            <a:custGeom>
              <a:avLst/>
              <a:gdLst>
                <a:gd name="T0" fmla="*/ 1536 w 1544"/>
                <a:gd name="T1" fmla="*/ 721 h 870"/>
                <a:gd name="T2" fmla="*/ 1544 w 1544"/>
                <a:gd name="T3" fmla="*/ 786 h 870"/>
                <a:gd name="T4" fmla="*/ 1518 w 1544"/>
                <a:gd name="T5" fmla="*/ 833 h 870"/>
                <a:gd name="T6" fmla="*/ 1462 w 1544"/>
                <a:gd name="T7" fmla="*/ 859 h 870"/>
                <a:gd name="T8" fmla="*/ 1381 w 1544"/>
                <a:gd name="T9" fmla="*/ 870 h 870"/>
                <a:gd name="T10" fmla="*/ 1279 w 1544"/>
                <a:gd name="T11" fmla="*/ 863 h 870"/>
                <a:gd name="T12" fmla="*/ 1160 w 1544"/>
                <a:gd name="T13" fmla="*/ 842 h 870"/>
                <a:gd name="T14" fmla="*/ 1029 w 1544"/>
                <a:gd name="T15" fmla="*/ 809 h 870"/>
                <a:gd name="T16" fmla="*/ 890 w 1544"/>
                <a:gd name="T17" fmla="*/ 762 h 870"/>
                <a:gd name="T18" fmla="*/ 746 w 1544"/>
                <a:gd name="T19" fmla="*/ 707 h 870"/>
                <a:gd name="T20" fmla="*/ 604 w 1544"/>
                <a:gd name="T21" fmla="*/ 642 h 870"/>
                <a:gd name="T22" fmla="*/ 466 w 1544"/>
                <a:gd name="T23" fmla="*/ 570 h 870"/>
                <a:gd name="T24" fmla="*/ 339 w 1544"/>
                <a:gd name="T25" fmla="*/ 492 h 870"/>
                <a:gd name="T26" fmla="*/ 225 w 1544"/>
                <a:gd name="T27" fmla="*/ 409 h 870"/>
                <a:gd name="T28" fmla="*/ 129 w 1544"/>
                <a:gd name="T29" fmla="*/ 322 h 870"/>
                <a:gd name="T30" fmla="*/ 54 w 1544"/>
                <a:gd name="T31" fmla="*/ 234 h 870"/>
                <a:gd name="T32" fmla="*/ 8 w 1544"/>
                <a:gd name="T33" fmla="*/ 148 h 870"/>
                <a:gd name="T34" fmla="*/ 0 w 1544"/>
                <a:gd name="T35" fmla="*/ 83 h 870"/>
                <a:gd name="T36" fmla="*/ 26 w 1544"/>
                <a:gd name="T37" fmla="*/ 37 h 870"/>
                <a:gd name="T38" fmla="*/ 82 w 1544"/>
                <a:gd name="T39" fmla="*/ 10 h 870"/>
                <a:gd name="T40" fmla="*/ 163 w 1544"/>
                <a:gd name="T41" fmla="*/ 0 h 870"/>
                <a:gd name="T42" fmla="*/ 265 w 1544"/>
                <a:gd name="T43" fmla="*/ 6 h 870"/>
                <a:gd name="T44" fmla="*/ 384 w 1544"/>
                <a:gd name="T45" fmla="*/ 27 h 870"/>
                <a:gd name="T46" fmla="*/ 516 w 1544"/>
                <a:gd name="T47" fmla="*/ 61 h 870"/>
                <a:gd name="T48" fmla="*/ 656 w 1544"/>
                <a:gd name="T49" fmla="*/ 106 h 870"/>
                <a:gd name="T50" fmla="*/ 798 w 1544"/>
                <a:gd name="T51" fmla="*/ 162 h 870"/>
                <a:gd name="T52" fmla="*/ 941 w 1544"/>
                <a:gd name="T53" fmla="*/ 227 h 870"/>
                <a:gd name="T54" fmla="*/ 1078 w 1544"/>
                <a:gd name="T55" fmla="*/ 299 h 870"/>
                <a:gd name="T56" fmla="*/ 1206 w 1544"/>
                <a:gd name="T57" fmla="*/ 378 h 870"/>
                <a:gd name="T58" fmla="*/ 1320 w 1544"/>
                <a:gd name="T59" fmla="*/ 461 h 870"/>
                <a:gd name="T60" fmla="*/ 1417 w 1544"/>
                <a:gd name="T61" fmla="*/ 547 h 870"/>
                <a:gd name="T62" fmla="*/ 1490 w 1544"/>
                <a:gd name="T63" fmla="*/ 635 h 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44" h="870">
                  <a:moveTo>
                    <a:pt x="1518" y="680"/>
                  </a:moveTo>
                  <a:lnTo>
                    <a:pt x="1536" y="721"/>
                  </a:lnTo>
                  <a:lnTo>
                    <a:pt x="1544" y="757"/>
                  </a:lnTo>
                  <a:lnTo>
                    <a:pt x="1544" y="786"/>
                  </a:lnTo>
                  <a:lnTo>
                    <a:pt x="1536" y="812"/>
                  </a:lnTo>
                  <a:lnTo>
                    <a:pt x="1518" y="833"/>
                  </a:lnTo>
                  <a:lnTo>
                    <a:pt x="1494" y="848"/>
                  </a:lnTo>
                  <a:lnTo>
                    <a:pt x="1462" y="859"/>
                  </a:lnTo>
                  <a:lnTo>
                    <a:pt x="1425" y="866"/>
                  </a:lnTo>
                  <a:lnTo>
                    <a:pt x="1381" y="870"/>
                  </a:lnTo>
                  <a:lnTo>
                    <a:pt x="1332" y="868"/>
                  </a:lnTo>
                  <a:lnTo>
                    <a:pt x="1279" y="863"/>
                  </a:lnTo>
                  <a:lnTo>
                    <a:pt x="1222" y="854"/>
                  </a:lnTo>
                  <a:lnTo>
                    <a:pt x="1160" y="842"/>
                  </a:lnTo>
                  <a:lnTo>
                    <a:pt x="1096" y="827"/>
                  </a:lnTo>
                  <a:lnTo>
                    <a:pt x="1029" y="809"/>
                  </a:lnTo>
                  <a:lnTo>
                    <a:pt x="960" y="787"/>
                  </a:lnTo>
                  <a:lnTo>
                    <a:pt x="890" y="762"/>
                  </a:lnTo>
                  <a:lnTo>
                    <a:pt x="818" y="736"/>
                  </a:lnTo>
                  <a:lnTo>
                    <a:pt x="746" y="707"/>
                  </a:lnTo>
                  <a:lnTo>
                    <a:pt x="675" y="676"/>
                  </a:lnTo>
                  <a:lnTo>
                    <a:pt x="604" y="642"/>
                  </a:lnTo>
                  <a:lnTo>
                    <a:pt x="534" y="607"/>
                  </a:lnTo>
                  <a:lnTo>
                    <a:pt x="466" y="570"/>
                  </a:lnTo>
                  <a:lnTo>
                    <a:pt x="401" y="532"/>
                  </a:lnTo>
                  <a:lnTo>
                    <a:pt x="339" y="492"/>
                  </a:lnTo>
                  <a:lnTo>
                    <a:pt x="280" y="451"/>
                  </a:lnTo>
                  <a:lnTo>
                    <a:pt x="225" y="409"/>
                  </a:lnTo>
                  <a:lnTo>
                    <a:pt x="174" y="366"/>
                  </a:lnTo>
                  <a:lnTo>
                    <a:pt x="129" y="322"/>
                  </a:lnTo>
                  <a:lnTo>
                    <a:pt x="88" y="278"/>
                  </a:lnTo>
                  <a:lnTo>
                    <a:pt x="54" y="234"/>
                  </a:lnTo>
                  <a:lnTo>
                    <a:pt x="28" y="190"/>
                  </a:lnTo>
                  <a:lnTo>
                    <a:pt x="8" y="148"/>
                  </a:lnTo>
                  <a:lnTo>
                    <a:pt x="0" y="112"/>
                  </a:lnTo>
                  <a:lnTo>
                    <a:pt x="0" y="83"/>
                  </a:lnTo>
                  <a:lnTo>
                    <a:pt x="10" y="58"/>
                  </a:lnTo>
                  <a:lnTo>
                    <a:pt x="26" y="37"/>
                  </a:lnTo>
                  <a:lnTo>
                    <a:pt x="51" y="21"/>
                  </a:lnTo>
                  <a:lnTo>
                    <a:pt x="82" y="10"/>
                  </a:lnTo>
                  <a:lnTo>
                    <a:pt x="120" y="3"/>
                  </a:lnTo>
                  <a:lnTo>
                    <a:pt x="163" y="0"/>
                  </a:lnTo>
                  <a:lnTo>
                    <a:pt x="212" y="2"/>
                  </a:lnTo>
                  <a:lnTo>
                    <a:pt x="265" y="6"/>
                  </a:lnTo>
                  <a:lnTo>
                    <a:pt x="324" y="15"/>
                  </a:lnTo>
                  <a:lnTo>
                    <a:pt x="384" y="27"/>
                  </a:lnTo>
                  <a:lnTo>
                    <a:pt x="449" y="42"/>
                  </a:lnTo>
                  <a:lnTo>
                    <a:pt x="516" y="61"/>
                  </a:lnTo>
                  <a:lnTo>
                    <a:pt x="585" y="83"/>
                  </a:lnTo>
                  <a:lnTo>
                    <a:pt x="656" y="106"/>
                  </a:lnTo>
                  <a:lnTo>
                    <a:pt x="727" y="133"/>
                  </a:lnTo>
                  <a:lnTo>
                    <a:pt x="798" y="162"/>
                  </a:lnTo>
                  <a:lnTo>
                    <a:pt x="870" y="193"/>
                  </a:lnTo>
                  <a:lnTo>
                    <a:pt x="941" y="227"/>
                  </a:lnTo>
                  <a:lnTo>
                    <a:pt x="1010" y="262"/>
                  </a:lnTo>
                  <a:lnTo>
                    <a:pt x="1078" y="299"/>
                  </a:lnTo>
                  <a:lnTo>
                    <a:pt x="1143" y="337"/>
                  </a:lnTo>
                  <a:lnTo>
                    <a:pt x="1206" y="378"/>
                  </a:lnTo>
                  <a:lnTo>
                    <a:pt x="1266" y="418"/>
                  </a:lnTo>
                  <a:lnTo>
                    <a:pt x="1320" y="461"/>
                  </a:lnTo>
                  <a:lnTo>
                    <a:pt x="1372" y="504"/>
                  </a:lnTo>
                  <a:lnTo>
                    <a:pt x="1417" y="547"/>
                  </a:lnTo>
                  <a:lnTo>
                    <a:pt x="1457" y="591"/>
                  </a:lnTo>
                  <a:lnTo>
                    <a:pt x="1490" y="635"/>
                  </a:lnTo>
                  <a:lnTo>
                    <a:pt x="1518" y="680"/>
                  </a:lnTo>
                  <a:close/>
                </a:path>
              </a:pathLst>
            </a:custGeom>
            <a:solidFill>
              <a:schemeClr val="accent1">
                <a:lumMod val="75000"/>
              </a:schemeClr>
            </a:solidFill>
            <a:ln>
              <a:noFill/>
            </a:ln>
          </p:spPr>
          <p:txBody>
            <a:bodyPr vert="horz" wrap="square" lIns="57150" tIns="28575" rIns="57150" bIns="28575" numCol="1" anchor="t" anchorCtr="0" compatLnSpc="1">
              <a:prstTxWarp prst="textNoShape">
                <a:avLst/>
              </a:prstTxWarp>
            </a:bodyPr>
            <a:lstStyle/>
            <a:p>
              <a:endParaRPr lang="id-ID" sz="1125"/>
            </a:p>
          </p:txBody>
        </p:sp>
        <p:sp>
          <p:nvSpPr>
            <p:cNvPr id="45" name="Freeform 22">
              <a:extLst>
                <a:ext uri="{FF2B5EF4-FFF2-40B4-BE49-F238E27FC236}">
                  <a16:creationId xmlns:a16="http://schemas.microsoft.com/office/drawing/2014/main" xmlns="" id="{89C8A1A3-FEB4-48FE-98D2-89EB009405F6}"/>
                </a:ext>
              </a:extLst>
            </p:cNvPr>
            <p:cNvSpPr>
              <a:spLocks/>
            </p:cNvSpPr>
            <p:nvPr/>
          </p:nvSpPr>
          <p:spPr bwMode="auto">
            <a:xfrm>
              <a:off x="9270646" y="4435275"/>
              <a:ext cx="259039" cy="144046"/>
            </a:xfrm>
            <a:custGeom>
              <a:avLst/>
              <a:gdLst>
                <a:gd name="T0" fmla="*/ 339 w 1069"/>
                <a:gd name="T1" fmla="*/ 24 h 599"/>
                <a:gd name="T2" fmla="*/ 255 w 1069"/>
                <a:gd name="T3" fmla="*/ 7 h 599"/>
                <a:gd name="T4" fmla="*/ 170 w 1069"/>
                <a:gd name="T5" fmla="*/ 0 h 599"/>
                <a:gd name="T6" fmla="*/ 105 w 1069"/>
                <a:gd name="T7" fmla="*/ 4 h 599"/>
                <a:gd name="T8" fmla="*/ 72 w 1069"/>
                <a:gd name="T9" fmla="*/ 13 h 599"/>
                <a:gd name="T10" fmla="*/ 45 w 1069"/>
                <a:gd name="T11" fmla="*/ 28 h 599"/>
                <a:gd name="T12" fmla="*/ 25 w 1069"/>
                <a:gd name="T13" fmla="*/ 48 h 599"/>
                <a:gd name="T14" fmla="*/ 10 w 1069"/>
                <a:gd name="T15" fmla="*/ 74 h 599"/>
                <a:gd name="T16" fmla="*/ 2 w 1069"/>
                <a:gd name="T17" fmla="*/ 105 h 599"/>
                <a:gd name="T18" fmla="*/ 0 w 1069"/>
                <a:gd name="T19" fmla="*/ 140 h 599"/>
                <a:gd name="T20" fmla="*/ 4 w 1069"/>
                <a:gd name="T21" fmla="*/ 178 h 599"/>
                <a:gd name="T22" fmla="*/ 16 w 1069"/>
                <a:gd name="T23" fmla="*/ 217 h 599"/>
                <a:gd name="T24" fmla="*/ 36 w 1069"/>
                <a:gd name="T25" fmla="*/ 256 h 599"/>
                <a:gd name="T26" fmla="*/ 66 w 1069"/>
                <a:gd name="T27" fmla="*/ 296 h 599"/>
                <a:gd name="T28" fmla="*/ 104 w 1069"/>
                <a:gd name="T29" fmla="*/ 333 h 599"/>
                <a:gd name="T30" fmla="*/ 153 w 1069"/>
                <a:gd name="T31" fmla="*/ 367 h 599"/>
                <a:gd name="T32" fmla="*/ 212 w 1069"/>
                <a:gd name="T33" fmla="*/ 398 h 599"/>
                <a:gd name="T34" fmla="*/ 337 w 1069"/>
                <a:gd name="T35" fmla="*/ 441 h 599"/>
                <a:gd name="T36" fmla="*/ 448 w 1069"/>
                <a:gd name="T37" fmla="*/ 465 h 599"/>
                <a:gd name="T38" fmla="*/ 537 w 1069"/>
                <a:gd name="T39" fmla="*/ 478 h 599"/>
                <a:gd name="T40" fmla="*/ 600 w 1069"/>
                <a:gd name="T41" fmla="*/ 488 h 599"/>
                <a:gd name="T42" fmla="*/ 619 w 1069"/>
                <a:gd name="T43" fmla="*/ 497 h 599"/>
                <a:gd name="T44" fmla="*/ 630 w 1069"/>
                <a:gd name="T45" fmla="*/ 508 h 599"/>
                <a:gd name="T46" fmla="*/ 632 w 1069"/>
                <a:gd name="T47" fmla="*/ 523 h 599"/>
                <a:gd name="T48" fmla="*/ 639 w 1069"/>
                <a:gd name="T49" fmla="*/ 538 h 599"/>
                <a:gd name="T50" fmla="*/ 654 w 1069"/>
                <a:gd name="T51" fmla="*/ 554 h 599"/>
                <a:gd name="T52" fmla="*/ 693 w 1069"/>
                <a:gd name="T53" fmla="*/ 575 h 599"/>
                <a:gd name="T54" fmla="*/ 757 w 1069"/>
                <a:gd name="T55" fmla="*/ 592 h 599"/>
                <a:gd name="T56" fmla="*/ 835 w 1069"/>
                <a:gd name="T57" fmla="*/ 599 h 599"/>
                <a:gd name="T58" fmla="*/ 918 w 1069"/>
                <a:gd name="T59" fmla="*/ 590 h 599"/>
                <a:gd name="T60" fmla="*/ 970 w 1069"/>
                <a:gd name="T61" fmla="*/ 573 h 599"/>
                <a:gd name="T62" fmla="*/ 1003 w 1069"/>
                <a:gd name="T63" fmla="*/ 552 h 599"/>
                <a:gd name="T64" fmla="*/ 1030 w 1069"/>
                <a:gd name="T65" fmla="*/ 523 h 599"/>
                <a:gd name="T66" fmla="*/ 1049 w 1069"/>
                <a:gd name="T67" fmla="*/ 490 h 599"/>
                <a:gd name="T68" fmla="*/ 1060 w 1069"/>
                <a:gd name="T69" fmla="*/ 452 h 599"/>
                <a:gd name="T70" fmla="*/ 1068 w 1069"/>
                <a:gd name="T71" fmla="*/ 410 h 599"/>
                <a:gd name="T72" fmla="*/ 1069 w 1069"/>
                <a:gd name="T73" fmla="*/ 368 h 599"/>
                <a:gd name="T74" fmla="*/ 1063 w 1069"/>
                <a:gd name="T75" fmla="*/ 325 h 599"/>
                <a:gd name="T76" fmla="*/ 1053 w 1069"/>
                <a:gd name="T77" fmla="*/ 284 h 599"/>
                <a:gd name="T78" fmla="*/ 1037 w 1069"/>
                <a:gd name="T79" fmla="*/ 246 h 599"/>
                <a:gd name="T80" fmla="*/ 1015 w 1069"/>
                <a:gd name="T81" fmla="*/ 211 h 599"/>
                <a:gd name="T82" fmla="*/ 987 w 1069"/>
                <a:gd name="T83" fmla="*/ 182 h 599"/>
                <a:gd name="T84" fmla="*/ 949 w 1069"/>
                <a:gd name="T85" fmla="*/ 160 h 599"/>
                <a:gd name="T86" fmla="*/ 884 w 1069"/>
                <a:gd name="T87" fmla="*/ 138 h 599"/>
                <a:gd name="T88" fmla="*/ 769 w 1069"/>
                <a:gd name="T89" fmla="*/ 116 h 599"/>
                <a:gd name="T90" fmla="*/ 553 w 1069"/>
                <a:gd name="T91" fmla="*/ 84 h 599"/>
                <a:gd name="T92" fmla="*/ 467 w 1069"/>
                <a:gd name="T93" fmla="*/ 62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69" h="599">
                  <a:moveTo>
                    <a:pt x="427" y="49"/>
                  </a:moveTo>
                  <a:lnTo>
                    <a:pt x="387" y="36"/>
                  </a:lnTo>
                  <a:lnTo>
                    <a:pt x="339" y="24"/>
                  </a:lnTo>
                  <a:lnTo>
                    <a:pt x="312" y="17"/>
                  </a:lnTo>
                  <a:lnTo>
                    <a:pt x="284" y="12"/>
                  </a:lnTo>
                  <a:lnTo>
                    <a:pt x="255" y="7"/>
                  </a:lnTo>
                  <a:lnTo>
                    <a:pt x="227" y="4"/>
                  </a:lnTo>
                  <a:lnTo>
                    <a:pt x="198" y="2"/>
                  </a:lnTo>
                  <a:lnTo>
                    <a:pt x="170" y="0"/>
                  </a:lnTo>
                  <a:lnTo>
                    <a:pt x="142" y="0"/>
                  </a:lnTo>
                  <a:lnTo>
                    <a:pt x="117" y="3"/>
                  </a:lnTo>
                  <a:lnTo>
                    <a:pt x="105" y="4"/>
                  </a:lnTo>
                  <a:lnTo>
                    <a:pt x="94" y="6"/>
                  </a:lnTo>
                  <a:lnTo>
                    <a:pt x="83" y="10"/>
                  </a:lnTo>
                  <a:lnTo>
                    <a:pt x="72" y="13"/>
                  </a:lnTo>
                  <a:lnTo>
                    <a:pt x="63" y="17"/>
                  </a:lnTo>
                  <a:lnTo>
                    <a:pt x="53" y="22"/>
                  </a:lnTo>
                  <a:lnTo>
                    <a:pt x="45" y="28"/>
                  </a:lnTo>
                  <a:lnTo>
                    <a:pt x="38" y="34"/>
                  </a:lnTo>
                  <a:lnTo>
                    <a:pt x="32" y="40"/>
                  </a:lnTo>
                  <a:lnTo>
                    <a:pt x="25" y="48"/>
                  </a:lnTo>
                  <a:lnTo>
                    <a:pt x="20" y="55"/>
                  </a:lnTo>
                  <a:lnTo>
                    <a:pt x="15" y="65"/>
                  </a:lnTo>
                  <a:lnTo>
                    <a:pt x="10" y="74"/>
                  </a:lnTo>
                  <a:lnTo>
                    <a:pt x="7" y="84"/>
                  </a:lnTo>
                  <a:lnTo>
                    <a:pt x="4" y="94"/>
                  </a:lnTo>
                  <a:lnTo>
                    <a:pt x="2" y="105"/>
                  </a:lnTo>
                  <a:lnTo>
                    <a:pt x="0" y="116"/>
                  </a:lnTo>
                  <a:lnTo>
                    <a:pt x="0" y="128"/>
                  </a:lnTo>
                  <a:lnTo>
                    <a:pt x="0" y="140"/>
                  </a:lnTo>
                  <a:lnTo>
                    <a:pt x="0" y="153"/>
                  </a:lnTo>
                  <a:lnTo>
                    <a:pt x="2" y="165"/>
                  </a:lnTo>
                  <a:lnTo>
                    <a:pt x="4" y="178"/>
                  </a:lnTo>
                  <a:lnTo>
                    <a:pt x="7" y="191"/>
                  </a:lnTo>
                  <a:lnTo>
                    <a:pt x="11" y="204"/>
                  </a:lnTo>
                  <a:lnTo>
                    <a:pt x="16" y="217"/>
                  </a:lnTo>
                  <a:lnTo>
                    <a:pt x="22" y="230"/>
                  </a:lnTo>
                  <a:lnTo>
                    <a:pt x="29" y="243"/>
                  </a:lnTo>
                  <a:lnTo>
                    <a:pt x="36" y="256"/>
                  </a:lnTo>
                  <a:lnTo>
                    <a:pt x="45" y="269"/>
                  </a:lnTo>
                  <a:lnTo>
                    <a:pt x="55" y="283"/>
                  </a:lnTo>
                  <a:lnTo>
                    <a:pt x="66" y="296"/>
                  </a:lnTo>
                  <a:lnTo>
                    <a:pt x="78" y="309"/>
                  </a:lnTo>
                  <a:lnTo>
                    <a:pt x="91" y="321"/>
                  </a:lnTo>
                  <a:lnTo>
                    <a:pt x="104" y="333"/>
                  </a:lnTo>
                  <a:lnTo>
                    <a:pt x="120" y="344"/>
                  </a:lnTo>
                  <a:lnTo>
                    <a:pt x="136" y="356"/>
                  </a:lnTo>
                  <a:lnTo>
                    <a:pt x="153" y="367"/>
                  </a:lnTo>
                  <a:lnTo>
                    <a:pt x="172" y="378"/>
                  </a:lnTo>
                  <a:lnTo>
                    <a:pt x="192" y="388"/>
                  </a:lnTo>
                  <a:lnTo>
                    <a:pt x="212" y="398"/>
                  </a:lnTo>
                  <a:lnTo>
                    <a:pt x="256" y="415"/>
                  </a:lnTo>
                  <a:lnTo>
                    <a:pt x="298" y="429"/>
                  </a:lnTo>
                  <a:lnTo>
                    <a:pt x="337" y="441"/>
                  </a:lnTo>
                  <a:lnTo>
                    <a:pt x="377" y="450"/>
                  </a:lnTo>
                  <a:lnTo>
                    <a:pt x="413" y="459"/>
                  </a:lnTo>
                  <a:lnTo>
                    <a:pt x="448" y="465"/>
                  </a:lnTo>
                  <a:lnTo>
                    <a:pt x="480" y="469"/>
                  </a:lnTo>
                  <a:lnTo>
                    <a:pt x="510" y="473"/>
                  </a:lnTo>
                  <a:lnTo>
                    <a:pt x="537" y="478"/>
                  </a:lnTo>
                  <a:lnTo>
                    <a:pt x="561" y="480"/>
                  </a:lnTo>
                  <a:lnTo>
                    <a:pt x="582" y="485"/>
                  </a:lnTo>
                  <a:lnTo>
                    <a:pt x="600" y="488"/>
                  </a:lnTo>
                  <a:lnTo>
                    <a:pt x="607" y="491"/>
                  </a:lnTo>
                  <a:lnTo>
                    <a:pt x="613" y="493"/>
                  </a:lnTo>
                  <a:lnTo>
                    <a:pt x="619" y="497"/>
                  </a:lnTo>
                  <a:lnTo>
                    <a:pt x="624" y="500"/>
                  </a:lnTo>
                  <a:lnTo>
                    <a:pt x="628" y="504"/>
                  </a:lnTo>
                  <a:lnTo>
                    <a:pt x="630" y="508"/>
                  </a:lnTo>
                  <a:lnTo>
                    <a:pt x="632" y="512"/>
                  </a:lnTo>
                  <a:lnTo>
                    <a:pt x="632" y="518"/>
                  </a:lnTo>
                  <a:lnTo>
                    <a:pt x="632" y="523"/>
                  </a:lnTo>
                  <a:lnTo>
                    <a:pt x="633" y="529"/>
                  </a:lnTo>
                  <a:lnTo>
                    <a:pt x="636" y="534"/>
                  </a:lnTo>
                  <a:lnTo>
                    <a:pt x="639" y="538"/>
                  </a:lnTo>
                  <a:lnTo>
                    <a:pt x="643" y="544"/>
                  </a:lnTo>
                  <a:lnTo>
                    <a:pt x="648" y="549"/>
                  </a:lnTo>
                  <a:lnTo>
                    <a:pt x="654" y="554"/>
                  </a:lnTo>
                  <a:lnTo>
                    <a:pt x="660" y="559"/>
                  </a:lnTo>
                  <a:lnTo>
                    <a:pt x="675" y="567"/>
                  </a:lnTo>
                  <a:lnTo>
                    <a:pt x="693" y="575"/>
                  </a:lnTo>
                  <a:lnTo>
                    <a:pt x="712" y="581"/>
                  </a:lnTo>
                  <a:lnTo>
                    <a:pt x="733" y="587"/>
                  </a:lnTo>
                  <a:lnTo>
                    <a:pt x="757" y="592"/>
                  </a:lnTo>
                  <a:lnTo>
                    <a:pt x="782" y="596"/>
                  </a:lnTo>
                  <a:lnTo>
                    <a:pt x="808" y="598"/>
                  </a:lnTo>
                  <a:lnTo>
                    <a:pt x="835" y="599"/>
                  </a:lnTo>
                  <a:lnTo>
                    <a:pt x="862" y="598"/>
                  </a:lnTo>
                  <a:lnTo>
                    <a:pt x="890" y="594"/>
                  </a:lnTo>
                  <a:lnTo>
                    <a:pt x="918" y="590"/>
                  </a:lnTo>
                  <a:lnTo>
                    <a:pt x="945" y="584"/>
                  </a:lnTo>
                  <a:lnTo>
                    <a:pt x="958" y="579"/>
                  </a:lnTo>
                  <a:lnTo>
                    <a:pt x="970" y="573"/>
                  </a:lnTo>
                  <a:lnTo>
                    <a:pt x="982" y="567"/>
                  </a:lnTo>
                  <a:lnTo>
                    <a:pt x="993" y="560"/>
                  </a:lnTo>
                  <a:lnTo>
                    <a:pt x="1003" y="552"/>
                  </a:lnTo>
                  <a:lnTo>
                    <a:pt x="1013" y="543"/>
                  </a:lnTo>
                  <a:lnTo>
                    <a:pt x="1021" y="534"/>
                  </a:lnTo>
                  <a:lnTo>
                    <a:pt x="1030" y="523"/>
                  </a:lnTo>
                  <a:lnTo>
                    <a:pt x="1037" y="512"/>
                  </a:lnTo>
                  <a:lnTo>
                    <a:pt x="1043" y="502"/>
                  </a:lnTo>
                  <a:lnTo>
                    <a:pt x="1049" y="490"/>
                  </a:lnTo>
                  <a:lnTo>
                    <a:pt x="1053" y="478"/>
                  </a:lnTo>
                  <a:lnTo>
                    <a:pt x="1057" y="465"/>
                  </a:lnTo>
                  <a:lnTo>
                    <a:pt x="1060" y="452"/>
                  </a:lnTo>
                  <a:lnTo>
                    <a:pt x="1064" y="438"/>
                  </a:lnTo>
                  <a:lnTo>
                    <a:pt x="1066" y="424"/>
                  </a:lnTo>
                  <a:lnTo>
                    <a:pt x="1068" y="410"/>
                  </a:lnTo>
                  <a:lnTo>
                    <a:pt x="1069" y="397"/>
                  </a:lnTo>
                  <a:lnTo>
                    <a:pt x="1069" y="383"/>
                  </a:lnTo>
                  <a:lnTo>
                    <a:pt x="1069" y="368"/>
                  </a:lnTo>
                  <a:lnTo>
                    <a:pt x="1068" y="354"/>
                  </a:lnTo>
                  <a:lnTo>
                    <a:pt x="1065" y="340"/>
                  </a:lnTo>
                  <a:lnTo>
                    <a:pt x="1063" y="325"/>
                  </a:lnTo>
                  <a:lnTo>
                    <a:pt x="1060" y="311"/>
                  </a:lnTo>
                  <a:lnTo>
                    <a:pt x="1057" y="298"/>
                  </a:lnTo>
                  <a:lnTo>
                    <a:pt x="1053" y="284"/>
                  </a:lnTo>
                  <a:lnTo>
                    <a:pt x="1049" y="271"/>
                  </a:lnTo>
                  <a:lnTo>
                    <a:pt x="1043" y="258"/>
                  </a:lnTo>
                  <a:lnTo>
                    <a:pt x="1037" y="246"/>
                  </a:lnTo>
                  <a:lnTo>
                    <a:pt x="1031" y="234"/>
                  </a:lnTo>
                  <a:lnTo>
                    <a:pt x="1024" y="222"/>
                  </a:lnTo>
                  <a:lnTo>
                    <a:pt x="1015" y="211"/>
                  </a:lnTo>
                  <a:lnTo>
                    <a:pt x="1007" y="200"/>
                  </a:lnTo>
                  <a:lnTo>
                    <a:pt x="997" y="191"/>
                  </a:lnTo>
                  <a:lnTo>
                    <a:pt x="987" y="182"/>
                  </a:lnTo>
                  <a:lnTo>
                    <a:pt x="975" y="174"/>
                  </a:lnTo>
                  <a:lnTo>
                    <a:pt x="962" y="167"/>
                  </a:lnTo>
                  <a:lnTo>
                    <a:pt x="949" y="160"/>
                  </a:lnTo>
                  <a:lnTo>
                    <a:pt x="933" y="154"/>
                  </a:lnTo>
                  <a:lnTo>
                    <a:pt x="918" y="148"/>
                  </a:lnTo>
                  <a:lnTo>
                    <a:pt x="884" y="138"/>
                  </a:lnTo>
                  <a:lnTo>
                    <a:pt x="849" y="130"/>
                  </a:lnTo>
                  <a:lnTo>
                    <a:pt x="810" y="123"/>
                  </a:lnTo>
                  <a:lnTo>
                    <a:pt x="769" y="116"/>
                  </a:lnTo>
                  <a:lnTo>
                    <a:pt x="683" y="105"/>
                  </a:lnTo>
                  <a:lnTo>
                    <a:pt x="597" y="92"/>
                  </a:lnTo>
                  <a:lnTo>
                    <a:pt x="553" y="84"/>
                  </a:lnTo>
                  <a:lnTo>
                    <a:pt x="510" y="74"/>
                  </a:lnTo>
                  <a:lnTo>
                    <a:pt x="488" y="68"/>
                  </a:lnTo>
                  <a:lnTo>
                    <a:pt x="467" y="62"/>
                  </a:lnTo>
                  <a:lnTo>
                    <a:pt x="447" y="56"/>
                  </a:lnTo>
                  <a:lnTo>
                    <a:pt x="427" y="49"/>
                  </a:lnTo>
                  <a:close/>
                </a:path>
              </a:pathLst>
            </a:custGeom>
            <a:solidFill>
              <a:srgbClr val="193A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6" name="Freeform 23">
              <a:extLst>
                <a:ext uri="{FF2B5EF4-FFF2-40B4-BE49-F238E27FC236}">
                  <a16:creationId xmlns:a16="http://schemas.microsoft.com/office/drawing/2014/main" xmlns="" id="{95EB9355-8186-456B-B01A-A8D03C3738F4}"/>
                </a:ext>
              </a:extLst>
            </p:cNvPr>
            <p:cNvSpPr>
              <a:spLocks/>
            </p:cNvSpPr>
            <p:nvPr/>
          </p:nvSpPr>
          <p:spPr bwMode="auto">
            <a:xfrm>
              <a:off x="9345695" y="4136290"/>
              <a:ext cx="190043" cy="401874"/>
            </a:xfrm>
            <a:custGeom>
              <a:avLst/>
              <a:gdLst>
                <a:gd name="T0" fmla="*/ 766 w 785"/>
                <a:gd name="T1" fmla="*/ 217 h 1660"/>
                <a:gd name="T2" fmla="*/ 767 w 785"/>
                <a:gd name="T3" fmla="*/ 332 h 1660"/>
                <a:gd name="T4" fmla="*/ 766 w 785"/>
                <a:gd name="T5" fmla="*/ 361 h 1660"/>
                <a:gd name="T6" fmla="*/ 765 w 785"/>
                <a:gd name="T7" fmla="*/ 359 h 1660"/>
                <a:gd name="T8" fmla="*/ 761 w 785"/>
                <a:gd name="T9" fmla="*/ 334 h 1660"/>
                <a:gd name="T10" fmla="*/ 756 w 785"/>
                <a:gd name="T11" fmla="*/ 282 h 1660"/>
                <a:gd name="T12" fmla="*/ 754 w 785"/>
                <a:gd name="T13" fmla="*/ 233 h 1660"/>
                <a:gd name="T14" fmla="*/ 754 w 785"/>
                <a:gd name="T15" fmla="*/ 220 h 1660"/>
                <a:gd name="T16" fmla="*/ 761 w 785"/>
                <a:gd name="T17" fmla="*/ 271 h 1660"/>
                <a:gd name="T18" fmla="*/ 773 w 785"/>
                <a:gd name="T19" fmla="*/ 406 h 1660"/>
                <a:gd name="T20" fmla="*/ 781 w 785"/>
                <a:gd name="T21" fmla="*/ 575 h 1660"/>
                <a:gd name="T22" fmla="*/ 785 w 785"/>
                <a:gd name="T23" fmla="*/ 757 h 1660"/>
                <a:gd name="T24" fmla="*/ 785 w 785"/>
                <a:gd name="T25" fmla="*/ 942 h 1660"/>
                <a:gd name="T26" fmla="*/ 781 w 785"/>
                <a:gd name="T27" fmla="*/ 1119 h 1660"/>
                <a:gd name="T28" fmla="*/ 775 w 785"/>
                <a:gd name="T29" fmla="*/ 1276 h 1660"/>
                <a:gd name="T30" fmla="*/ 767 w 785"/>
                <a:gd name="T31" fmla="*/ 1405 h 1660"/>
                <a:gd name="T32" fmla="*/ 760 w 785"/>
                <a:gd name="T33" fmla="*/ 1492 h 1660"/>
                <a:gd name="T34" fmla="*/ 747 w 785"/>
                <a:gd name="T35" fmla="*/ 1530 h 1660"/>
                <a:gd name="T36" fmla="*/ 727 w 785"/>
                <a:gd name="T37" fmla="*/ 1555 h 1660"/>
                <a:gd name="T38" fmla="*/ 703 w 785"/>
                <a:gd name="T39" fmla="*/ 1577 h 1660"/>
                <a:gd name="T40" fmla="*/ 677 w 785"/>
                <a:gd name="T41" fmla="*/ 1599 h 1660"/>
                <a:gd name="T42" fmla="*/ 646 w 785"/>
                <a:gd name="T43" fmla="*/ 1618 h 1660"/>
                <a:gd name="T44" fmla="*/ 613 w 785"/>
                <a:gd name="T45" fmla="*/ 1633 h 1660"/>
                <a:gd name="T46" fmla="*/ 577 w 785"/>
                <a:gd name="T47" fmla="*/ 1646 h 1660"/>
                <a:gd name="T48" fmla="*/ 538 w 785"/>
                <a:gd name="T49" fmla="*/ 1655 h 1660"/>
                <a:gd name="T50" fmla="*/ 496 w 785"/>
                <a:gd name="T51" fmla="*/ 1660 h 1660"/>
                <a:gd name="T52" fmla="*/ 453 w 785"/>
                <a:gd name="T53" fmla="*/ 1660 h 1660"/>
                <a:gd name="T54" fmla="*/ 408 w 785"/>
                <a:gd name="T55" fmla="*/ 1654 h 1660"/>
                <a:gd name="T56" fmla="*/ 360 w 785"/>
                <a:gd name="T57" fmla="*/ 1643 h 1660"/>
                <a:gd name="T58" fmla="*/ 313 w 785"/>
                <a:gd name="T59" fmla="*/ 1626 h 1660"/>
                <a:gd name="T60" fmla="*/ 263 w 785"/>
                <a:gd name="T61" fmla="*/ 1604 h 1660"/>
                <a:gd name="T62" fmla="*/ 212 w 785"/>
                <a:gd name="T63" fmla="*/ 1575 h 1660"/>
                <a:gd name="T64" fmla="*/ 161 w 785"/>
                <a:gd name="T65" fmla="*/ 1538 h 1660"/>
                <a:gd name="T66" fmla="*/ 134 w 785"/>
                <a:gd name="T67" fmla="*/ 1506 h 1660"/>
                <a:gd name="T68" fmla="*/ 130 w 785"/>
                <a:gd name="T69" fmla="*/ 1423 h 1660"/>
                <a:gd name="T70" fmla="*/ 122 w 785"/>
                <a:gd name="T71" fmla="*/ 1267 h 1660"/>
                <a:gd name="T72" fmla="*/ 109 w 785"/>
                <a:gd name="T73" fmla="*/ 1048 h 1660"/>
                <a:gd name="T74" fmla="*/ 98 w 785"/>
                <a:gd name="T75" fmla="*/ 859 h 1660"/>
                <a:gd name="T76" fmla="*/ 86 w 785"/>
                <a:gd name="T77" fmla="*/ 763 h 1660"/>
                <a:gd name="T78" fmla="*/ 69 w 785"/>
                <a:gd name="T79" fmla="*/ 684 h 1660"/>
                <a:gd name="T80" fmla="*/ 51 w 785"/>
                <a:gd name="T81" fmla="*/ 612 h 1660"/>
                <a:gd name="T82" fmla="*/ 33 w 785"/>
                <a:gd name="T83" fmla="*/ 534 h 1660"/>
                <a:gd name="T84" fmla="*/ 18 w 785"/>
                <a:gd name="T85" fmla="*/ 443 h 1660"/>
                <a:gd name="T86" fmla="*/ 6 w 785"/>
                <a:gd name="T87" fmla="*/ 327 h 1660"/>
                <a:gd name="T88" fmla="*/ 0 w 785"/>
                <a:gd name="T89" fmla="*/ 175 h 1660"/>
                <a:gd name="T90" fmla="*/ 18 w 785"/>
                <a:gd name="T91" fmla="*/ 72 h 1660"/>
                <a:gd name="T92" fmla="*/ 58 w 785"/>
                <a:gd name="T93" fmla="*/ 55 h 1660"/>
                <a:gd name="T94" fmla="*/ 102 w 785"/>
                <a:gd name="T95" fmla="*/ 38 h 1660"/>
                <a:gd name="T96" fmla="*/ 150 w 785"/>
                <a:gd name="T97" fmla="*/ 25 h 1660"/>
                <a:gd name="T98" fmla="*/ 200 w 785"/>
                <a:gd name="T99" fmla="*/ 14 h 1660"/>
                <a:gd name="T100" fmla="*/ 253 w 785"/>
                <a:gd name="T101" fmla="*/ 7 h 1660"/>
                <a:gd name="T102" fmla="*/ 308 w 785"/>
                <a:gd name="T103" fmla="*/ 2 h 1660"/>
                <a:gd name="T104" fmla="*/ 363 w 785"/>
                <a:gd name="T105" fmla="*/ 0 h 1660"/>
                <a:gd name="T106" fmla="*/ 419 w 785"/>
                <a:gd name="T107" fmla="*/ 1 h 1660"/>
                <a:gd name="T108" fmla="*/ 473 w 785"/>
                <a:gd name="T109" fmla="*/ 6 h 1660"/>
                <a:gd name="T110" fmla="*/ 527 w 785"/>
                <a:gd name="T111" fmla="*/ 13 h 1660"/>
                <a:gd name="T112" fmla="*/ 578 w 785"/>
                <a:gd name="T113" fmla="*/ 24 h 1660"/>
                <a:gd name="T114" fmla="*/ 626 w 785"/>
                <a:gd name="T115" fmla="*/ 38 h 1660"/>
                <a:gd name="T116" fmla="*/ 671 w 785"/>
                <a:gd name="T117" fmla="*/ 56 h 1660"/>
                <a:gd name="T118" fmla="*/ 711 w 785"/>
                <a:gd name="T119" fmla="*/ 77 h 1660"/>
                <a:gd name="T120" fmla="*/ 747 w 785"/>
                <a:gd name="T121" fmla="*/ 102 h 1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5" h="1660">
                  <a:moveTo>
                    <a:pt x="762" y="117"/>
                  </a:moveTo>
                  <a:lnTo>
                    <a:pt x="766" y="217"/>
                  </a:lnTo>
                  <a:lnTo>
                    <a:pt x="767" y="287"/>
                  </a:lnTo>
                  <a:lnTo>
                    <a:pt x="767" y="332"/>
                  </a:lnTo>
                  <a:lnTo>
                    <a:pt x="767" y="356"/>
                  </a:lnTo>
                  <a:lnTo>
                    <a:pt x="766" y="361"/>
                  </a:lnTo>
                  <a:lnTo>
                    <a:pt x="766" y="362"/>
                  </a:lnTo>
                  <a:lnTo>
                    <a:pt x="765" y="359"/>
                  </a:lnTo>
                  <a:lnTo>
                    <a:pt x="764" y="353"/>
                  </a:lnTo>
                  <a:lnTo>
                    <a:pt x="761" y="334"/>
                  </a:lnTo>
                  <a:lnTo>
                    <a:pt x="759" y="309"/>
                  </a:lnTo>
                  <a:lnTo>
                    <a:pt x="756" y="282"/>
                  </a:lnTo>
                  <a:lnTo>
                    <a:pt x="755" y="256"/>
                  </a:lnTo>
                  <a:lnTo>
                    <a:pt x="754" y="233"/>
                  </a:lnTo>
                  <a:lnTo>
                    <a:pt x="754" y="220"/>
                  </a:lnTo>
                  <a:lnTo>
                    <a:pt x="754" y="220"/>
                  </a:lnTo>
                  <a:lnTo>
                    <a:pt x="756" y="236"/>
                  </a:lnTo>
                  <a:lnTo>
                    <a:pt x="761" y="271"/>
                  </a:lnTo>
                  <a:lnTo>
                    <a:pt x="767" y="330"/>
                  </a:lnTo>
                  <a:lnTo>
                    <a:pt x="773" y="406"/>
                  </a:lnTo>
                  <a:lnTo>
                    <a:pt x="778" y="488"/>
                  </a:lnTo>
                  <a:lnTo>
                    <a:pt x="781" y="575"/>
                  </a:lnTo>
                  <a:lnTo>
                    <a:pt x="784" y="664"/>
                  </a:lnTo>
                  <a:lnTo>
                    <a:pt x="785" y="757"/>
                  </a:lnTo>
                  <a:lnTo>
                    <a:pt x="785" y="850"/>
                  </a:lnTo>
                  <a:lnTo>
                    <a:pt x="785" y="942"/>
                  </a:lnTo>
                  <a:lnTo>
                    <a:pt x="783" y="1032"/>
                  </a:lnTo>
                  <a:lnTo>
                    <a:pt x="781" y="1119"/>
                  </a:lnTo>
                  <a:lnTo>
                    <a:pt x="778" y="1200"/>
                  </a:lnTo>
                  <a:lnTo>
                    <a:pt x="775" y="1276"/>
                  </a:lnTo>
                  <a:lnTo>
                    <a:pt x="772" y="1345"/>
                  </a:lnTo>
                  <a:lnTo>
                    <a:pt x="767" y="1405"/>
                  </a:lnTo>
                  <a:lnTo>
                    <a:pt x="764" y="1454"/>
                  </a:lnTo>
                  <a:lnTo>
                    <a:pt x="760" y="1492"/>
                  </a:lnTo>
                  <a:lnTo>
                    <a:pt x="755" y="1517"/>
                  </a:lnTo>
                  <a:lnTo>
                    <a:pt x="747" y="1530"/>
                  </a:lnTo>
                  <a:lnTo>
                    <a:pt x="737" y="1543"/>
                  </a:lnTo>
                  <a:lnTo>
                    <a:pt x="727" y="1555"/>
                  </a:lnTo>
                  <a:lnTo>
                    <a:pt x="716" y="1567"/>
                  </a:lnTo>
                  <a:lnTo>
                    <a:pt x="703" y="1577"/>
                  </a:lnTo>
                  <a:lnTo>
                    <a:pt x="690" y="1588"/>
                  </a:lnTo>
                  <a:lnTo>
                    <a:pt x="677" y="1599"/>
                  </a:lnTo>
                  <a:lnTo>
                    <a:pt x="661" y="1608"/>
                  </a:lnTo>
                  <a:lnTo>
                    <a:pt x="646" y="1618"/>
                  </a:lnTo>
                  <a:lnTo>
                    <a:pt x="629" y="1626"/>
                  </a:lnTo>
                  <a:lnTo>
                    <a:pt x="613" y="1633"/>
                  </a:lnTo>
                  <a:lnTo>
                    <a:pt x="595" y="1641"/>
                  </a:lnTo>
                  <a:lnTo>
                    <a:pt x="577" y="1646"/>
                  </a:lnTo>
                  <a:lnTo>
                    <a:pt x="558" y="1651"/>
                  </a:lnTo>
                  <a:lnTo>
                    <a:pt x="538" y="1655"/>
                  </a:lnTo>
                  <a:lnTo>
                    <a:pt x="517" y="1657"/>
                  </a:lnTo>
                  <a:lnTo>
                    <a:pt x="496" y="1660"/>
                  </a:lnTo>
                  <a:lnTo>
                    <a:pt x="475" y="1660"/>
                  </a:lnTo>
                  <a:lnTo>
                    <a:pt x="453" y="1660"/>
                  </a:lnTo>
                  <a:lnTo>
                    <a:pt x="431" y="1657"/>
                  </a:lnTo>
                  <a:lnTo>
                    <a:pt x="408" y="1654"/>
                  </a:lnTo>
                  <a:lnTo>
                    <a:pt x="384" y="1649"/>
                  </a:lnTo>
                  <a:lnTo>
                    <a:pt x="360" y="1643"/>
                  </a:lnTo>
                  <a:lnTo>
                    <a:pt x="337" y="1636"/>
                  </a:lnTo>
                  <a:lnTo>
                    <a:pt x="313" y="1626"/>
                  </a:lnTo>
                  <a:lnTo>
                    <a:pt x="288" y="1617"/>
                  </a:lnTo>
                  <a:lnTo>
                    <a:pt x="263" y="1604"/>
                  </a:lnTo>
                  <a:lnTo>
                    <a:pt x="238" y="1591"/>
                  </a:lnTo>
                  <a:lnTo>
                    <a:pt x="212" y="1575"/>
                  </a:lnTo>
                  <a:lnTo>
                    <a:pt x="187" y="1557"/>
                  </a:lnTo>
                  <a:lnTo>
                    <a:pt x="161" y="1538"/>
                  </a:lnTo>
                  <a:lnTo>
                    <a:pt x="134" y="1517"/>
                  </a:lnTo>
                  <a:lnTo>
                    <a:pt x="134" y="1506"/>
                  </a:lnTo>
                  <a:lnTo>
                    <a:pt x="132" y="1474"/>
                  </a:lnTo>
                  <a:lnTo>
                    <a:pt x="130" y="1423"/>
                  </a:lnTo>
                  <a:lnTo>
                    <a:pt x="126" y="1354"/>
                  </a:lnTo>
                  <a:lnTo>
                    <a:pt x="122" y="1267"/>
                  </a:lnTo>
                  <a:lnTo>
                    <a:pt x="117" y="1164"/>
                  </a:lnTo>
                  <a:lnTo>
                    <a:pt x="109" y="1048"/>
                  </a:lnTo>
                  <a:lnTo>
                    <a:pt x="102" y="917"/>
                  </a:lnTo>
                  <a:lnTo>
                    <a:pt x="98" y="859"/>
                  </a:lnTo>
                  <a:lnTo>
                    <a:pt x="93" y="808"/>
                  </a:lnTo>
                  <a:lnTo>
                    <a:pt x="86" y="763"/>
                  </a:lnTo>
                  <a:lnTo>
                    <a:pt x="77" y="723"/>
                  </a:lnTo>
                  <a:lnTo>
                    <a:pt x="69" y="684"/>
                  </a:lnTo>
                  <a:lnTo>
                    <a:pt x="59" y="648"/>
                  </a:lnTo>
                  <a:lnTo>
                    <a:pt x="51" y="612"/>
                  </a:lnTo>
                  <a:lnTo>
                    <a:pt x="42" y="574"/>
                  </a:lnTo>
                  <a:lnTo>
                    <a:pt x="33" y="534"/>
                  </a:lnTo>
                  <a:lnTo>
                    <a:pt x="25" y="492"/>
                  </a:lnTo>
                  <a:lnTo>
                    <a:pt x="18" y="443"/>
                  </a:lnTo>
                  <a:lnTo>
                    <a:pt x="11" y="389"/>
                  </a:lnTo>
                  <a:lnTo>
                    <a:pt x="6" y="327"/>
                  </a:lnTo>
                  <a:lnTo>
                    <a:pt x="2" y="256"/>
                  </a:lnTo>
                  <a:lnTo>
                    <a:pt x="0" y="175"/>
                  </a:lnTo>
                  <a:lnTo>
                    <a:pt x="0" y="82"/>
                  </a:lnTo>
                  <a:lnTo>
                    <a:pt x="18" y="72"/>
                  </a:lnTo>
                  <a:lnTo>
                    <a:pt x="37" y="63"/>
                  </a:lnTo>
                  <a:lnTo>
                    <a:pt x="58" y="55"/>
                  </a:lnTo>
                  <a:lnTo>
                    <a:pt x="80" y="46"/>
                  </a:lnTo>
                  <a:lnTo>
                    <a:pt x="102" y="38"/>
                  </a:lnTo>
                  <a:lnTo>
                    <a:pt x="125" y="32"/>
                  </a:lnTo>
                  <a:lnTo>
                    <a:pt x="150" y="25"/>
                  </a:lnTo>
                  <a:lnTo>
                    <a:pt x="175" y="20"/>
                  </a:lnTo>
                  <a:lnTo>
                    <a:pt x="200" y="14"/>
                  </a:lnTo>
                  <a:lnTo>
                    <a:pt x="227" y="11"/>
                  </a:lnTo>
                  <a:lnTo>
                    <a:pt x="253" y="7"/>
                  </a:lnTo>
                  <a:lnTo>
                    <a:pt x="281" y="5"/>
                  </a:lnTo>
                  <a:lnTo>
                    <a:pt x="308" y="2"/>
                  </a:lnTo>
                  <a:lnTo>
                    <a:pt x="335" y="1"/>
                  </a:lnTo>
                  <a:lnTo>
                    <a:pt x="363" y="0"/>
                  </a:lnTo>
                  <a:lnTo>
                    <a:pt x="391" y="1"/>
                  </a:lnTo>
                  <a:lnTo>
                    <a:pt x="419" y="1"/>
                  </a:lnTo>
                  <a:lnTo>
                    <a:pt x="446" y="3"/>
                  </a:lnTo>
                  <a:lnTo>
                    <a:pt x="473" y="6"/>
                  </a:lnTo>
                  <a:lnTo>
                    <a:pt x="500" y="9"/>
                  </a:lnTo>
                  <a:lnTo>
                    <a:pt x="527" y="13"/>
                  </a:lnTo>
                  <a:lnTo>
                    <a:pt x="552" y="19"/>
                  </a:lnTo>
                  <a:lnTo>
                    <a:pt x="578" y="24"/>
                  </a:lnTo>
                  <a:lnTo>
                    <a:pt x="602" y="31"/>
                  </a:lnTo>
                  <a:lnTo>
                    <a:pt x="626" y="38"/>
                  </a:lnTo>
                  <a:lnTo>
                    <a:pt x="649" y="47"/>
                  </a:lnTo>
                  <a:lnTo>
                    <a:pt x="671" y="56"/>
                  </a:lnTo>
                  <a:lnTo>
                    <a:pt x="692" y="67"/>
                  </a:lnTo>
                  <a:lnTo>
                    <a:pt x="711" y="77"/>
                  </a:lnTo>
                  <a:lnTo>
                    <a:pt x="730" y="89"/>
                  </a:lnTo>
                  <a:lnTo>
                    <a:pt x="747" y="102"/>
                  </a:lnTo>
                  <a:lnTo>
                    <a:pt x="762" y="117"/>
                  </a:lnTo>
                  <a:close/>
                </a:path>
              </a:pathLst>
            </a:custGeom>
            <a:solidFill>
              <a:srgbClr val="264B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4" name="Freeform 24">
              <a:extLst>
                <a:ext uri="{FF2B5EF4-FFF2-40B4-BE49-F238E27FC236}">
                  <a16:creationId xmlns:a16="http://schemas.microsoft.com/office/drawing/2014/main" xmlns="" id="{6D0C99AD-CE65-421D-9695-E47402DDFF45}"/>
                </a:ext>
              </a:extLst>
            </p:cNvPr>
            <p:cNvSpPr>
              <a:spLocks/>
            </p:cNvSpPr>
            <p:nvPr/>
          </p:nvSpPr>
          <p:spPr bwMode="auto">
            <a:xfrm>
              <a:off x="9122969" y="4516376"/>
              <a:ext cx="259039" cy="145256"/>
            </a:xfrm>
            <a:custGeom>
              <a:avLst/>
              <a:gdLst>
                <a:gd name="T0" fmla="*/ 340 w 1070"/>
                <a:gd name="T1" fmla="*/ 24 h 599"/>
                <a:gd name="T2" fmla="*/ 257 w 1070"/>
                <a:gd name="T3" fmla="*/ 8 h 599"/>
                <a:gd name="T4" fmla="*/ 171 w 1070"/>
                <a:gd name="T5" fmla="*/ 0 h 599"/>
                <a:gd name="T6" fmla="*/ 106 w 1070"/>
                <a:gd name="T7" fmla="*/ 4 h 599"/>
                <a:gd name="T8" fmla="*/ 74 w 1070"/>
                <a:gd name="T9" fmla="*/ 14 h 599"/>
                <a:gd name="T10" fmla="*/ 46 w 1070"/>
                <a:gd name="T11" fmla="*/ 28 h 599"/>
                <a:gd name="T12" fmla="*/ 26 w 1070"/>
                <a:gd name="T13" fmla="*/ 48 h 599"/>
                <a:gd name="T14" fmla="*/ 12 w 1070"/>
                <a:gd name="T15" fmla="*/ 74 h 599"/>
                <a:gd name="T16" fmla="*/ 2 w 1070"/>
                <a:gd name="T17" fmla="*/ 105 h 599"/>
                <a:gd name="T18" fmla="*/ 0 w 1070"/>
                <a:gd name="T19" fmla="*/ 141 h 599"/>
                <a:gd name="T20" fmla="*/ 5 w 1070"/>
                <a:gd name="T21" fmla="*/ 178 h 599"/>
                <a:gd name="T22" fmla="*/ 16 w 1070"/>
                <a:gd name="T23" fmla="*/ 217 h 599"/>
                <a:gd name="T24" fmla="*/ 38 w 1070"/>
                <a:gd name="T25" fmla="*/ 256 h 599"/>
                <a:gd name="T26" fmla="*/ 66 w 1070"/>
                <a:gd name="T27" fmla="*/ 296 h 599"/>
                <a:gd name="T28" fmla="*/ 106 w 1070"/>
                <a:gd name="T29" fmla="*/ 334 h 599"/>
                <a:gd name="T30" fmla="*/ 154 w 1070"/>
                <a:gd name="T31" fmla="*/ 367 h 599"/>
                <a:gd name="T32" fmla="*/ 214 w 1070"/>
                <a:gd name="T33" fmla="*/ 398 h 599"/>
                <a:gd name="T34" fmla="*/ 339 w 1070"/>
                <a:gd name="T35" fmla="*/ 441 h 599"/>
                <a:gd name="T36" fmla="*/ 448 w 1070"/>
                <a:gd name="T37" fmla="*/ 465 h 599"/>
                <a:gd name="T38" fmla="*/ 537 w 1070"/>
                <a:gd name="T39" fmla="*/ 478 h 599"/>
                <a:gd name="T40" fmla="*/ 600 w 1070"/>
                <a:gd name="T41" fmla="*/ 489 h 599"/>
                <a:gd name="T42" fmla="*/ 621 w 1070"/>
                <a:gd name="T43" fmla="*/ 497 h 599"/>
                <a:gd name="T44" fmla="*/ 631 w 1070"/>
                <a:gd name="T45" fmla="*/ 509 h 599"/>
                <a:gd name="T46" fmla="*/ 634 w 1070"/>
                <a:gd name="T47" fmla="*/ 523 h 599"/>
                <a:gd name="T48" fmla="*/ 641 w 1070"/>
                <a:gd name="T49" fmla="*/ 540 h 599"/>
                <a:gd name="T50" fmla="*/ 655 w 1070"/>
                <a:gd name="T51" fmla="*/ 554 h 599"/>
                <a:gd name="T52" fmla="*/ 693 w 1070"/>
                <a:gd name="T53" fmla="*/ 576 h 599"/>
                <a:gd name="T54" fmla="*/ 759 w 1070"/>
                <a:gd name="T55" fmla="*/ 593 h 599"/>
                <a:gd name="T56" fmla="*/ 836 w 1070"/>
                <a:gd name="T57" fmla="*/ 599 h 599"/>
                <a:gd name="T58" fmla="*/ 918 w 1070"/>
                <a:gd name="T59" fmla="*/ 591 h 599"/>
                <a:gd name="T60" fmla="*/ 972 w 1070"/>
                <a:gd name="T61" fmla="*/ 574 h 599"/>
                <a:gd name="T62" fmla="*/ 1004 w 1070"/>
                <a:gd name="T63" fmla="*/ 553 h 599"/>
                <a:gd name="T64" fmla="*/ 1030 w 1070"/>
                <a:gd name="T65" fmla="*/ 524 h 599"/>
                <a:gd name="T66" fmla="*/ 1049 w 1070"/>
                <a:gd name="T67" fmla="*/ 490 h 599"/>
                <a:gd name="T68" fmla="*/ 1062 w 1070"/>
                <a:gd name="T69" fmla="*/ 452 h 599"/>
                <a:gd name="T70" fmla="*/ 1069 w 1070"/>
                <a:gd name="T71" fmla="*/ 411 h 599"/>
                <a:gd name="T72" fmla="*/ 1069 w 1070"/>
                <a:gd name="T73" fmla="*/ 368 h 599"/>
                <a:gd name="T74" fmla="*/ 1064 w 1070"/>
                <a:gd name="T75" fmla="*/ 326 h 599"/>
                <a:gd name="T76" fmla="*/ 1054 w 1070"/>
                <a:gd name="T77" fmla="*/ 285 h 599"/>
                <a:gd name="T78" fmla="*/ 1038 w 1070"/>
                <a:gd name="T79" fmla="*/ 246 h 599"/>
                <a:gd name="T80" fmla="*/ 1017 w 1070"/>
                <a:gd name="T81" fmla="*/ 211 h 599"/>
                <a:gd name="T82" fmla="*/ 988 w 1070"/>
                <a:gd name="T83" fmla="*/ 183 h 599"/>
                <a:gd name="T84" fmla="*/ 949 w 1070"/>
                <a:gd name="T85" fmla="*/ 160 h 599"/>
                <a:gd name="T86" fmla="*/ 886 w 1070"/>
                <a:gd name="T87" fmla="*/ 139 h 599"/>
                <a:gd name="T88" fmla="*/ 771 w 1070"/>
                <a:gd name="T89" fmla="*/ 117 h 599"/>
                <a:gd name="T90" fmla="*/ 553 w 1070"/>
                <a:gd name="T91" fmla="*/ 84 h 599"/>
                <a:gd name="T92" fmla="*/ 468 w 1070"/>
                <a:gd name="T93" fmla="*/ 64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70" h="599">
                  <a:moveTo>
                    <a:pt x="428" y="49"/>
                  </a:moveTo>
                  <a:lnTo>
                    <a:pt x="389" y="37"/>
                  </a:lnTo>
                  <a:lnTo>
                    <a:pt x="340" y="24"/>
                  </a:lnTo>
                  <a:lnTo>
                    <a:pt x="313" y="18"/>
                  </a:lnTo>
                  <a:lnTo>
                    <a:pt x="285" y="12"/>
                  </a:lnTo>
                  <a:lnTo>
                    <a:pt x="257" y="8"/>
                  </a:lnTo>
                  <a:lnTo>
                    <a:pt x="228" y="4"/>
                  </a:lnTo>
                  <a:lnTo>
                    <a:pt x="198" y="2"/>
                  </a:lnTo>
                  <a:lnTo>
                    <a:pt x="171" y="0"/>
                  </a:lnTo>
                  <a:lnTo>
                    <a:pt x="144" y="0"/>
                  </a:lnTo>
                  <a:lnTo>
                    <a:pt x="119" y="3"/>
                  </a:lnTo>
                  <a:lnTo>
                    <a:pt x="106" y="4"/>
                  </a:lnTo>
                  <a:lnTo>
                    <a:pt x="95" y="6"/>
                  </a:lnTo>
                  <a:lnTo>
                    <a:pt x="83" y="10"/>
                  </a:lnTo>
                  <a:lnTo>
                    <a:pt x="74" y="14"/>
                  </a:lnTo>
                  <a:lnTo>
                    <a:pt x="63" y="17"/>
                  </a:lnTo>
                  <a:lnTo>
                    <a:pt x="55" y="22"/>
                  </a:lnTo>
                  <a:lnTo>
                    <a:pt x="46" y="28"/>
                  </a:lnTo>
                  <a:lnTo>
                    <a:pt x="39" y="34"/>
                  </a:lnTo>
                  <a:lnTo>
                    <a:pt x="32" y="41"/>
                  </a:lnTo>
                  <a:lnTo>
                    <a:pt x="26" y="48"/>
                  </a:lnTo>
                  <a:lnTo>
                    <a:pt x="20" y="56"/>
                  </a:lnTo>
                  <a:lnTo>
                    <a:pt x="15" y="65"/>
                  </a:lnTo>
                  <a:lnTo>
                    <a:pt x="12" y="74"/>
                  </a:lnTo>
                  <a:lnTo>
                    <a:pt x="8" y="84"/>
                  </a:lnTo>
                  <a:lnTo>
                    <a:pt x="5" y="95"/>
                  </a:lnTo>
                  <a:lnTo>
                    <a:pt x="2" y="105"/>
                  </a:lnTo>
                  <a:lnTo>
                    <a:pt x="1" y="117"/>
                  </a:lnTo>
                  <a:lnTo>
                    <a:pt x="0" y="128"/>
                  </a:lnTo>
                  <a:lnTo>
                    <a:pt x="0" y="141"/>
                  </a:lnTo>
                  <a:lnTo>
                    <a:pt x="1" y="153"/>
                  </a:lnTo>
                  <a:lnTo>
                    <a:pt x="2" y="165"/>
                  </a:lnTo>
                  <a:lnTo>
                    <a:pt x="5" y="178"/>
                  </a:lnTo>
                  <a:lnTo>
                    <a:pt x="8" y="191"/>
                  </a:lnTo>
                  <a:lnTo>
                    <a:pt x="12" y="204"/>
                  </a:lnTo>
                  <a:lnTo>
                    <a:pt x="16" y="217"/>
                  </a:lnTo>
                  <a:lnTo>
                    <a:pt x="22" y="230"/>
                  </a:lnTo>
                  <a:lnTo>
                    <a:pt x="30" y="243"/>
                  </a:lnTo>
                  <a:lnTo>
                    <a:pt x="38" y="256"/>
                  </a:lnTo>
                  <a:lnTo>
                    <a:pt x="46" y="270"/>
                  </a:lnTo>
                  <a:lnTo>
                    <a:pt x="56" y="283"/>
                  </a:lnTo>
                  <a:lnTo>
                    <a:pt x="66" y="296"/>
                  </a:lnTo>
                  <a:lnTo>
                    <a:pt x="78" y="309"/>
                  </a:lnTo>
                  <a:lnTo>
                    <a:pt x="91" y="321"/>
                  </a:lnTo>
                  <a:lnTo>
                    <a:pt x="106" y="334"/>
                  </a:lnTo>
                  <a:lnTo>
                    <a:pt x="121" y="345"/>
                  </a:lnTo>
                  <a:lnTo>
                    <a:pt x="137" y="356"/>
                  </a:lnTo>
                  <a:lnTo>
                    <a:pt x="154" y="367"/>
                  </a:lnTo>
                  <a:lnTo>
                    <a:pt x="173" y="378"/>
                  </a:lnTo>
                  <a:lnTo>
                    <a:pt x="192" y="389"/>
                  </a:lnTo>
                  <a:lnTo>
                    <a:pt x="214" y="398"/>
                  </a:lnTo>
                  <a:lnTo>
                    <a:pt x="257" y="415"/>
                  </a:lnTo>
                  <a:lnTo>
                    <a:pt x="298" y="430"/>
                  </a:lnTo>
                  <a:lnTo>
                    <a:pt x="339" y="441"/>
                  </a:lnTo>
                  <a:lnTo>
                    <a:pt x="377" y="451"/>
                  </a:lnTo>
                  <a:lnTo>
                    <a:pt x="414" y="459"/>
                  </a:lnTo>
                  <a:lnTo>
                    <a:pt x="448" y="465"/>
                  </a:lnTo>
                  <a:lnTo>
                    <a:pt x="481" y="470"/>
                  </a:lnTo>
                  <a:lnTo>
                    <a:pt x="511" y="474"/>
                  </a:lnTo>
                  <a:lnTo>
                    <a:pt x="537" y="478"/>
                  </a:lnTo>
                  <a:lnTo>
                    <a:pt x="562" y="481"/>
                  </a:lnTo>
                  <a:lnTo>
                    <a:pt x="583" y="485"/>
                  </a:lnTo>
                  <a:lnTo>
                    <a:pt x="600" y="489"/>
                  </a:lnTo>
                  <a:lnTo>
                    <a:pt x="609" y="491"/>
                  </a:lnTo>
                  <a:lnTo>
                    <a:pt x="615" y="495"/>
                  </a:lnTo>
                  <a:lnTo>
                    <a:pt x="621" y="497"/>
                  </a:lnTo>
                  <a:lnTo>
                    <a:pt x="625" y="501"/>
                  </a:lnTo>
                  <a:lnTo>
                    <a:pt x="629" y="504"/>
                  </a:lnTo>
                  <a:lnTo>
                    <a:pt x="631" y="509"/>
                  </a:lnTo>
                  <a:lnTo>
                    <a:pt x="633" y="512"/>
                  </a:lnTo>
                  <a:lnTo>
                    <a:pt x="634" y="518"/>
                  </a:lnTo>
                  <a:lnTo>
                    <a:pt x="634" y="523"/>
                  </a:lnTo>
                  <a:lnTo>
                    <a:pt x="635" y="529"/>
                  </a:lnTo>
                  <a:lnTo>
                    <a:pt x="637" y="534"/>
                  </a:lnTo>
                  <a:lnTo>
                    <a:pt x="641" y="540"/>
                  </a:lnTo>
                  <a:lnTo>
                    <a:pt x="644" y="545"/>
                  </a:lnTo>
                  <a:lnTo>
                    <a:pt x="649" y="549"/>
                  </a:lnTo>
                  <a:lnTo>
                    <a:pt x="655" y="554"/>
                  </a:lnTo>
                  <a:lnTo>
                    <a:pt x="661" y="559"/>
                  </a:lnTo>
                  <a:lnTo>
                    <a:pt x="677" y="567"/>
                  </a:lnTo>
                  <a:lnTo>
                    <a:pt x="693" y="576"/>
                  </a:lnTo>
                  <a:lnTo>
                    <a:pt x="713" y="583"/>
                  </a:lnTo>
                  <a:lnTo>
                    <a:pt x="735" y="589"/>
                  </a:lnTo>
                  <a:lnTo>
                    <a:pt x="759" y="593"/>
                  </a:lnTo>
                  <a:lnTo>
                    <a:pt x="784" y="597"/>
                  </a:lnTo>
                  <a:lnTo>
                    <a:pt x="809" y="598"/>
                  </a:lnTo>
                  <a:lnTo>
                    <a:pt x="836" y="599"/>
                  </a:lnTo>
                  <a:lnTo>
                    <a:pt x="863" y="598"/>
                  </a:lnTo>
                  <a:lnTo>
                    <a:pt x="891" y="596"/>
                  </a:lnTo>
                  <a:lnTo>
                    <a:pt x="918" y="591"/>
                  </a:lnTo>
                  <a:lnTo>
                    <a:pt x="947" y="584"/>
                  </a:lnTo>
                  <a:lnTo>
                    <a:pt x="960" y="579"/>
                  </a:lnTo>
                  <a:lnTo>
                    <a:pt x="972" y="574"/>
                  </a:lnTo>
                  <a:lnTo>
                    <a:pt x="983" y="567"/>
                  </a:lnTo>
                  <a:lnTo>
                    <a:pt x="994" y="560"/>
                  </a:lnTo>
                  <a:lnTo>
                    <a:pt x="1004" y="553"/>
                  </a:lnTo>
                  <a:lnTo>
                    <a:pt x="1013" y="543"/>
                  </a:lnTo>
                  <a:lnTo>
                    <a:pt x="1023" y="534"/>
                  </a:lnTo>
                  <a:lnTo>
                    <a:pt x="1030" y="524"/>
                  </a:lnTo>
                  <a:lnTo>
                    <a:pt x="1037" y="514"/>
                  </a:lnTo>
                  <a:lnTo>
                    <a:pt x="1044" y="502"/>
                  </a:lnTo>
                  <a:lnTo>
                    <a:pt x="1049" y="490"/>
                  </a:lnTo>
                  <a:lnTo>
                    <a:pt x="1054" y="478"/>
                  </a:lnTo>
                  <a:lnTo>
                    <a:pt x="1058" y="465"/>
                  </a:lnTo>
                  <a:lnTo>
                    <a:pt x="1062" y="452"/>
                  </a:lnTo>
                  <a:lnTo>
                    <a:pt x="1065" y="439"/>
                  </a:lnTo>
                  <a:lnTo>
                    <a:pt x="1067" y="424"/>
                  </a:lnTo>
                  <a:lnTo>
                    <a:pt x="1069" y="411"/>
                  </a:lnTo>
                  <a:lnTo>
                    <a:pt x="1069" y="397"/>
                  </a:lnTo>
                  <a:lnTo>
                    <a:pt x="1070" y="383"/>
                  </a:lnTo>
                  <a:lnTo>
                    <a:pt x="1069" y="368"/>
                  </a:lnTo>
                  <a:lnTo>
                    <a:pt x="1068" y="354"/>
                  </a:lnTo>
                  <a:lnTo>
                    <a:pt x="1067" y="340"/>
                  </a:lnTo>
                  <a:lnTo>
                    <a:pt x="1064" y="326"/>
                  </a:lnTo>
                  <a:lnTo>
                    <a:pt x="1062" y="311"/>
                  </a:lnTo>
                  <a:lnTo>
                    <a:pt x="1058" y="298"/>
                  </a:lnTo>
                  <a:lnTo>
                    <a:pt x="1054" y="285"/>
                  </a:lnTo>
                  <a:lnTo>
                    <a:pt x="1049" y="271"/>
                  </a:lnTo>
                  <a:lnTo>
                    <a:pt x="1044" y="259"/>
                  </a:lnTo>
                  <a:lnTo>
                    <a:pt x="1038" y="246"/>
                  </a:lnTo>
                  <a:lnTo>
                    <a:pt x="1031" y="234"/>
                  </a:lnTo>
                  <a:lnTo>
                    <a:pt x="1024" y="222"/>
                  </a:lnTo>
                  <a:lnTo>
                    <a:pt x="1017" y="211"/>
                  </a:lnTo>
                  <a:lnTo>
                    <a:pt x="1008" y="200"/>
                  </a:lnTo>
                  <a:lnTo>
                    <a:pt x="999" y="191"/>
                  </a:lnTo>
                  <a:lnTo>
                    <a:pt x="988" y="183"/>
                  </a:lnTo>
                  <a:lnTo>
                    <a:pt x="976" y="174"/>
                  </a:lnTo>
                  <a:lnTo>
                    <a:pt x="963" y="167"/>
                  </a:lnTo>
                  <a:lnTo>
                    <a:pt x="949" y="160"/>
                  </a:lnTo>
                  <a:lnTo>
                    <a:pt x="935" y="154"/>
                  </a:lnTo>
                  <a:lnTo>
                    <a:pt x="919" y="148"/>
                  </a:lnTo>
                  <a:lnTo>
                    <a:pt x="886" y="139"/>
                  </a:lnTo>
                  <a:lnTo>
                    <a:pt x="849" y="130"/>
                  </a:lnTo>
                  <a:lnTo>
                    <a:pt x="811" y="123"/>
                  </a:lnTo>
                  <a:lnTo>
                    <a:pt x="771" y="117"/>
                  </a:lnTo>
                  <a:lnTo>
                    <a:pt x="685" y="105"/>
                  </a:lnTo>
                  <a:lnTo>
                    <a:pt x="597" y="92"/>
                  </a:lnTo>
                  <a:lnTo>
                    <a:pt x="553" y="84"/>
                  </a:lnTo>
                  <a:lnTo>
                    <a:pt x="510" y="74"/>
                  </a:lnTo>
                  <a:lnTo>
                    <a:pt x="490" y="68"/>
                  </a:lnTo>
                  <a:lnTo>
                    <a:pt x="468" y="64"/>
                  </a:lnTo>
                  <a:lnTo>
                    <a:pt x="448" y="56"/>
                  </a:lnTo>
                  <a:lnTo>
                    <a:pt x="428" y="49"/>
                  </a:lnTo>
                  <a:close/>
                </a:path>
              </a:pathLst>
            </a:custGeom>
            <a:solidFill>
              <a:srgbClr val="193A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5" name="Freeform 25">
              <a:extLst>
                <a:ext uri="{FF2B5EF4-FFF2-40B4-BE49-F238E27FC236}">
                  <a16:creationId xmlns:a16="http://schemas.microsoft.com/office/drawing/2014/main" xmlns="" id="{9EB57A47-8B36-41C5-A0F4-DFB9A6A6A23C}"/>
                </a:ext>
              </a:extLst>
            </p:cNvPr>
            <p:cNvSpPr>
              <a:spLocks/>
            </p:cNvSpPr>
            <p:nvPr/>
          </p:nvSpPr>
          <p:spPr bwMode="auto">
            <a:xfrm>
              <a:off x="9359010" y="4155657"/>
              <a:ext cx="62944" cy="395823"/>
            </a:xfrm>
            <a:custGeom>
              <a:avLst/>
              <a:gdLst>
                <a:gd name="T0" fmla="*/ 117 w 260"/>
                <a:gd name="T1" fmla="*/ 1564 h 1631"/>
                <a:gd name="T2" fmla="*/ 152 w 260"/>
                <a:gd name="T3" fmla="*/ 1418 h 1631"/>
                <a:gd name="T4" fmla="*/ 181 w 260"/>
                <a:gd name="T5" fmla="*/ 1262 h 1631"/>
                <a:gd name="T6" fmla="*/ 206 w 260"/>
                <a:gd name="T7" fmla="*/ 1101 h 1631"/>
                <a:gd name="T8" fmla="*/ 227 w 260"/>
                <a:gd name="T9" fmla="*/ 943 h 1631"/>
                <a:gd name="T10" fmla="*/ 240 w 260"/>
                <a:gd name="T11" fmla="*/ 792 h 1631"/>
                <a:gd name="T12" fmla="*/ 247 w 260"/>
                <a:gd name="T13" fmla="*/ 655 h 1631"/>
                <a:gd name="T14" fmla="*/ 248 w 260"/>
                <a:gd name="T15" fmla="*/ 537 h 1631"/>
                <a:gd name="T16" fmla="*/ 242 w 260"/>
                <a:gd name="T17" fmla="*/ 449 h 1631"/>
                <a:gd name="T18" fmla="*/ 240 w 260"/>
                <a:gd name="T19" fmla="*/ 417 h 1631"/>
                <a:gd name="T20" fmla="*/ 239 w 260"/>
                <a:gd name="T21" fmla="*/ 427 h 1631"/>
                <a:gd name="T22" fmla="*/ 241 w 260"/>
                <a:gd name="T23" fmla="*/ 461 h 1631"/>
                <a:gd name="T24" fmla="*/ 245 w 260"/>
                <a:gd name="T25" fmla="*/ 500 h 1631"/>
                <a:gd name="T26" fmla="*/ 248 w 260"/>
                <a:gd name="T27" fmla="*/ 520 h 1631"/>
                <a:gd name="T28" fmla="*/ 250 w 260"/>
                <a:gd name="T29" fmla="*/ 526 h 1631"/>
                <a:gd name="T30" fmla="*/ 254 w 260"/>
                <a:gd name="T31" fmla="*/ 516 h 1631"/>
                <a:gd name="T32" fmla="*/ 259 w 260"/>
                <a:gd name="T33" fmla="*/ 455 h 1631"/>
                <a:gd name="T34" fmla="*/ 260 w 260"/>
                <a:gd name="T35" fmla="*/ 366 h 1631"/>
                <a:gd name="T36" fmla="*/ 252 w 260"/>
                <a:gd name="T37" fmla="*/ 294 h 1631"/>
                <a:gd name="T38" fmla="*/ 235 w 260"/>
                <a:gd name="T39" fmla="*/ 219 h 1631"/>
                <a:gd name="T40" fmla="*/ 211 w 260"/>
                <a:gd name="T41" fmla="*/ 149 h 1631"/>
                <a:gd name="T42" fmla="*/ 183 w 260"/>
                <a:gd name="T43" fmla="*/ 86 h 1631"/>
                <a:gd name="T44" fmla="*/ 151 w 260"/>
                <a:gd name="T45" fmla="*/ 37 h 1631"/>
                <a:gd name="T46" fmla="*/ 118 w 260"/>
                <a:gd name="T47" fmla="*/ 7 h 1631"/>
                <a:gd name="T48" fmla="*/ 86 w 260"/>
                <a:gd name="T49" fmla="*/ 0 h 1631"/>
                <a:gd name="T50" fmla="*/ 57 w 260"/>
                <a:gd name="T51" fmla="*/ 23 h 1631"/>
                <a:gd name="T52" fmla="*/ 32 w 260"/>
                <a:gd name="T53" fmla="*/ 79 h 1631"/>
                <a:gd name="T54" fmla="*/ 13 w 260"/>
                <a:gd name="T55" fmla="*/ 174 h 1631"/>
                <a:gd name="T56" fmla="*/ 1 w 260"/>
                <a:gd name="T57" fmla="*/ 314 h 1631"/>
                <a:gd name="T58" fmla="*/ 0 w 260"/>
                <a:gd name="T59" fmla="*/ 504 h 1631"/>
                <a:gd name="T60" fmla="*/ 10 w 260"/>
                <a:gd name="T61" fmla="*/ 748 h 1631"/>
                <a:gd name="T62" fmla="*/ 34 w 260"/>
                <a:gd name="T63" fmla="*/ 1051 h 1631"/>
                <a:gd name="T64" fmla="*/ 73 w 260"/>
                <a:gd name="T65" fmla="*/ 1420 h 1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0" h="1631">
                  <a:moveTo>
                    <a:pt x="99" y="1631"/>
                  </a:moveTo>
                  <a:lnTo>
                    <a:pt x="117" y="1564"/>
                  </a:lnTo>
                  <a:lnTo>
                    <a:pt x="135" y="1493"/>
                  </a:lnTo>
                  <a:lnTo>
                    <a:pt x="152" y="1418"/>
                  </a:lnTo>
                  <a:lnTo>
                    <a:pt x="167" y="1341"/>
                  </a:lnTo>
                  <a:lnTo>
                    <a:pt x="181" y="1262"/>
                  </a:lnTo>
                  <a:lnTo>
                    <a:pt x="195" y="1181"/>
                  </a:lnTo>
                  <a:lnTo>
                    <a:pt x="206" y="1101"/>
                  </a:lnTo>
                  <a:lnTo>
                    <a:pt x="217" y="1022"/>
                  </a:lnTo>
                  <a:lnTo>
                    <a:pt x="227" y="943"/>
                  </a:lnTo>
                  <a:lnTo>
                    <a:pt x="234" y="866"/>
                  </a:lnTo>
                  <a:lnTo>
                    <a:pt x="240" y="792"/>
                  </a:lnTo>
                  <a:lnTo>
                    <a:pt x="245" y="722"/>
                  </a:lnTo>
                  <a:lnTo>
                    <a:pt x="247" y="655"/>
                  </a:lnTo>
                  <a:lnTo>
                    <a:pt x="248" y="593"/>
                  </a:lnTo>
                  <a:lnTo>
                    <a:pt x="248" y="537"/>
                  </a:lnTo>
                  <a:lnTo>
                    <a:pt x="246" y="487"/>
                  </a:lnTo>
                  <a:lnTo>
                    <a:pt x="242" y="449"/>
                  </a:lnTo>
                  <a:lnTo>
                    <a:pt x="241" y="426"/>
                  </a:lnTo>
                  <a:lnTo>
                    <a:pt x="240" y="417"/>
                  </a:lnTo>
                  <a:lnTo>
                    <a:pt x="239" y="418"/>
                  </a:lnTo>
                  <a:lnTo>
                    <a:pt x="239" y="427"/>
                  </a:lnTo>
                  <a:lnTo>
                    <a:pt x="240" y="442"/>
                  </a:lnTo>
                  <a:lnTo>
                    <a:pt x="241" y="461"/>
                  </a:lnTo>
                  <a:lnTo>
                    <a:pt x="242" y="481"/>
                  </a:lnTo>
                  <a:lnTo>
                    <a:pt x="245" y="500"/>
                  </a:lnTo>
                  <a:lnTo>
                    <a:pt x="247" y="514"/>
                  </a:lnTo>
                  <a:lnTo>
                    <a:pt x="248" y="520"/>
                  </a:lnTo>
                  <a:lnTo>
                    <a:pt x="249" y="524"/>
                  </a:lnTo>
                  <a:lnTo>
                    <a:pt x="250" y="526"/>
                  </a:lnTo>
                  <a:lnTo>
                    <a:pt x="252" y="525"/>
                  </a:lnTo>
                  <a:lnTo>
                    <a:pt x="254" y="516"/>
                  </a:lnTo>
                  <a:lnTo>
                    <a:pt x="256" y="493"/>
                  </a:lnTo>
                  <a:lnTo>
                    <a:pt x="259" y="455"/>
                  </a:lnTo>
                  <a:lnTo>
                    <a:pt x="260" y="400"/>
                  </a:lnTo>
                  <a:lnTo>
                    <a:pt x="260" y="366"/>
                  </a:lnTo>
                  <a:lnTo>
                    <a:pt x="256" y="331"/>
                  </a:lnTo>
                  <a:lnTo>
                    <a:pt x="252" y="294"/>
                  </a:lnTo>
                  <a:lnTo>
                    <a:pt x="243" y="257"/>
                  </a:lnTo>
                  <a:lnTo>
                    <a:pt x="235" y="219"/>
                  </a:lnTo>
                  <a:lnTo>
                    <a:pt x="223" y="183"/>
                  </a:lnTo>
                  <a:lnTo>
                    <a:pt x="211" y="149"/>
                  </a:lnTo>
                  <a:lnTo>
                    <a:pt x="197" y="115"/>
                  </a:lnTo>
                  <a:lnTo>
                    <a:pt x="183" y="86"/>
                  </a:lnTo>
                  <a:lnTo>
                    <a:pt x="167" y="60"/>
                  </a:lnTo>
                  <a:lnTo>
                    <a:pt x="151" y="37"/>
                  </a:lnTo>
                  <a:lnTo>
                    <a:pt x="134" y="19"/>
                  </a:lnTo>
                  <a:lnTo>
                    <a:pt x="118" y="7"/>
                  </a:lnTo>
                  <a:lnTo>
                    <a:pt x="102" y="0"/>
                  </a:lnTo>
                  <a:lnTo>
                    <a:pt x="86" y="0"/>
                  </a:lnTo>
                  <a:lnTo>
                    <a:pt x="71" y="7"/>
                  </a:lnTo>
                  <a:lnTo>
                    <a:pt x="57" y="23"/>
                  </a:lnTo>
                  <a:lnTo>
                    <a:pt x="44" y="45"/>
                  </a:lnTo>
                  <a:lnTo>
                    <a:pt x="32" y="79"/>
                  </a:lnTo>
                  <a:lnTo>
                    <a:pt x="21" y="121"/>
                  </a:lnTo>
                  <a:lnTo>
                    <a:pt x="13" y="174"/>
                  </a:lnTo>
                  <a:lnTo>
                    <a:pt x="5" y="238"/>
                  </a:lnTo>
                  <a:lnTo>
                    <a:pt x="1" y="314"/>
                  </a:lnTo>
                  <a:lnTo>
                    <a:pt x="0" y="402"/>
                  </a:lnTo>
                  <a:lnTo>
                    <a:pt x="0" y="504"/>
                  </a:lnTo>
                  <a:lnTo>
                    <a:pt x="3" y="619"/>
                  </a:lnTo>
                  <a:lnTo>
                    <a:pt x="10" y="748"/>
                  </a:lnTo>
                  <a:lnTo>
                    <a:pt x="21" y="892"/>
                  </a:lnTo>
                  <a:lnTo>
                    <a:pt x="34" y="1051"/>
                  </a:lnTo>
                  <a:lnTo>
                    <a:pt x="52" y="1228"/>
                  </a:lnTo>
                  <a:lnTo>
                    <a:pt x="73" y="1420"/>
                  </a:lnTo>
                  <a:lnTo>
                    <a:pt x="99" y="1631"/>
                  </a:lnTo>
                  <a:close/>
                </a:path>
              </a:pathLst>
            </a:custGeom>
            <a:solidFill>
              <a:srgbClr val="193A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63" name="Freeform 26">
              <a:extLst>
                <a:ext uri="{FF2B5EF4-FFF2-40B4-BE49-F238E27FC236}">
                  <a16:creationId xmlns:a16="http://schemas.microsoft.com/office/drawing/2014/main" xmlns="" id="{36417F07-85E7-4F91-B2B9-555E4978C5C5}"/>
                </a:ext>
              </a:extLst>
            </p:cNvPr>
            <p:cNvSpPr>
              <a:spLocks/>
            </p:cNvSpPr>
            <p:nvPr/>
          </p:nvSpPr>
          <p:spPr bwMode="auto">
            <a:xfrm>
              <a:off x="9198018" y="4143553"/>
              <a:ext cx="197306" cy="476923"/>
            </a:xfrm>
            <a:custGeom>
              <a:avLst/>
              <a:gdLst>
                <a:gd name="T0" fmla="*/ 815 w 815"/>
                <a:gd name="T1" fmla="*/ 587 h 1968"/>
                <a:gd name="T2" fmla="*/ 811 w 815"/>
                <a:gd name="T3" fmla="*/ 646 h 1968"/>
                <a:gd name="T4" fmla="*/ 804 w 815"/>
                <a:gd name="T5" fmla="*/ 663 h 1968"/>
                <a:gd name="T6" fmla="*/ 791 w 815"/>
                <a:gd name="T7" fmla="*/ 638 h 1968"/>
                <a:gd name="T8" fmla="*/ 772 w 815"/>
                <a:gd name="T9" fmla="*/ 562 h 1968"/>
                <a:gd name="T10" fmla="*/ 762 w 815"/>
                <a:gd name="T11" fmla="*/ 526 h 1968"/>
                <a:gd name="T12" fmla="*/ 762 w 815"/>
                <a:gd name="T13" fmla="*/ 544 h 1968"/>
                <a:gd name="T14" fmla="*/ 776 w 815"/>
                <a:gd name="T15" fmla="*/ 714 h 1968"/>
                <a:gd name="T16" fmla="*/ 787 w 815"/>
                <a:gd name="T17" fmla="*/ 972 h 1968"/>
                <a:gd name="T18" fmla="*/ 787 w 815"/>
                <a:gd name="T19" fmla="*/ 1250 h 1968"/>
                <a:gd name="T20" fmla="*/ 781 w 815"/>
                <a:gd name="T21" fmla="*/ 1509 h 1968"/>
                <a:gd name="T22" fmla="*/ 771 w 815"/>
                <a:gd name="T23" fmla="*/ 1713 h 1968"/>
                <a:gd name="T24" fmla="*/ 759 w 815"/>
                <a:gd name="T25" fmla="*/ 1825 h 1968"/>
                <a:gd name="T26" fmla="*/ 730 w 815"/>
                <a:gd name="T27" fmla="*/ 1863 h 1968"/>
                <a:gd name="T28" fmla="*/ 693 w 815"/>
                <a:gd name="T29" fmla="*/ 1897 h 1968"/>
                <a:gd name="T30" fmla="*/ 649 w 815"/>
                <a:gd name="T31" fmla="*/ 1926 h 1968"/>
                <a:gd name="T32" fmla="*/ 598 w 815"/>
                <a:gd name="T33" fmla="*/ 1949 h 1968"/>
                <a:gd name="T34" fmla="*/ 541 w 815"/>
                <a:gd name="T35" fmla="*/ 1963 h 1968"/>
                <a:gd name="T36" fmla="*/ 478 w 815"/>
                <a:gd name="T37" fmla="*/ 1968 h 1968"/>
                <a:gd name="T38" fmla="*/ 411 w 815"/>
                <a:gd name="T39" fmla="*/ 1962 h 1968"/>
                <a:gd name="T40" fmla="*/ 340 w 815"/>
                <a:gd name="T41" fmla="*/ 1944 h 1968"/>
                <a:gd name="T42" fmla="*/ 266 w 815"/>
                <a:gd name="T43" fmla="*/ 1913 h 1968"/>
                <a:gd name="T44" fmla="*/ 189 w 815"/>
                <a:gd name="T45" fmla="*/ 1865 h 1968"/>
                <a:gd name="T46" fmla="*/ 133 w 815"/>
                <a:gd name="T47" fmla="*/ 1737 h 1968"/>
                <a:gd name="T48" fmla="*/ 116 w 815"/>
                <a:gd name="T49" fmla="*/ 1472 h 1968"/>
                <a:gd name="T50" fmla="*/ 94 w 815"/>
                <a:gd name="T51" fmla="*/ 1206 h 1968"/>
                <a:gd name="T52" fmla="*/ 66 w 815"/>
                <a:gd name="T53" fmla="*/ 937 h 1968"/>
                <a:gd name="T54" fmla="*/ 36 w 815"/>
                <a:gd name="T55" fmla="*/ 665 h 1968"/>
                <a:gd name="T56" fmla="*/ 3 w 815"/>
                <a:gd name="T57" fmla="*/ 391 h 1968"/>
                <a:gd name="T58" fmla="*/ 0 w 815"/>
                <a:gd name="T59" fmla="*/ 334 h 1968"/>
                <a:gd name="T60" fmla="*/ 5 w 815"/>
                <a:gd name="T61" fmla="*/ 282 h 1968"/>
                <a:gd name="T62" fmla="*/ 18 w 815"/>
                <a:gd name="T63" fmla="*/ 234 h 1968"/>
                <a:gd name="T64" fmla="*/ 40 w 815"/>
                <a:gd name="T65" fmla="*/ 191 h 1968"/>
                <a:gd name="T66" fmla="*/ 74 w 815"/>
                <a:gd name="T67" fmla="*/ 152 h 1968"/>
                <a:gd name="T68" fmla="*/ 118 w 815"/>
                <a:gd name="T69" fmla="*/ 117 h 1968"/>
                <a:gd name="T70" fmla="*/ 172 w 815"/>
                <a:gd name="T71" fmla="*/ 87 h 1968"/>
                <a:gd name="T72" fmla="*/ 240 w 815"/>
                <a:gd name="T73" fmla="*/ 59 h 1968"/>
                <a:gd name="T74" fmla="*/ 321 w 815"/>
                <a:gd name="T75" fmla="*/ 34 h 1968"/>
                <a:gd name="T76" fmla="*/ 415 w 815"/>
                <a:gd name="T77" fmla="*/ 14 h 1968"/>
                <a:gd name="T78" fmla="*/ 504 w 815"/>
                <a:gd name="T79" fmla="*/ 1 h 1968"/>
                <a:gd name="T80" fmla="*/ 558 w 815"/>
                <a:gd name="T81" fmla="*/ 4 h 1968"/>
                <a:gd name="T82" fmla="*/ 606 w 815"/>
                <a:gd name="T83" fmla="*/ 22 h 1968"/>
                <a:gd name="T84" fmla="*/ 650 w 815"/>
                <a:gd name="T85" fmla="*/ 51 h 1968"/>
                <a:gd name="T86" fmla="*/ 690 w 815"/>
                <a:gd name="T87" fmla="*/ 89 h 1968"/>
                <a:gd name="T88" fmla="*/ 723 w 815"/>
                <a:gd name="T89" fmla="*/ 135 h 1968"/>
                <a:gd name="T90" fmla="*/ 752 w 815"/>
                <a:gd name="T91" fmla="*/ 185 h 1968"/>
                <a:gd name="T92" fmla="*/ 775 w 815"/>
                <a:gd name="T93" fmla="*/ 240 h 1968"/>
                <a:gd name="T94" fmla="*/ 797 w 815"/>
                <a:gd name="T95" fmla="*/ 313 h 1968"/>
                <a:gd name="T96" fmla="*/ 809 w 815"/>
                <a:gd name="T97" fmla="*/ 383 h 1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15" h="1968">
                  <a:moveTo>
                    <a:pt x="811" y="415"/>
                  </a:moveTo>
                  <a:lnTo>
                    <a:pt x="813" y="515"/>
                  </a:lnTo>
                  <a:lnTo>
                    <a:pt x="815" y="587"/>
                  </a:lnTo>
                  <a:lnTo>
                    <a:pt x="813" y="613"/>
                  </a:lnTo>
                  <a:lnTo>
                    <a:pt x="812" y="632"/>
                  </a:lnTo>
                  <a:lnTo>
                    <a:pt x="811" y="646"/>
                  </a:lnTo>
                  <a:lnTo>
                    <a:pt x="809" y="657"/>
                  </a:lnTo>
                  <a:lnTo>
                    <a:pt x="806" y="662"/>
                  </a:lnTo>
                  <a:lnTo>
                    <a:pt x="804" y="663"/>
                  </a:lnTo>
                  <a:lnTo>
                    <a:pt x="800" y="660"/>
                  </a:lnTo>
                  <a:lnTo>
                    <a:pt x="798" y="656"/>
                  </a:lnTo>
                  <a:lnTo>
                    <a:pt x="791" y="638"/>
                  </a:lnTo>
                  <a:lnTo>
                    <a:pt x="785" y="614"/>
                  </a:lnTo>
                  <a:lnTo>
                    <a:pt x="778" y="587"/>
                  </a:lnTo>
                  <a:lnTo>
                    <a:pt x="772" y="562"/>
                  </a:lnTo>
                  <a:lnTo>
                    <a:pt x="767" y="540"/>
                  </a:lnTo>
                  <a:lnTo>
                    <a:pt x="763" y="527"/>
                  </a:lnTo>
                  <a:lnTo>
                    <a:pt x="762" y="526"/>
                  </a:lnTo>
                  <a:lnTo>
                    <a:pt x="762" y="527"/>
                  </a:lnTo>
                  <a:lnTo>
                    <a:pt x="761" y="533"/>
                  </a:lnTo>
                  <a:lnTo>
                    <a:pt x="762" y="544"/>
                  </a:lnTo>
                  <a:lnTo>
                    <a:pt x="765" y="579"/>
                  </a:lnTo>
                  <a:lnTo>
                    <a:pt x="769" y="638"/>
                  </a:lnTo>
                  <a:lnTo>
                    <a:pt x="776" y="714"/>
                  </a:lnTo>
                  <a:lnTo>
                    <a:pt x="781" y="796"/>
                  </a:lnTo>
                  <a:lnTo>
                    <a:pt x="785" y="883"/>
                  </a:lnTo>
                  <a:lnTo>
                    <a:pt x="787" y="972"/>
                  </a:lnTo>
                  <a:lnTo>
                    <a:pt x="788" y="1065"/>
                  </a:lnTo>
                  <a:lnTo>
                    <a:pt x="788" y="1158"/>
                  </a:lnTo>
                  <a:lnTo>
                    <a:pt x="787" y="1250"/>
                  </a:lnTo>
                  <a:lnTo>
                    <a:pt x="786" y="1340"/>
                  </a:lnTo>
                  <a:lnTo>
                    <a:pt x="784" y="1427"/>
                  </a:lnTo>
                  <a:lnTo>
                    <a:pt x="781" y="1509"/>
                  </a:lnTo>
                  <a:lnTo>
                    <a:pt x="778" y="1584"/>
                  </a:lnTo>
                  <a:lnTo>
                    <a:pt x="774" y="1653"/>
                  </a:lnTo>
                  <a:lnTo>
                    <a:pt x="771" y="1713"/>
                  </a:lnTo>
                  <a:lnTo>
                    <a:pt x="767" y="1762"/>
                  </a:lnTo>
                  <a:lnTo>
                    <a:pt x="762" y="1800"/>
                  </a:lnTo>
                  <a:lnTo>
                    <a:pt x="759" y="1825"/>
                  </a:lnTo>
                  <a:lnTo>
                    <a:pt x="750" y="1838"/>
                  </a:lnTo>
                  <a:lnTo>
                    <a:pt x="741" y="1851"/>
                  </a:lnTo>
                  <a:lnTo>
                    <a:pt x="730" y="1863"/>
                  </a:lnTo>
                  <a:lnTo>
                    <a:pt x="718" y="1875"/>
                  </a:lnTo>
                  <a:lnTo>
                    <a:pt x="706" y="1887"/>
                  </a:lnTo>
                  <a:lnTo>
                    <a:pt x="693" y="1897"/>
                  </a:lnTo>
                  <a:lnTo>
                    <a:pt x="679" y="1907"/>
                  </a:lnTo>
                  <a:lnTo>
                    <a:pt x="665" y="1917"/>
                  </a:lnTo>
                  <a:lnTo>
                    <a:pt x="649" y="1926"/>
                  </a:lnTo>
                  <a:lnTo>
                    <a:pt x="633" y="1934"/>
                  </a:lnTo>
                  <a:lnTo>
                    <a:pt x="616" y="1942"/>
                  </a:lnTo>
                  <a:lnTo>
                    <a:pt x="598" y="1949"/>
                  </a:lnTo>
                  <a:lnTo>
                    <a:pt x="579" y="1955"/>
                  </a:lnTo>
                  <a:lnTo>
                    <a:pt x="560" y="1959"/>
                  </a:lnTo>
                  <a:lnTo>
                    <a:pt x="541" y="1963"/>
                  </a:lnTo>
                  <a:lnTo>
                    <a:pt x="521" y="1965"/>
                  </a:lnTo>
                  <a:lnTo>
                    <a:pt x="499" y="1968"/>
                  </a:lnTo>
                  <a:lnTo>
                    <a:pt x="478" y="1968"/>
                  </a:lnTo>
                  <a:lnTo>
                    <a:pt x="457" y="1968"/>
                  </a:lnTo>
                  <a:lnTo>
                    <a:pt x="434" y="1965"/>
                  </a:lnTo>
                  <a:lnTo>
                    <a:pt x="411" y="1962"/>
                  </a:lnTo>
                  <a:lnTo>
                    <a:pt x="388" y="1958"/>
                  </a:lnTo>
                  <a:lnTo>
                    <a:pt x="364" y="1952"/>
                  </a:lnTo>
                  <a:lnTo>
                    <a:pt x="340" y="1944"/>
                  </a:lnTo>
                  <a:lnTo>
                    <a:pt x="315" y="1936"/>
                  </a:lnTo>
                  <a:lnTo>
                    <a:pt x="291" y="1925"/>
                  </a:lnTo>
                  <a:lnTo>
                    <a:pt x="266" y="1913"/>
                  </a:lnTo>
                  <a:lnTo>
                    <a:pt x="240" y="1899"/>
                  </a:lnTo>
                  <a:lnTo>
                    <a:pt x="215" y="1883"/>
                  </a:lnTo>
                  <a:lnTo>
                    <a:pt x="189" y="1865"/>
                  </a:lnTo>
                  <a:lnTo>
                    <a:pt x="164" y="1846"/>
                  </a:lnTo>
                  <a:lnTo>
                    <a:pt x="138" y="1825"/>
                  </a:lnTo>
                  <a:lnTo>
                    <a:pt x="133" y="1737"/>
                  </a:lnTo>
                  <a:lnTo>
                    <a:pt x="128" y="1649"/>
                  </a:lnTo>
                  <a:lnTo>
                    <a:pt x="122" y="1561"/>
                  </a:lnTo>
                  <a:lnTo>
                    <a:pt x="116" y="1472"/>
                  </a:lnTo>
                  <a:lnTo>
                    <a:pt x="109" y="1383"/>
                  </a:lnTo>
                  <a:lnTo>
                    <a:pt x="101" y="1294"/>
                  </a:lnTo>
                  <a:lnTo>
                    <a:pt x="94" y="1206"/>
                  </a:lnTo>
                  <a:lnTo>
                    <a:pt x="84" y="1116"/>
                  </a:lnTo>
                  <a:lnTo>
                    <a:pt x="76" y="1027"/>
                  </a:lnTo>
                  <a:lnTo>
                    <a:pt x="66" y="937"/>
                  </a:lnTo>
                  <a:lnTo>
                    <a:pt x="57" y="846"/>
                  </a:lnTo>
                  <a:lnTo>
                    <a:pt x="46" y="756"/>
                  </a:lnTo>
                  <a:lnTo>
                    <a:pt x="36" y="665"/>
                  </a:lnTo>
                  <a:lnTo>
                    <a:pt x="25" y="575"/>
                  </a:lnTo>
                  <a:lnTo>
                    <a:pt x="14" y="483"/>
                  </a:lnTo>
                  <a:lnTo>
                    <a:pt x="3" y="391"/>
                  </a:lnTo>
                  <a:lnTo>
                    <a:pt x="1" y="371"/>
                  </a:lnTo>
                  <a:lnTo>
                    <a:pt x="0" y="352"/>
                  </a:lnTo>
                  <a:lnTo>
                    <a:pt x="0" y="334"/>
                  </a:lnTo>
                  <a:lnTo>
                    <a:pt x="0" y="316"/>
                  </a:lnTo>
                  <a:lnTo>
                    <a:pt x="2" y="298"/>
                  </a:lnTo>
                  <a:lnTo>
                    <a:pt x="5" y="282"/>
                  </a:lnTo>
                  <a:lnTo>
                    <a:pt x="8" y="265"/>
                  </a:lnTo>
                  <a:lnTo>
                    <a:pt x="12" y="250"/>
                  </a:lnTo>
                  <a:lnTo>
                    <a:pt x="18" y="234"/>
                  </a:lnTo>
                  <a:lnTo>
                    <a:pt x="25" y="220"/>
                  </a:lnTo>
                  <a:lnTo>
                    <a:pt x="32" y="206"/>
                  </a:lnTo>
                  <a:lnTo>
                    <a:pt x="40" y="191"/>
                  </a:lnTo>
                  <a:lnTo>
                    <a:pt x="51" y="177"/>
                  </a:lnTo>
                  <a:lnTo>
                    <a:pt x="62" y="165"/>
                  </a:lnTo>
                  <a:lnTo>
                    <a:pt x="74" y="152"/>
                  </a:lnTo>
                  <a:lnTo>
                    <a:pt x="87" y="140"/>
                  </a:lnTo>
                  <a:lnTo>
                    <a:pt x="102" y="128"/>
                  </a:lnTo>
                  <a:lnTo>
                    <a:pt x="118" y="117"/>
                  </a:lnTo>
                  <a:lnTo>
                    <a:pt x="134" y="107"/>
                  </a:lnTo>
                  <a:lnTo>
                    <a:pt x="153" y="96"/>
                  </a:lnTo>
                  <a:lnTo>
                    <a:pt x="172" y="87"/>
                  </a:lnTo>
                  <a:lnTo>
                    <a:pt x="194" y="77"/>
                  </a:lnTo>
                  <a:lnTo>
                    <a:pt x="216" y="67"/>
                  </a:lnTo>
                  <a:lnTo>
                    <a:pt x="240" y="59"/>
                  </a:lnTo>
                  <a:lnTo>
                    <a:pt x="265" y="51"/>
                  </a:lnTo>
                  <a:lnTo>
                    <a:pt x="292" y="42"/>
                  </a:lnTo>
                  <a:lnTo>
                    <a:pt x="321" y="34"/>
                  </a:lnTo>
                  <a:lnTo>
                    <a:pt x="351" y="27"/>
                  </a:lnTo>
                  <a:lnTo>
                    <a:pt x="382" y="21"/>
                  </a:lnTo>
                  <a:lnTo>
                    <a:pt x="415" y="14"/>
                  </a:lnTo>
                  <a:lnTo>
                    <a:pt x="449" y="8"/>
                  </a:lnTo>
                  <a:lnTo>
                    <a:pt x="485" y="2"/>
                  </a:lnTo>
                  <a:lnTo>
                    <a:pt x="504" y="1"/>
                  </a:lnTo>
                  <a:lnTo>
                    <a:pt x="522" y="0"/>
                  </a:lnTo>
                  <a:lnTo>
                    <a:pt x="540" y="2"/>
                  </a:lnTo>
                  <a:lnTo>
                    <a:pt x="558" y="4"/>
                  </a:lnTo>
                  <a:lnTo>
                    <a:pt x="574" y="9"/>
                  </a:lnTo>
                  <a:lnTo>
                    <a:pt x="591" y="15"/>
                  </a:lnTo>
                  <a:lnTo>
                    <a:pt x="606" y="22"/>
                  </a:lnTo>
                  <a:lnTo>
                    <a:pt x="622" y="31"/>
                  </a:lnTo>
                  <a:lnTo>
                    <a:pt x="636" y="40"/>
                  </a:lnTo>
                  <a:lnTo>
                    <a:pt x="650" y="51"/>
                  </a:lnTo>
                  <a:lnTo>
                    <a:pt x="664" y="63"/>
                  </a:lnTo>
                  <a:lnTo>
                    <a:pt x="677" y="76"/>
                  </a:lnTo>
                  <a:lnTo>
                    <a:pt x="690" y="89"/>
                  </a:lnTo>
                  <a:lnTo>
                    <a:pt x="702" y="104"/>
                  </a:lnTo>
                  <a:lnTo>
                    <a:pt x="712" y="119"/>
                  </a:lnTo>
                  <a:lnTo>
                    <a:pt x="723" y="135"/>
                  </a:lnTo>
                  <a:lnTo>
                    <a:pt x="734" y="152"/>
                  </a:lnTo>
                  <a:lnTo>
                    <a:pt x="743" y="169"/>
                  </a:lnTo>
                  <a:lnTo>
                    <a:pt x="752" y="185"/>
                  </a:lnTo>
                  <a:lnTo>
                    <a:pt x="760" y="203"/>
                  </a:lnTo>
                  <a:lnTo>
                    <a:pt x="768" y="221"/>
                  </a:lnTo>
                  <a:lnTo>
                    <a:pt x="775" y="240"/>
                  </a:lnTo>
                  <a:lnTo>
                    <a:pt x="781" y="258"/>
                  </a:lnTo>
                  <a:lnTo>
                    <a:pt x="787" y="277"/>
                  </a:lnTo>
                  <a:lnTo>
                    <a:pt x="797" y="313"/>
                  </a:lnTo>
                  <a:lnTo>
                    <a:pt x="804" y="348"/>
                  </a:lnTo>
                  <a:lnTo>
                    <a:pt x="807" y="366"/>
                  </a:lnTo>
                  <a:lnTo>
                    <a:pt x="809" y="383"/>
                  </a:lnTo>
                  <a:lnTo>
                    <a:pt x="811" y="400"/>
                  </a:lnTo>
                  <a:lnTo>
                    <a:pt x="811" y="415"/>
                  </a:lnTo>
                  <a:close/>
                </a:path>
              </a:pathLst>
            </a:custGeom>
            <a:solidFill>
              <a:srgbClr val="264B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71" name="Freeform 27">
              <a:extLst>
                <a:ext uri="{FF2B5EF4-FFF2-40B4-BE49-F238E27FC236}">
                  <a16:creationId xmlns:a16="http://schemas.microsoft.com/office/drawing/2014/main" xmlns="" id="{4499E7D8-B530-4CA0-B02C-F6ED35FB61A4}"/>
                </a:ext>
              </a:extLst>
            </p:cNvPr>
            <p:cNvSpPr>
              <a:spLocks/>
            </p:cNvSpPr>
            <p:nvPr/>
          </p:nvSpPr>
          <p:spPr bwMode="auto">
            <a:xfrm>
              <a:off x="9265803" y="4236759"/>
              <a:ext cx="134362" cy="177939"/>
            </a:xfrm>
            <a:custGeom>
              <a:avLst/>
              <a:gdLst>
                <a:gd name="T0" fmla="*/ 474 w 555"/>
                <a:gd name="T1" fmla="*/ 213 h 736"/>
                <a:gd name="T2" fmla="*/ 448 w 555"/>
                <a:gd name="T3" fmla="*/ 200 h 736"/>
                <a:gd name="T4" fmla="*/ 405 w 555"/>
                <a:gd name="T5" fmla="*/ 182 h 736"/>
                <a:gd name="T6" fmla="*/ 304 w 555"/>
                <a:gd name="T7" fmla="*/ 151 h 736"/>
                <a:gd name="T8" fmla="*/ 197 w 555"/>
                <a:gd name="T9" fmla="*/ 119 h 736"/>
                <a:gd name="T10" fmla="*/ 129 w 555"/>
                <a:gd name="T11" fmla="*/ 94 h 736"/>
                <a:gd name="T12" fmla="*/ 83 w 555"/>
                <a:gd name="T13" fmla="*/ 71 h 736"/>
                <a:gd name="T14" fmla="*/ 55 w 555"/>
                <a:gd name="T15" fmla="*/ 54 h 736"/>
                <a:gd name="T16" fmla="*/ 30 w 555"/>
                <a:gd name="T17" fmla="*/ 35 h 736"/>
                <a:gd name="T18" fmla="*/ 9 w 555"/>
                <a:gd name="T19" fmla="*/ 12 h 736"/>
                <a:gd name="T20" fmla="*/ 5 w 555"/>
                <a:gd name="T21" fmla="*/ 21 h 736"/>
                <a:gd name="T22" fmla="*/ 25 w 555"/>
                <a:gd name="T23" fmla="*/ 65 h 736"/>
                <a:gd name="T24" fmla="*/ 48 w 555"/>
                <a:gd name="T25" fmla="*/ 112 h 736"/>
                <a:gd name="T26" fmla="*/ 78 w 555"/>
                <a:gd name="T27" fmla="*/ 160 h 736"/>
                <a:gd name="T28" fmla="*/ 114 w 555"/>
                <a:gd name="T29" fmla="*/ 208 h 736"/>
                <a:gd name="T30" fmla="*/ 154 w 555"/>
                <a:gd name="T31" fmla="*/ 256 h 736"/>
                <a:gd name="T32" fmla="*/ 198 w 555"/>
                <a:gd name="T33" fmla="*/ 300 h 736"/>
                <a:gd name="T34" fmla="*/ 245 w 555"/>
                <a:gd name="T35" fmla="*/ 342 h 736"/>
                <a:gd name="T36" fmla="*/ 277 w 555"/>
                <a:gd name="T37" fmla="*/ 366 h 736"/>
                <a:gd name="T38" fmla="*/ 287 w 555"/>
                <a:gd name="T39" fmla="*/ 379 h 736"/>
                <a:gd name="T40" fmla="*/ 299 w 555"/>
                <a:gd name="T41" fmla="*/ 400 h 736"/>
                <a:gd name="T42" fmla="*/ 310 w 555"/>
                <a:gd name="T43" fmla="*/ 431 h 736"/>
                <a:gd name="T44" fmla="*/ 319 w 555"/>
                <a:gd name="T45" fmla="*/ 454 h 736"/>
                <a:gd name="T46" fmla="*/ 329 w 555"/>
                <a:gd name="T47" fmla="*/ 468 h 736"/>
                <a:gd name="T48" fmla="*/ 365 w 555"/>
                <a:gd name="T49" fmla="*/ 501 h 736"/>
                <a:gd name="T50" fmla="*/ 423 w 555"/>
                <a:gd name="T51" fmla="*/ 556 h 736"/>
                <a:gd name="T52" fmla="*/ 462 w 555"/>
                <a:gd name="T53" fmla="*/ 598 h 736"/>
                <a:gd name="T54" fmla="*/ 482 w 555"/>
                <a:gd name="T55" fmla="*/ 626 h 736"/>
                <a:gd name="T56" fmla="*/ 498 w 555"/>
                <a:gd name="T57" fmla="*/ 658 h 736"/>
                <a:gd name="T58" fmla="*/ 506 w 555"/>
                <a:gd name="T59" fmla="*/ 692 h 736"/>
                <a:gd name="T60" fmla="*/ 507 w 555"/>
                <a:gd name="T61" fmla="*/ 722 h 736"/>
                <a:gd name="T62" fmla="*/ 510 w 555"/>
                <a:gd name="T63" fmla="*/ 733 h 736"/>
                <a:gd name="T64" fmla="*/ 515 w 555"/>
                <a:gd name="T65" fmla="*/ 735 h 736"/>
                <a:gd name="T66" fmla="*/ 520 w 555"/>
                <a:gd name="T67" fmla="*/ 725 h 736"/>
                <a:gd name="T68" fmla="*/ 530 w 555"/>
                <a:gd name="T69" fmla="*/ 693 h 736"/>
                <a:gd name="T70" fmla="*/ 544 w 555"/>
                <a:gd name="T71" fmla="*/ 625 h 736"/>
                <a:gd name="T72" fmla="*/ 553 w 555"/>
                <a:gd name="T73" fmla="*/ 537 h 736"/>
                <a:gd name="T74" fmla="*/ 554 w 555"/>
                <a:gd name="T75" fmla="*/ 463 h 736"/>
                <a:gd name="T76" fmla="*/ 551 w 555"/>
                <a:gd name="T77" fmla="*/ 414 h 736"/>
                <a:gd name="T78" fmla="*/ 545 w 555"/>
                <a:gd name="T79" fmla="*/ 366 h 736"/>
                <a:gd name="T80" fmla="*/ 535 w 555"/>
                <a:gd name="T81" fmla="*/ 319 h 736"/>
                <a:gd name="T82" fmla="*/ 519 w 555"/>
                <a:gd name="T83" fmla="*/ 275 h 736"/>
                <a:gd name="T84" fmla="*/ 498 w 555"/>
                <a:gd name="T85" fmla="*/ 237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5" h="736">
                  <a:moveTo>
                    <a:pt x="486" y="220"/>
                  </a:moveTo>
                  <a:lnTo>
                    <a:pt x="474" y="213"/>
                  </a:lnTo>
                  <a:lnTo>
                    <a:pt x="461" y="206"/>
                  </a:lnTo>
                  <a:lnTo>
                    <a:pt x="448" y="200"/>
                  </a:lnTo>
                  <a:lnTo>
                    <a:pt x="435" y="194"/>
                  </a:lnTo>
                  <a:lnTo>
                    <a:pt x="405" y="182"/>
                  </a:lnTo>
                  <a:lnTo>
                    <a:pt x="373" y="171"/>
                  </a:lnTo>
                  <a:lnTo>
                    <a:pt x="304" y="151"/>
                  </a:lnTo>
                  <a:lnTo>
                    <a:pt x="233" y="131"/>
                  </a:lnTo>
                  <a:lnTo>
                    <a:pt x="197" y="119"/>
                  </a:lnTo>
                  <a:lnTo>
                    <a:pt x="162" y="107"/>
                  </a:lnTo>
                  <a:lnTo>
                    <a:pt x="129" y="94"/>
                  </a:lnTo>
                  <a:lnTo>
                    <a:pt x="98" y="80"/>
                  </a:lnTo>
                  <a:lnTo>
                    <a:pt x="83" y="71"/>
                  </a:lnTo>
                  <a:lnTo>
                    <a:pt x="69" y="63"/>
                  </a:lnTo>
                  <a:lnTo>
                    <a:pt x="55" y="54"/>
                  </a:lnTo>
                  <a:lnTo>
                    <a:pt x="42" y="44"/>
                  </a:lnTo>
                  <a:lnTo>
                    <a:pt x="30" y="35"/>
                  </a:lnTo>
                  <a:lnTo>
                    <a:pt x="19" y="24"/>
                  </a:lnTo>
                  <a:lnTo>
                    <a:pt x="9" y="12"/>
                  </a:lnTo>
                  <a:lnTo>
                    <a:pt x="0" y="0"/>
                  </a:lnTo>
                  <a:lnTo>
                    <a:pt x="5" y="21"/>
                  </a:lnTo>
                  <a:lnTo>
                    <a:pt x="14" y="43"/>
                  </a:lnTo>
                  <a:lnTo>
                    <a:pt x="25" y="65"/>
                  </a:lnTo>
                  <a:lnTo>
                    <a:pt x="35" y="88"/>
                  </a:lnTo>
                  <a:lnTo>
                    <a:pt x="48" y="112"/>
                  </a:lnTo>
                  <a:lnTo>
                    <a:pt x="63" y="136"/>
                  </a:lnTo>
                  <a:lnTo>
                    <a:pt x="78" y="160"/>
                  </a:lnTo>
                  <a:lnTo>
                    <a:pt x="96" y="185"/>
                  </a:lnTo>
                  <a:lnTo>
                    <a:pt x="114" y="208"/>
                  </a:lnTo>
                  <a:lnTo>
                    <a:pt x="133" y="232"/>
                  </a:lnTo>
                  <a:lnTo>
                    <a:pt x="154" y="256"/>
                  </a:lnTo>
                  <a:lnTo>
                    <a:pt x="176" y="279"/>
                  </a:lnTo>
                  <a:lnTo>
                    <a:pt x="198" y="300"/>
                  </a:lnTo>
                  <a:lnTo>
                    <a:pt x="221" y="321"/>
                  </a:lnTo>
                  <a:lnTo>
                    <a:pt x="245" y="342"/>
                  </a:lnTo>
                  <a:lnTo>
                    <a:pt x="270" y="360"/>
                  </a:lnTo>
                  <a:lnTo>
                    <a:pt x="277" y="366"/>
                  </a:lnTo>
                  <a:lnTo>
                    <a:pt x="283" y="371"/>
                  </a:lnTo>
                  <a:lnTo>
                    <a:pt x="287" y="379"/>
                  </a:lnTo>
                  <a:lnTo>
                    <a:pt x="292" y="386"/>
                  </a:lnTo>
                  <a:lnTo>
                    <a:pt x="299" y="400"/>
                  </a:lnTo>
                  <a:lnTo>
                    <a:pt x="305" y="416"/>
                  </a:lnTo>
                  <a:lnTo>
                    <a:pt x="310" y="431"/>
                  </a:lnTo>
                  <a:lnTo>
                    <a:pt x="316" y="446"/>
                  </a:lnTo>
                  <a:lnTo>
                    <a:pt x="319" y="454"/>
                  </a:lnTo>
                  <a:lnTo>
                    <a:pt x="324" y="461"/>
                  </a:lnTo>
                  <a:lnTo>
                    <a:pt x="329" y="468"/>
                  </a:lnTo>
                  <a:lnTo>
                    <a:pt x="335" y="474"/>
                  </a:lnTo>
                  <a:lnTo>
                    <a:pt x="365" y="501"/>
                  </a:lnTo>
                  <a:lnTo>
                    <a:pt x="394" y="529"/>
                  </a:lnTo>
                  <a:lnTo>
                    <a:pt x="423" y="556"/>
                  </a:lnTo>
                  <a:lnTo>
                    <a:pt x="450" y="583"/>
                  </a:lnTo>
                  <a:lnTo>
                    <a:pt x="462" y="598"/>
                  </a:lnTo>
                  <a:lnTo>
                    <a:pt x="473" y="612"/>
                  </a:lnTo>
                  <a:lnTo>
                    <a:pt x="482" y="626"/>
                  </a:lnTo>
                  <a:lnTo>
                    <a:pt x="491" y="642"/>
                  </a:lnTo>
                  <a:lnTo>
                    <a:pt x="498" y="658"/>
                  </a:lnTo>
                  <a:lnTo>
                    <a:pt x="503" y="674"/>
                  </a:lnTo>
                  <a:lnTo>
                    <a:pt x="506" y="692"/>
                  </a:lnTo>
                  <a:lnTo>
                    <a:pt x="507" y="710"/>
                  </a:lnTo>
                  <a:lnTo>
                    <a:pt x="507" y="722"/>
                  </a:lnTo>
                  <a:lnTo>
                    <a:pt x="509" y="729"/>
                  </a:lnTo>
                  <a:lnTo>
                    <a:pt x="510" y="733"/>
                  </a:lnTo>
                  <a:lnTo>
                    <a:pt x="512" y="736"/>
                  </a:lnTo>
                  <a:lnTo>
                    <a:pt x="515" y="735"/>
                  </a:lnTo>
                  <a:lnTo>
                    <a:pt x="517" y="731"/>
                  </a:lnTo>
                  <a:lnTo>
                    <a:pt x="520" y="725"/>
                  </a:lnTo>
                  <a:lnTo>
                    <a:pt x="524" y="717"/>
                  </a:lnTo>
                  <a:lnTo>
                    <a:pt x="530" y="693"/>
                  </a:lnTo>
                  <a:lnTo>
                    <a:pt x="537" y="662"/>
                  </a:lnTo>
                  <a:lnTo>
                    <a:pt x="544" y="625"/>
                  </a:lnTo>
                  <a:lnTo>
                    <a:pt x="549" y="582"/>
                  </a:lnTo>
                  <a:lnTo>
                    <a:pt x="553" y="537"/>
                  </a:lnTo>
                  <a:lnTo>
                    <a:pt x="555" y="488"/>
                  </a:lnTo>
                  <a:lnTo>
                    <a:pt x="554" y="463"/>
                  </a:lnTo>
                  <a:lnTo>
                    <a:pt x="554" y="439"/>
                  </a:lnTo>
                  <a:lnTo>
                    <a:pt x="551" y="414"/>
                  </a:lnTo>
                  <a:lnTo>
                    <a:pt x="549" y="389"/>
                  </a:lnTo>
                  <a:lnTo>
                    <a:pt x="545" y="366"/>
                  </a:lnTo>
                  <a:lnTo>
                    <a:pt x="540" y="342"/>
                  </a:lnTo>
                  <a:lnTo>
                    <a:pt x="535" y="319"/>
                  </a:lnTo>
                  <a:lnTo>
                    <a:pt x="528" y="296"/>
                  </a:lnTo>
                  <a:lnTo>
                    <a:pt x="519" y="275"/>
                  </a:lnTo>
                  <a:lnTo>
                    <a:pt x="509" y="256"/>
                  </a:lnTo>
                  <a:lnTo>
                    <a:pt x="498" y="237"/>
                  </a:lnTo>
                  <a:lnTo>
                    <a:pt x="486" y="220"/>
                  </a:lnTo>
                  <a:close/>
                </a:path>
              </a:pathLst>
            </a:custGeom>
            <a:solidFill>
              <a:srgbClr val="193A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72" name="Freeform 28">
              <a:extLst>
                <a:ext uri="{FF2B5EF4-FFF2-40B4-BE49-F238E27FC236}">
                  <a16:creationId xmlns:a16="http://schemas.microsoft.com/office/drawing/2014/main" xmlns="" id="{55A12166-B7B5-4FAB-B9BB-DD73F1EAFEFA}"/>
                </a:ext>
              </a:extLst>
            </p:cNvPr>
            <p:cNvSpPr>
              <a:spLocks/>
            </p:cNvSpPr>
            <p:nvPr/>
          </p:nvSpPr>
          <p:spPr bwMode="auto">
            <a:xfrm>
              <a:off x="9436480" y="4697946"/>
              <a:ext cx="54471" cy="49629"/>
            </a:xfrm>
            <a:custGeom>
              <a:avLst/>
              <a:gdLst>
                <a:gd name="T0" fmla="*/ 122 w 222"/>
                <a:gd name="T1" fmla="*/ 1 h 201"/>
                <a:gd name="T2" fmla="*/ 144 w 222"/>
                <a:gd name="T3" fmla="*/ 0 h 201"/>
                <a:gd name="T4" fmla="*/ 164 w 222"/>
                <a:gd name="T5" fmla="*/ 2 h 201"/>
                <a:gd name="T6" fmla="*/ 182 w 222"/>
                <a:gd name="T7" fmla="*/ 8 h 201"/>
                <a:gd name="T8" fmla="*/ 196 w 222"/>
                <a:gd name="T9" fmla="*/ 17 h 201"/>
                <a:gd name="T10" fmla="*/ 208 w 222"/>
                <a:gd name="T11" fmla="*/ 31 h 201"/>
                <a:gd name="T12" fmla="*/ 216 w 222"/>
                <a:gd name="T13" fmla="*/ 46 h 201"/>
                <a:gd name="T14" fmla="*/ 221 w 222"/>
                <a:gd name="T15" fmla="*/ 64 h 201"/>
                <a:gd name="T16" fmla="*/ 221 w 222"/>
                <a:gd name="T17" fmla="*/ 83 h 201"/>
                <a:gd name="T18" fmla="*/ 216 w 222"/>
                <a:gd name="T19" fmla="*/ 103 h 201"/>
                <a:gd name="T20" fmla="*/ 208 w 222"/>
                <a:gd name="T21" fmla="*/ 122 h 201"/>
                <a:gd name="T22" fmla="*/ 196 w 222"/>
                <a:gd name="T23" fmla="*/ 141 h 201"/>
                <a:gd name="T24" fmla="*/ 182 w 222"/>
                <a:gd name="T25" fmla="*/ 158 h 201"/>
                <a:gd name="T26" fmla="*/ 164 w 222"/>
                <a:gd name="T27" fmla="*/ 172 h 201"/>
                <a:gd name="T28" fmla="*/ 144 w 222"/>
                <a:gd name="T29" fmla="*/ 184 h 201"/>
                <a:gd name="T30" fmla="*/ 122 w 222"/>
                <a:gd name="T31" fmla="*/ 194 h 201"/>
                <a:gd name="T32" fmla="*/ 100 w 222"/>
                <a:gd name="T33" fmla="*/ 200 h 201"/>
                <a:gd name="T34" fmla="*/ 78 w 222"/>
                <a:gd name="T35" fmla="*/ 201 h 201"/>
                <a:gd name="T36" fmla="*/ 58 w 222"/>
                <a:gd name="T37" fmla="*/ 198 h 201"/>
                <a:gd name="T38" fmla="*/ 40 w 222"/>
                <a:gd name="T39" fmla="*/ 192 h 201"/>
                <a:gd name="T40" fmla="*/ 26 w 222"/>
                <a:gd name="T41" fmla="*/ 183 h 201"/>
                <a:gd name="T42" fmla="*/ 13 w 222"/>
                <a:gd name="T43" fmla="*/ 170 h 201"/>
                <a:gd name="T44" fmla="*/ 5 w 222"/>
                <a:gd name="T45" fmla="*/ 154 h 201"/>
                <a:gd name="T46" fmla="*/ 1 w 222"/>
                <a:gd name="T47" fmla="*/ 136 h 201"/>
                <a:gd name="T48" fmla="*/ 1 w 222"/>
                <a:gd name="T49" fmla="*/ 116 h 201"/>
                <a:gd name="T50" fmla="*/ 5 w 222"/>
                <a:gd name="T51" fmla="*/ 97 h 201"/>
                <a:gd name="T52" fmla="*/ 13 w 222"/>
                <a:gd name="T53" fmla="*/ 77 h 201"/>
                <a:gd name="T54" fmla="*/ 26 w 222"/>
                <a:gd name="T55" fmla="*/ 59 h 201"/>
                <a:gd name="T56" fmla="*/ 40 w 222"/>
                <a:gd name="T57" fmla="*/ 42 h 201"/>
                <a:gd name="T58" fmla="*/ 58 w 222"/>
                <a:gd name="T59" fmla="*/ 27 h 201"/>
                <a:gd name="T60" fmla="*/ 78 w 222"/>
                <a:gd name="T61" fmla="*/ 15 h 201"/>
                <a:gd name="T62" fmla="*/ 100 w 222"/>
                <a:gd name="T63" fmla="*/ 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2" h="201">
                  <a:moveTo>
                    <a:pt x="110" y="3"/>
                  </a:moveTo>
                  <a:lnTo>
                    <a:pt x="122" y="1"/>
                  </a:lnTo>
                  <a:lnTo>
                    <a:pt x="133" y="0"/>
                  </a:lnTo>
                  <a:lnTo>
                    <a:pt x="144" y="0"/>
                  </a:lnTo>
                  <a:lnTo>
                    <a:pt x="154" y="0"/>
                  </a:lnTo>
                  <a:lnTo>
                    <a:pt x="164" y="2"/>
                  </a:lnTo>
                  <a:lnTo>
                    <a:pt x="172" y="4"/>
                  </a:lnTo>
                  <a:lnTo>
                    <a:pt x="182" y="8"/>
                  </a:lnTo>
                  <a:lnTo>
                    <a:pt x="189" y="13"/>
                  </a:lnTo>
                  <a:lnTo>
                    <a:pt x="196" y="17"/>
                  </a:lnTo>
                  <a:lnTo>
                    <a:pt x="203" y="23"/>
                  </a:lnTo>
                  <a:lnTo>
                    <a:pt x="208" y="31"/>
                  </a:lnTo>
                  <a:lnTo>
                    <a:pt x="213" y="38"/>
                  </a:lnTo>
                  <a:lnTo>
                    <a:pt x="216" y="46"/>
                  </a:lnTo>
                  <a:lnTo>
                    <a:pt x="220" y="54"/>
                  </a:lnTo>
                  <a:lnTo>
                    <a:pt x="221" y="64"/>
                  </a:lnTo>
                  <a:lnTo>
                    <a:pt x="222" y="73"/>
                  </a:lnTo>
                  <a:lnTo>
                    <a:pt x="221" y="83"/>
                  </a:lnTo>
                  <a:lnTo>
                    <a:pt x="220" y="94"/>
                  </a:lnTo>
                  <a:lnTo>
                    <a:pt x="216" y="103"/>
                  </a:lnTo>
                  <a:lnTo>
                    <a:pt x="213" y="113"/>
                  </a:lnTo>
                  <a:lnTo>
                    <a:pt x="208" y="122"/>
                  </a:lnTo>
                  <a:lnTo>
                    <a:pt x="203" y="132"/>
                  </a:lnTo>
                  <a:lnTo>
                    <a:pt x="196" y="141"/>
                  </a:lnTo>
                  <a:lnTo>
                    <a:pt x="189" y="150"/>
                  </a:lnTo>
                  <a:lnTo>
                    <a:pt x="182" y="158"/>
                  </a:lnTo>
                  <a:lnTo>
                    <a:pt x="172" y="165"/>
                  </a:lnTo>
                  <a:lnTo>
                    <a:pt x="164" y="172"/>
                  </a:lnTo>
                  <a:lnTo>
                    <a:pt x="154" y="179"/>
                  </a:lnTo>
                  <a:lnTo>
                    <a:pt x="144" y="184"/>
                  </a:lnTo>
                  <a:lnTo>
                    <a:pt x="133" y="190"/>
                  </a:lnTo>
                  <a:lnTo>
                    <a:pt x="122" y="194"/>
                  </a:lnTo>
                  <a:lnTo>
                    <a:pt x="110" y="197"/>
                  </a:lnTo>
                  <a:lnTo>
                    <a:pt x="100" y="200"/>
                  </a:lnTo>
                  <a:lnTo>
                    <a:pt x="89" y="201"/>
                  </a:lnTo>
                  <a:lnTo>
                    <a:pt x="78" y="201"/>
                  </a:lnTo>
                  <a:lnTo>
                    <a:pt x="68" y="200"/>
                  </a:lnTo>
                  <a:lnTo>
                    <a:pt x="58" y="198"/>
                  </a:lnTo>
                  <a:lnTo>
                    <a:pt x="49" y="195"/>
                  </a:lnTo>
                  <a:lnTo>
                    <a:pt x="40" y="192"/>
                  </a:lnTo>
                  <a:lnTo>
                    <a:pt x="33" y="188"/>
                  </a:lnTo>
                  <a:lnTo>
                    <a:pt x="26" y="183"/>
                  </a:lnTo>
                  <a:lnTo>
                    <a:pt x="19" y="177"/>
                  </a:lnTo>
                  <a:lnTo>
                    <a:pt x="13" y="170"/>
                  </a:lnTo>
                  <a:lnTo>
                    <a:pt x="9" y="163"/>
                  </a:lnTo>
                  <a:lnTo>
                    <a:pt x="5" y="154"/>
                  </a:lnTo>
                  <a:lnTo>
                    <a:pt x="2" y="146"/>
                  </a:lnTo>
                  <a:lnTo>
                    <a:pt x="1" y="136"/>
                  </a:lnTo>
                  <a:lnTo>
                    <a:pt x="0" y="127"/>
                  </a:lnTo>
                  <a:lnTo>
                    <a:pt x="1" y="116"/>
                  </a:lnTo>
                  <a:lnTo>
                    <a:pt x="2" y="107"/>
                  </a:lnTo>
                  <a:lnTo>
                    <a:pt x="5" y="97"/>
                  </a:lnTo>
                  <a:lnTo>
                    <a:pt x="9" y="86"/>
                  </a:lnTo>
                  <a:lnTo>
                    <a:pt x="13" y="77"/>
                  </a:lnTo>
                  <a:lnTo>
                    <a:pt x="19" y="67"/>
                  </a:lnTo>
                  <a:lnTo>
                    <a:pt x="26" y="59"/>
                  </a:lnTo>
                  <a:lnTo>
                    <a:pt x="33" y="51"/>
                  </a:lnTo>
                  <a:lnTo>
                    <a:pt x="40" y="42"/>
                  </a:lnTo>
                  <a:lnTo>
                    <a:pt x="49" y="34"/>
                  </a:lnTo>
                  <a:lnTo>
                    <a:pt x="58" y="27"/>
                  </a:lnTo>
                  <a:lnTo>
                    <a:pt x="68" y="21"/>
                  </a:lnTo>
                  <a:lnTo>
                    <a:pt x="78" y="15"/>
                  </a:lnTo>
                  <a:lnTo>
                    <a:pt x="89" y="10"/>
                  </a:lnTo>
                  <a:lnTo>
                    <a:pt x="100" y="7"/>
                  </a:lnTo>
                  <a:lnTo>
                    <a:pt x="110" y="3"/>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73" name="Freeform 29">
              <a:extLst>
                <a:ext uri="{FF2B5EF4-FFF2-40B4-BE49-F238E27FC236}">
                  <a16:creationId xmlns:a16="http://schemas.microsoft.com/office/drawing/2014/main" xmlns="" id="{0E63A6C0-62C0-45EB-84F8-FDFD9C5D06F8}"/>
                </a:ext>
              </a:extLst>
            </p:cNvPr>
            <p:cNvSpPr>
              <a:spLocks/>
            </p:cNvSpPr>
            <p:nvPr/>
          </p:nvSpPr>
          <p:spPr bwMode="auto">
            <a:xfrm>
              <a:off x="9444952" y="4700367"/>
              <a:ext cx="47209" cy="50839"/>
            </a:xfrm>
            <a:custGeom>
              <a:avLst/>
              <a:gdLst>
                <a:gd name="T0" fmla="*/ 146 w 199"/>
                <a:gd name="T1" fmla="*/ 0 h 209"/>
                <a:gd name="T2" fmla="*/ 199 w 199"/>
                <a:gd name="T3" fmla="*/ 28 h 209"/>
                <a:gd name="T4" fmla="*/ 50 w 199"/>
                <a:gd name="T5" fmla="*/ 209 h 209"/>
                <a:gd name="T6" fmla="*/ 0 w 199"/>
                <a:gd name="T7" fmla="*/ 179 h 209"/>
                <a:gd name="T8" fmla="*/ 146 w 199"/>
                <a:gd name="T9" fmla="*/ 0 h 209"/>
              </a:gdLst>
              <a:ahLst/>
              <a:cxnLst>
                <a:cxn ang="0">
                  <a:pos x="T0" y="T1"/>
                </a:cxn>
                <a:cxn ang="0">
                  <a:pos x="T2" y="T3"/>
                </a:cxn>
                <a:cxn ang="0">
                  <a:pos x="T4" y="T5"/>
                </a:cxn>
                <a:cxn ang="0">
                  <a:pos x="T6" y="T7"/>
                </a:cxn>
                <a:cxn ang="0">
                  <a:pos x="T8" y="T9"/>
                </a:cxn>
              </a:cxnLst>
              <a:rect l="0" t="0" r="r" b="b"/>
              <a:pathLst>
                <a:path w="199" h="209">
                  <a:moveTo>
                    <a:pt x="146" y="0"/>
                  </a:moveTo>
                  <a:lnTo>
                    <a:pt x="199" y="28"/>
                  </a:lnTo>
                  <a:lnTo>
                    <a:pt x="50" y="209"/>
                  </a:lnTo>
                  <a:lnTo>
                    <a:pt x="0" y="179"/>
                  </a:lnTo>
                  <a:lnTo>
                    <a:pt x="146" y="0"/>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74" name="Freeform 30">
              <a:extLst>
                <a:ext uri="{FF2B5EF4-FFF2-40B4-BE49-F238E27FC236}">
                  <a16:creationId xmlns:a16="http://schemas.microsoft.com/office/drawing/2014/main" xmlns="" id="{5D62958B-9E1D-471E-8745-15DBB2921C08}"/>
                </a:ext>
              </a:extLst>
            </p:cNvPr>
            <p:cNvSpPr>
              <a:spLocks/>
            </p:cNvSpPr>
            <p:nvPr/>
          </p:nvSpPr>
          <p:spPr bwMode="auto">
            <a:xfrm>
              <a:off x="9447373" y="4703999"/>
              <a:ext cx="53261" cy="49629"/>
            </a:xfrm>
            <a:custGeom>
              <a:avLst/>
              <a:gdLst>
                <a:gd name="T0" fmla="*/ 122 w 222"/>
                <a:gd name="T1" fmla="*/ 1 h 201"/>
                <a:gd name="T2" fmla="*/ 144 w 222"/>
                <a:gd name="T3" fmla="*/ 0 h 201"/>
                <a:gd name="T4" fmla="*/ 164 w 222"/>
                <a:gd name="T5" fmla="*/ 2 h 201"/>
                <a:gd name="T6" fmla="*/ 182 w 222"/>
                <a:gd name="T7" fmla="*/ 8 h 201"/>
                <a:gd name="T8" fmla="*/ 196 w 222"/>
                <a:gd name="T9" fmla="*/ 17 h 201"/>
                <a:gd name="T10" fmla="*/ 208 w 222"/>
                <a:gd name="T11" fmla="*/ 31 h 201"/>
                <a:gd name="T12" fmla="*/ 216 w 222"/>
                <a:gd name="T13" fmla="*/ 45 h 201"/>
                <a:gd name="T14" fmla="*/ 221 w 222"/>
                <a:gd name="T15" fmla="*/ 63 h 201"/>
                <a:gd name="T16" fmla="*/ 221 w 222"/>
                <a:gd name="T17" fmla="*/ 83 h 201"/>
                <a:gd name="T18" fmla="*/ 216 w 222"/>
                <a:gd name="T19" fmla="*/ 103 h 201"/>
                <a:gd name="T20" fmla="*/ 208 w 222"/>
                <a:gd name="T21" fmla="*/ 122 h 201"/>
                <a:gd name="T22" fmla="*/ 196 w 222"/>
                <a:gd name="T23" fmla="*/ 141 h 201"/>
                <a:gd name="T24" fmla="*/ 182 w 222"/>
                <a:gd name="T25" fmla="*/ 158 h 201"/>
                <a:gd name="T26" fmla="*/ 164 w 222"/>
                <a:gd name="T27" fmla="*/ 172 h 201"/>
                <a:gd name="T28" fmla="*/ 144 w 222"/>
                <a:gd name="T29" fmla="*/ 184 h 201"/>
                <a:gd name="T30" fmla="*/ 122 w 222"/>
                <a:gd name="T31" fmla="*/ 194 h 201"/>
                <a:gd name="T32" fmla="*/ 100 w 222"/>
                <a:gd name="T33" fmla="*/ 200 h 201"/>
                <a:gd name="T34" fmla="*/ 78 w 222"/>
                <a:gd name="T35" fmla="*/ 201 h 201"/>
                <a:gd name="T36" fmla="*/ 58 w 222"/>
                <a:gd name="T37" fmla="*/ 198 h 201"/>
                <a:gd name="T38" fmla="*/ 40 w 222"/>
                <a:gd name="T39" fmla="*/ 191 h 201"/>
                <a:gd name="T40" fmla="*/ 26 w 222"/>
                <a:gd name="T41" fmla="*/ 182 h 201"/>
                <a:gd name="T42" fmla="*/ 14 w 222"/>
                <a:gd name="T43" fmla="*/ 170 h 201"/>
                <a:gd name="T44" fmla="*/ 6 w 222"/>
                <a:gd name="T45" fmla="*/ 154 h 201"/>
                <a:gd name="T46" fmla="*/ 1 w 222"/>
                <a:gd name="T47" fmla="*/ 136 h 201"/>
                <a:gd name="T48" fmla="*/ 1 w 222"/>
                <a:gd name="T49" fmla="*/ 116 h 201"/>
                <a:gd name="T50" fmla="*/ 6 w 222"/>
                <a:gd name="T51" fmla="*/ 96 h 201"/>
                <a:gd name="T52" fmla="*/ 14 w 222"/>
                <a:gd name="T53" fmla="*/ 77 h 201"/>
                <a:gd name="T54" fmla="*/ 26 w 222"/>
                <a:gd name="T55" fmla="*/ 59 h 201"/>
                <a:gd name="T56" fmla="*/ 40 w 222"/>
                <a:gd name="T57" fmla="*/ 42 h 201"/>
                <a:gd name="T58" fmla="*/ 58 w 222"/>
                <a:gd name="T59" fmla="*/ 27 h 201"/>
                <a:gd name="T60" fmla="*/ 78 w 222"/>
                <a:gd name="T61" fmla="*/ 15 h 201"/>
                <a:gd name="T62" fmla="*/ 100 w 222"/>
                <a:gd name="T63" fmla="*/ 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2" h="201">
                  <a:moveTo>
                    <a:pt x="111" y="3"/>
                  </a:moveTo>
                  <a:lnTo>
                    <a:pt x="122" y="1"/>
                  </a:lnTo>
                  <a:lnTo>
                    <a:pt x="133" y="0"/>
                  </a:lnTo>
                  <a:lnTo>
                    <a:pt x="144" y="0"/>
                  </a:lnTo>
                  <a:lnTo>
                    <a:pt x="154" y="0"/>
                  </a:lnTo>
                  <a:lnTo>
                    <a:pt x="164" y="2"/>
                  </a:lnTo>
                  <a:lnTo>
                    <a:pt x="173" y="4"/>
                  </a:lnTo>
                  <a:lnTo>
                    <a:pt x="182" y="8"/>
                  </a:lnTo>
                  <a:lnTo>
                    <a:pt x="189" y="13"/>
                  </a:lnTo>
                  <a:lnTo>
                    <a:pt x="196" y="17"/>
                  </a:lnTo>
                  <a:lnTo>
                    <a:pt x="203" y="23"/>
                  </a:lnTo>
                  <a:lnTo>
                    <a:pt x="208" y="31"/>
                  </a:lnTo>
                  <a:lnTo>
                    <a:pt x="213" y="38"/>
                  </a:lnTo>
                  <a:lnTo>
                    <a:pt x="216" y="45"/>
                  </a:lnTo>
                  <a:lnTo>
                    <a:pt x="220" y="54"/>
                  </a:lnTo>
                  <a:lnTo>
                    <a:pt x="221" y="63"/>
                  </a:lnTo>
                  <a:lnTo>
                    <a:pt x="222" y="73"/>
                  </a:lnTo>
                  <a:lnTo>
                    <a:pt x="221" y="83"/>
                  </a:lnTo>
                  <a:lnTo>
                    <a:pt x="220" y="94"/>
                  </a:lnTo>
                  <a:lnTo>
                    <a:pt x="216" y="103"/>
                  </a:lnTo>
                  <a:lnTo>
                    <a:pt x="213" y="113"/>
                  </a:lnTo>
                  <a:lnTo>
                    <a:pt x="208" y="122"/>
                  </a:lnTo>
                  <a:lnTo>
                    <a:pt x="203" y="132"/>
                  </a:lnTo>
                  <a:lnTo>
                    <a:pt x="196" y="141"/>
                  </a:lnTo>
                  <a:lnTo>
                    <a:pt x="189" y="150"/>
                  </a:lnTo>
                  <a:lnTo>
                    <a:pt x="182" y="158"/>
                  </a:lnTo>
                  <a:lnTo>
                    <a:pt x="173" y="165"/>
                  </a:lnTo>
                  <a:lnTo>
                    <a:pt x="164" y="172"/>
                  </a:lnTo>
                  <a:lnTo>
                    <a:pt x="154" y="179"/>
                  </a:lnTo>
                  <a:lnTo>
                    <a:pt x="144" y="184"/>
                  </a:lnTo>
                  <a:lnTo>
                    <a:pt x="133" y="190"/>
                  </a:lnTo>
                  <a:lnTo>
                    <a:pt x="122" y="194"/>
                  </a:lnTo>
                  <a:lnTo>
                    <a:pt x="111" y="197"/>
                  </a:lnTo>
                  <a:lnTo>
                    <a:pt x="100" y="200"/>
                  </a:lnTo>
                  <a:lnTo>
                    <a:pt x="89" y="201"/>
                  </a:lnTo>
                  <a:lnTo>
                    <a:pt x="78" y="201"/>
                  </a:lnTo>
                  <a:lnTo>
                    <a:pt x="67" y="200"/>
                  </a:lnTo>
                  <a:lnTo>
                    <a:pt x="58" y="198"/>
                  </a:lnTo>
                  <a:lnTo>
                    <a:pt x="50" y="195"/>
                  </a:lnTo>
                  <a:lnTo>
                    <a:pt x="40" y="191"/>
                  </a:lnTo>
                  <a:lnTo>
                    <a:pt x="33" y="188"/>
                  </a:lnTo>
                  <a:lnTo>
                    <a:pt x="26" y="182"/>
                  </a:lnTo>
                  <a:lnTo>
                    <a:pt x="19" y="176"/>
                  </a:lnTo>
                  <a:lnTo>
                    <a:pt x="14" y="170"/>
                  </a:lnTo>
                  <a:lnTo>
                    <a:pt x="9" y="163"/>
                  </a:lnTo>
                  <a:lnTo>
                    <a:pt x="6" y="154"/>
                  </a:lnTo>
                  <a:lnTo>
                    <a:pt x="2" y="146"/>
                  </a:lnTo>
                  <a:lnTo>
                    <a:pt x="1" y="136"/>
                  </a:lnTo>
                  <a:lnTo>
                    <a:pt x="0" y="127"/>
                  </a:lnTo>
                  <a:lnTo>
                    <a:pt x="1" y="116"/>
                  </a:lnTo>
                  <a:lnTo>
                    <a:pt x="2" y="107"/>
                  </a:lnTo>
                  <a:lnTo>
                    <a:pt x="6" y="96"/>
                  </a:lnTo>
                  <a:lnTo>
                    <a:pt x="9" y="86"/>
                  </a:lnTo>
                  <a:lnTo>
                    <a:pt x="14" y="77"/>
                  </a:lnTo>
                  <a:lnTo>
                    <a:pt x="19" y="67"/>
                  </a:lnTo>
                  <a:lnTo>
                    <a:pt x="26" y="59"/>
                  </a:lnTo>
                  <a:lnTo>
                    <a:pt x="33" y="51"/>
                  </a:lnTo>
                  <a:lnTo>
                    <a:pt x="40" y="42"/>
                  </a:lnTo>
                  <a:lnTo>
                    <a:pt x="50" y="34"/>
                  </a:lnTo>
                  <a:lnTo>
                    <a:pt x="58" y="27"/>
                  </a:lnTo>
                  <a:lnTo>
                    <a:pt x="67" y="21"/>
                  </a:lnTo>
                  <a:lnTo>
                    <a:pt x="78" y="15"/>
                  </a:lnTo>
                  <a:lnTo>
                    <a:pt x="89" y="10"/>
                  </a:lnTo>
                  <a:lnTo>
                    <a:pt x="100" y="6"/>
                  </a:lnTo>
                  <a:lnTo>
                    <a:pt x="111" y="3"/>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75" name="Freeform 31">
              <a:extLst>
                <a:ext uri="{FF2B5EF4-FFF2-40B4-BE49-F238E27FC236}">
                  <a16:creationId xmlns:a16="http://schemas.microsoft.com/office/drawing/2014/main" xmlns="" id="{B11BADEF-2F76-42B5-A52B-68B4199FF1CD}"/>
                </a:ext>
              </a:extLst>
            </p:cNvPr>
            <p:cNvSpPr>
              <a:spLocks/>
            </p:cNvSpPr>
            <p:nvPr/>
          </p:nvSpPr>
          <p:spPr bwMode="auto">
            <a:xfrm>
              <a:off x="9454636" y="4711261"/>
              <a:ext cx="38735" cy="35104"/>
            </a:xfrm>
            <a:custGeom>
              <a:avLst/>
              <a:gdLst>
                <a:gd name="T0" fmla="*/ 88 w 160"/>
                <a:gd name="T1" fmla="*/ 1 h 146"/>
                <a:gd name="T2" fmla="*/ 104 w 160"/>
                <a:gd name="T3" fmla="*/ 0 h 146"/>
                <a:gd name="T4" fmla="*/ 119 w 160"/>
                <a:gd name="T5" fmla="*/ 1 h 146"/>
                <a:gd name="T6" fmla="*/ 132 w 160"/>
                <a:gd name="T7" fmla="*/ 6 h 146"/>
                <a:gd name="T8" fmla="*/ 142 w 160"/>
                <a:gd name="T9" fmla="*/ 13 h 146"/>
                <a:gd name="T10" fmla="*/ 151 w 160"/>
                <a:gd name="T11" fmla="*/ 23 h 146"/>
                <a:gd name="T12" fmla="*/ 157 w 160"/>
                <a:gd name="T13" fmla="*/ 33 h 146"/>
                <a:gd name="T14" fmla="*/ 160 w 160"/>
                <a:gd name="T15" fmla="*/ 46 h 146"/>
                <a:gd name="T16" fmla="*/ 160 w 160"/>
                <a:gd name="T17" fmla="*/ 61 h 146"/>
                <a:gd name="T18" fmla="*/ 157 w 160"/>
                <a:gd name="T19" fmla="*/ 75 h 146"/>
                <a:gd name="T20" fmla="*/ 151 w 160"/>
                <a:gd name="T21" fmla="*/ 89 h 146"/>
                <a:gd name="T22" fmla="*/ 142 w 160"/>
                <a:gd name="T23" fmla="*/ 102 h 146"/>
                <a:gd name="T24" fmla="*/ 132 w 160"/>
                <a:gd name="T25" fmla="*/ 114 h 146"/>
                <a:gd name="T26" fmla="*/ 119 w 160"/>
                <a:gd name="T27" fmla="*/ 125 h 146"/>
                <a:gd name="T28" fmla="*/ 104 w 160"/>
                <a:gd name="T29" fmla="*/ 134 h 146"/>
                <a:gd name="T30" fmla="*/ 88 w 160"/>
                <a:gd name="T31" fmla="*/ 140 h 146"/>
                <a:gd name="T32" fmla="*/ 72 w 160"/>
                <a:gd name="T33" fmla="*/ 145 h 146"/>
                <a:gd name="T34" fmla="*/ 55 w 160"/>
                <a:gd name="T35" fmla="*/ 146 h 146"/>
                <a:gd name="T36" fmla="*/ 41 w 160"/>
                <a:gd name="T37" fmla="*/ 144 h 146"/>
                <a:gd name="T38" fmla="*/ 29 w 160"/>
                <a:gd name="T39" fmla="*/ 139 h 146"/>
                <a:gd name="T40" fmla="*/ 17 w 160"/>
                <a:gd name="T41" fmla="*/ 132 h 146"/>
                <a:gd name="T42" fmla="*/ 9 w 160"/>
                <a:gd name="T43" fmla="*/ 124 h 146"/>
                <a:gd name="T44" fmla="*/ 3 w 160"/>
                <a:gd name="T45" fmla="*/ 112 h 146"/>
                <a:gd name="T46" fmla="*/ 0 w 160"/>
                <a:gd name="T47" fmla="*/ 100 h 146"/>
                <a:gd name="T48" fmla="*/ 0 w 160"/>
                <a:gd name="T49" fmla="*/ 84 h 146"/>
                <a:gd name="T50" fmla="*/ 3 w 160"/>
                <a:gd name="T51" fmla="*/ 70 h 146"/>
                <a:gd name="T52" fmla="*/ 9 w 160"/>
                <a:gd name="T53" fmla="*/ 56 h 146"/>
                <a:gd name="T54" fmla="*/ 17 w 160"/>
                <a:gd name="T55" fmla="*/ 43 h 146"/>
                <a:gd name="T56" fmla="*/ 29 w 160"/>
                <a:gd name="T57" fmla="*/ 31 h 146"/>
                <a:gd name="T58" fmla="*/ 41 w 160"/>
                <a:gd name="T59" fmla="*/ 20 h 146"/>
                <a:gd name="T60" fmla="*/ 55 w 160"/>
                <a:gd name="T61" fmla="*/ 12 h 146"/>
                <a:gd name="T62" fmla="*/ 72 w 160"/>
                <a:gd name="T63" fmla="*/ 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0" h="146">
                  <a:moveTo>
                    <a:pt x="80" y="2"/>
                  </a:moveTo>
                  <a:lnTo>
                    <a:pt x="88" y="1"/>
                  </a:lnTo>
                  <a:lnTo>
                    <a:pt x="96" y="0"/>
                  </a:lnTo>
                  <a:lnTo>
                    <a:pt x="104" y="0"/>
                  </a:lnTo>
                  <a:lnTo>
                    <a:pt x="111" y="0"/>
                  </a:lnTo>
                  <a:lnTo>
                    <a:pt x="119" y="1"/>
                  </a:lnTo>
                  <a:lnTo>
                    <a:pt x="124" y="4"/>
                  </a:lnTo>
                  <a:lnTo>
                    <a:pt x="132" y="6"/>
                  </a:lnTo>
                  <a:lnTo>
                    <a:pt x="136" y="9"/>
                  </a:lnTo>
                  <a:lnTo>
                    <a:pt x="142" y="13"/>
                  </a:lnTo>
                  <a:lnTo>
                    <a:pt x="147" y="18"/>
                  </a:lnTo>
                  <a:lnTo>
                    <a:pt x="151" y="23"/>
                  </a:lnTo>
                  <a:lnTo>
                    <a:pt x="154" y="27"/>
                  </a:lnTo>
                  <a:lnTo>
                    <a:pt x="157" y="33"/>
                  </a:lnTo>
                  <a:lnTo>
                    <a:pt x="159" y="39"/>
                  </a:lnTo>
                  <a:lnTo>
                    <a:pt x="160" y="46"/>
                  </a:lnTo>
                  <a:lnTo>
                    <a:pt x="160" y="54"/>
                  </a:lnTo>
                  <a:lnTo>
                    <a:pt x="160" y="61"/>
                  </a:lnTo>
                  <a:lnTo>
                    <a:pt x="159" y="68"/>
                  </a:lnTo>
                  <a:lnTo>
                    <a:pt x="157" y="75"/>
                  </a:lnTo>
                  <a:lnTo>
                    <a:pt x="154" y="82"/>
                  </a:lnTo>
                  <a:lnTo>
                    <a:pt x="151" y="89"/>
                  </a:lnTo>
                  <a:lnTo>
                    <a:pt x="147" y="96"/>
                  </a:lnTo>
                  <a:lnTo>
                    <a:pt x="142" y="102"/>
                  </a:lnTo>
                  <a:lnTo>
                    <a:pt x="136" y="108"/>
                  </a:lnTo>
                  <a:lnTo>
                    <a:pt x="132" y="114"/>
                  </a:lnTo>
                  <a:lnTo>
                    <a:pt x="124" y="120"/>
                  </a:lnTo>
                  <a:lnTo>
                    <a:pt x="119" y="125"/>
                  </a:lnTo>
                  <a:lnTo>
                    <a:pt x="111" y="130"/>
                  </a:lnTo>
                  <a:lnTo>
                    <a:pt x="104" y="134"/>
                  </a:lnTo>
                  <a:lnTo>
                    <a:pt x="96" y="138"/>
                  </a:lnTo>
                  <a:lnTo>
                    <a:pt x="88" y="140"/>
                  </a:lnTo>
                  <a:lnTo>
                    <a:pt x="80" y="143"/>
                  </a:lnTo>
                  <a:lnTo>
                    <a:pt x="72" y="145"/>
                  </a:lnTo>
                  <a:lnTo>
                    <a:pt x="64" y="145"/>
                  </a:lnTo>
                  <a:lnTo>
                    <a:pt x="55" y="146"/>
                  </a:lnTo>
                  <a:lnTo>
                    <a:pt x="48" y="145"/>
                  </a:lnTo>
                  <a:lnTo>
                    <a:pt x="41" y="144"/>
                  </a:lnTo>
                  <a:lnTo>
                    <a:pt x="35" y="142"/>
                  </a:lnTo>
                  <a:lnTo>
                    <a:pt x="29" y="139"/>
                  </a:lnTo>
                  <a:lnTo>
                    <a:pt x="23" y="137"/>
                  </a:lnTo>
                  <a:lnTo>
                    <a:pt x="17" y="132"/>
                  </a:lnTo>
                  <a:lnTo>
                    <a:pt x="14" y="129"/>
                  </a:lnTo>
                  <a:lnTo>
                    <a:pt x="9" y="124"/>
                  </a:lnTo>
                  <a:lnTo>
                    <a:pt x="6" y="118"/>
                  </a:lnTo>
                  <a:lnTo>
                    <a:pt x="3" y="112"/>
                  </a:lnTo>
                  <a:lnTo>
                    <a:pt x="1" y="106"/>
                  </a:lnTo>
                  <a:lnTo>
                    <a:pt x="0" y="100"/>
                  </a:lnTo>
                  <a:lnTo>
                    <a:pt x="0" y="93"/>
                  </a:lnTo>
                  <a:lnTo>
                    <a:pt x="0" y="84"/>
                  </a:lnTo>
                  <a:lnTo>
                    <a:pt x="1" y="77"/>
                  </a:lnTo>
                  <a:lnTo>
                    <a:pt x="3" y="70"/>
                  </a:lnTo>
                  <a:lnTo>
                    <a:pt x="6" y="63"/>
                  </a:lnTo>
                  <a:lnTo>
                    <a:pt x="9" y="56"/>
                  </a:lnTo>
                  <a:lnTo>
                    <a:pt x="14" y="50"/>
                  </a:lnTo>
                  <a:lnTo>
                    <a:pt x="17" y="43"/>
                  </a:lnTo>
                  <a:lnTo>
                    <a:pt x="23" y="37"/>
                  </a:lnTo>
                  <a:lnTo>
                    <a:pt x="29" y="31"/>
                  </a:lnTo>
                  <a:lnTo>
                    <a:pt x="35" y="25"/>
                  </a:lnTo>
                  <a:lnTo>
                    <a:pt x="41" y="20"/>
                  </a:lnTo>
                  <a:lnTo>
                    <a:pt x="48" y="15"/>
                  </a:lnTo>
                  <a:lnTo>
                    <a:pt x="55" y="12"/>
                  </a:lnTo>
                  <a:lnTo>
                    <a:pt x="64" y="7"/>
                  </a:lnTo>
                  <a:lnTo>
                    <a:pt x="72" y="5"/>
                  </a:lnTo>
                  <a:lnTo>
                    <a:pt x="80" y="2"/>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76" name="Freeform 32">
              <a:extLst>
                <a:ext uri="{FF2B5EF4-FFF2-40B4-BE49-F238E27FC236}">
                  <a16:creationId xmlns:a16="http://schemas.microsoft.com/office/drawing/2014/main" xmlns="" id="{45829B03-311D-4127-BD7A-9B07B671DFC1}"/>
                </a:ext>
              </a:extLst>
            </p:cNvPr>
            <p:cNvSpPr>
              <a:spLocks/>
            </p:cNvSpPr>
            <p:nvPr/>
          </p:nvSpPr>
          <p:spPr bwMode="auto">
            <a:xfrm>
              <a:off x="9690677" y="4555111"/>
              <a:ext cx="53261" cy="48419"/>
            </a:xfrm>
            <a:custGeom>
              <a:avLst/>
              <a:gdLst>
                <a:gd name="T0" fmla="*/ 121 w 221"/>
                <a:gd name="T1" fmla="*/ 2 h 201"/>
                <a:gd name="T2" fmla="*/ 144 w 221"/>
                <a:gd name="T3" fmla="*/ 0 h 201"/>
                <a:gd name="T4" fmla="*/ 163 w 221"/>
                <a:gd name="T5" fmla="*/ 3 h 201"/>
                <a:gd name="T6" fmla="*/ 181 w 221"/>
                <a:gd name="T7" fmla="*/ 9 h 201"/>
                <a:gd name="T8" fmla="*/ 196 w 221"/>
                <a:gd name="T9" fmla="*/ 19 h 201"/>
                <a:gd name="T10" fmla="*/ 208 w 221"/>
                <a:gd name="T11" fmla="*/ 31 h 201"/>
                <a:gd name="T12" fmla="*/ 217 w 221"/>
                <a:gd name="T13" fmla="*/ 46 h 201"/>
                <a:gd name="T14" fmla="*/ 220 w 221"/>
                <a:gd name="T15" fmla="*/ 64 h 201"/>
                <a:gd name="T16" fmla="*/ 220 w 221"/>
                <a:gd name="T17" fmla="*/ 84 h 201"/>
                <a:gd name="T18" fmla="*/ 217 w 221"/>
                <a:gd name="T19" fmla="*/ 104 h 201"/>
                <a:gd name="T20" fmla="*/ 208 w 221"/>
                <a:gd name="T21" fmla="*/ 123 h 201"/>
                <a:gd name="T22" fmla="*/ 196 w 221"/>
                <a:gd name="T23" fmla="*/ 141 h 201"/>
                <a:gd name="T24" fmla="*/ 181 w 221"/>
                <a:gd name="T25" fmla="*/ 158 h 201"/>
                <a:gd name="T26" fmla="*/ 163 w 221"/>
                <a:gd name="T27" fmla="*/ 173 h 201"/>
                <a:gd name="T28" fmla="*/ 144 w 221"/>
                <a:gd name="T29" fmla="*/ 185 h 201"/>
                <a:gd name="T30" fmla="*/ 121 w 221"/>
                <a:gd name="T31" fmla="*/ 195 h 201"/>
                <a:gd name="T32" fmla="*/ 99 w 221"/>
                <a:gd name="T33" fmla="*/ 200 h 201"/>
                <a:gd name="T34" fmla="*/ 77 w 221"/>
                <a:gd name="T35" fmla="*/ 201 h 201"/>
                <a:gd name="T36" fmla="*/ 57 w 221"/>
                <a:gd name="T37" fmla="*/ 198 h 201"/>
                <a:gd name="T38" fmla="*/ 40 w 221"/>
                <a:gd name="T39" fmla="*/ 193 h 201"/>
                <a:gd name="T40" fmla="*/ 25 w 221"/>
                <a:gd name="T41" fmla="*/ 183 h 201"/>
                <a:gd name="T42" fmla="*/ 13 w 221"/>
                <a:gd name="T43" fmla="*/ 171 h 201"/>
                <a:gd name="T44" fmla="*/ 5 w 221"/>
                <a:gd name="T45" fmla="*/ 156 h 201"/>
                <a:gd name="T46" fmla="*/ 0 w 221"/>
                <a:gd name="T47" fmla="*/ 138 h 201"/>
                <a:gd name="T48" fmla="*/ 0 w 221"/>
                <a:gd name="T49" fmla="*/ 118 h 201"/>
                <a:gd name="T50" fmla="*/ 5 w 221"/>
                <a:gd name="T51" fmla="*/ 97 h 201"/>
                <a:gd name="T52" fmla="*/ 13 w 221"/>
                <a:gd name="T53" fmla="*/ 78 h 201"/>
                <a:gd name="T54" fmla="*/ 25 w 221"/>
                <a:gd name="T55" fmla="*/ 59 h 201"/>
                <a:gd name="T56" fmla="*/ 40 w 221"/>
                <a:gd name="T57" fmla="*/ 42 h 201"/>
                <a:gd name="T58" fmla="*/ 57 w 221"/>
                <a:gd name="T59" fmla="*/ 28 h 201"/>
                <a:gd name="T60" fmla="*/ 77 w 221"/>
                <a:gd name="T61" fmla="*/ 16 h 201"/>
                <a:gd name="T62" fmla="*/ 99 w 221"/>
                <a:gd name="T63" fmla="*/ 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1" h="201">
                  <a:moveTo>
                    <a:pt x="111" y="3"/>
                  </a:moveTo>
                  <a:lnTo>
                    <a:pt x="121" y="2"/>
                  </a:lnTo>
                  <a:lnTo>
                    <a:pt x="133" y="1"/>
                  </a:lnTo>
                  <a:lnTo>
                    <a:pt x="144" y="0"/>
                  </a:lnTo>
                  <a:lnTo>
                    <a:pt x="153" y="1"/>
                  </a:lnTo>
                  <a:lnTo>
                    <a:pt x="163" y="3"/>
                  </a:lnTo>
                  <a:lnTo>
                    <a:pt x="173" y="6"/>
                  </a:lnTo>
                  <a:lnTo>
                    <a:pt x="181" y="9"/>
                  </a:lnTo>
                  <a:lnTo>
                    <a:pt x="189" y="13"/>
                  </a:lnTo>
                  <a:lnTo>
                    <a:pt x="196" y="19"/>
                  </a:lnTo>
                  <a:lnTo>
                    <a:pt x="202" y="25"/>
                  </a:lnTo>
                  <a:lnTo>
                    <a:pt x="208" y="31"/>
                  </a:lnTo>
                  <a:lnTo>
                    <a:pt x="213" y="38"/>
                  </a:lnTo>
                  <a:lnTo>
                    <a:pt x="217" y="46"/>
                  </a:lnTo>
                  <a:lnTo>
                    <a:pt x="219" y="54"/>
                  </a:lnTo>
                  <a:lnTo>
                    <a:pt x="220" y="64"/>
                  </a:lnTo>
                  <a:lnTo>
                    <a:pt x="221" y="73"/>
                  </a:lnTo>
                  <a:lnTo>
                    <a:pt x="220" y="84"/>
                  </a:lnTo>
                  <a:lnTo>
                    <a:pt x="219" y="94"/>
                  </a:lnTo>
                  <a:lnTo>
                    <a:pt x="217" y="104"/>
                  </a:lnTo>
                  <a:lnTo>
                    <a:pt x="213" y="114"/>
                  </a:lnTo>
                  <a:lnTo>
                    <a:pt x="208" y="123"/>
                  </a:lnTo>
                  <a:lnTo>
                    <a:pt x="202" y="133"/>
                  </a:lnTo>
                  <a:lnTo>
                    <a:pt x="196" y="141"/>
                  </a:lnTo>
                  <a:lnTo>
                    <a:pt x="189" y="151"/>
                  </a:lnTo>
                  <a:lnTo>
                    <a:pt x="181" y="158"/>
                  </a:lnTo>
                  <a:lnTo>
                    <a:pt x="173" y="166"/>
                  </a:lnTo>
                  <a:lnTo>
                    <a:pt x="163" y="173"/>
                  </a:lnTo>
                  <a:lnTo>
                    <a:pt x="153" y="179"/>
                  </a:lnTo>
                  <a:lnTo>
                    <a:pt x="144" y="185"/>
                  </a:lnTo>
                  <a:lnTo>
                    <a:pt x="133" y="190"/>
                  </a:lnTo>
                  <a:lnTo>
                    <a:pt x="121" y="195"/>
                  </a:lnTo>
                  <a:lnTo>
                    <a:pt x="111" y="197"/>
                  </a:lnTo>
                  <a:lnTo>
                    <a:pt x="99" y="200"/>
                  </a:lnTo>
                  <a:lnTo>
                    <a:pt x="88" y="201"/>
                  </a:lnTo>
                  <a:lnTo>
                    <a:pt x="77" y="201"/>
                  </a:lnTo>
                  <a:lnTo>
                    <a:pt x="68" y="201"/>
                  </a:lnTo>
                  <a:lnTo>
                    <a:pt x="57" y="198"/>
                  </a:lnTo>
                  <a:lnTo>
                    <a:pt x="49" y="196"/>
                  </a:lnTo>
                  <a:lnTo>
                    <a:pt x="40" y="193"/>
                  </a:lnTo>
                  <a:lnTo>
                    <a:pt x="32" y="189"/>
                  </a:lnTo>
                  <a:lnTo>
                    <a:pt x="25" y="183"/>
                  </a:lnTo>
                  <a:lnTo>
                    <a:pt x="19" y="177"/>
                  </a:lnTo>
                  <a:lnTo>
                    <a:pt x="13" y="171"/>
                  </a:lnTo>
                  <a:lnTo>
                    <a:pt x="8" y="163"/>
                  </a:lnTo>
                  <a:lnTo>
                    <a:pt x="5" y="156"/>
                  </a:lnTo>
                  <a:lnTo>
                    <a:pt x="2" y="146"/>
                  </a:lnTo>
                  <a:lnTo>
                    <a:pt x="0" y="138"/>
                  </a:lnTo>
                  <a:lnTo>
                    <a:pt x="0" y="127"/>
                  </a:lnTo>
                  <a:lnTo>
                    <a:pt x="0" y="118"/>
                  </a:lnTo>
                  <a:lnTo>
                    <a:pt x="2" y="108"/>
                  </a:lnTo>
                  <a:lnTo>
                    <a:pt x="5" y="97"/>
                  </a:lnTo>
                  <a:lnTo>
                    <a:pt x="8" y="88"/>
                  </a:lnTo>
                  <a:lnTo>
                    <a:pt x="13" y="78"/>
                  </a:lnTo>
                  <a:lnTo>
                    <a:pt x="19" y="69"/>
                  </a:lnTo>
                  <a:lnTo>
                    <a:pt x="25" y="59"/>
                  </a:lnTo>
                  <a:lnTo>
                    <a:pt x="32" y="51"/>
                  </a:lnTo>
                  <a:lnTo>
                    <a:pt x="40" y="42"/>
                  </a:lnTo>
                  <a:lnTo>
                    <a:pt x="49" y="35"/>
                  </a:lnTo>
                  <a:lnTo>
                    <a:pt x="57" y="28"/>
                  </a:lnTo>
                  <a:lnTo>
                    <a:pt x="68" y="22"/>
                  </a:lnTo>
                  <a:lnTo>
                    <a:pt x="77" y="16"/>
                  </a:lnTo>
                  <a:lnTo>
                    <a:pt x="88" y="12"/>
                  </a:lnTo>
                  <a:lnTo>
                    <a:pt x="99" y="7"/>
                  </a:lnTo>
                  <a:lnTo>
                    <a:pt x="111" y="3"/>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77" name="Freeform 33">
              <a:extLst>
                <a:ext uri="{FF2B5EF4-FFF2-40B4-BE49-F238E27FC236}">
                  <a16:creationId xmlns:a16="http://schemas.microsoft.com/office/drawing/2014/main" xmlns="" id="{B7773696-52F1-4A0B-BB75-663F3C242E68}"/>
                </a:ext>
              </a:extLst>
            </p:cNvPr>
            <p:cNvSpPr>
              <a:spLocks/>
            </p:cNvSpPr>
            <p:nvPr/>
          </p:nvSpPr>
          <p:spPr bwMode="auto">
            <a:xfrm>
              <a:off x="9697940" y="4556322"/>
              <a:ext cx="48419" cy="50839"/>
            </a:xfrm>
            <a:custGeom>
              <a:avLst/>
              <a:gdLst>
                <a:gd name="T0" fmla="*/ 147 w 199"/>
                <a:gd name="T1" fmla="*/ 0 h 208"/>
                <a:gd name="T2" fmla="*/ 199 w 199"/>
                <a:gd name="T3" fmla="*/ 29 h 208"/>
                <a:gd name="T4" fmla="*/ 50 w 199"/>
                <a:gd name="T5" fmla="*/ 208 h 208"/>
                <a:gd name="T6" fmla="*/ 0 w 199"/>
                <a:gd name="T7" fmla="*/ 180 h 208"/>
                <a:gd name="T8" fmla="*/ 147 w 199"/>
                <a:gd name="T9" fmla="*/ 0 h 208"/>
              </a:gdLst>
              <a:ahLst/>
              <a:cxnLst>
                <a:cxn ang="0">
                  <a:pos x="T0" y="T1"/>
                </a:cxn>
                <a:cxn ang="0">
                  <a:pos x="T2" y="T3"/>
                </a:cxn>
                <a:cxn ang="0">
                  <a:pos x="T4" y="T5"/>
                </a:cxn>
                <a:cxn ang="0">
                  <a:pos x="T6" y="T7"/>
                </a:cxn>
                <a:cxn ang="0">
                  <a:pos x="T8" y="T9"/>
                </a:cxn>
              </a:cxnLst>
              <a:rect l="0" t="0" r="r" b="b"/>
              <a:pathLst>
                <a:path w="199" h="208">
                  <a:moveTo>
                    <a:pt x="147" y="0"/>
                  </a:moveTo>
                  <a:lnTo>
                    <a:pt x="199" y="29"/>
                  </a:lnTo>
                  <a:lnTo>
                    <a:pt x="50" y="208"/>
                  </a:lnTo>
                  <a:lnTo>
                    <a:pt x="0" y="180"/>
                  </a:lnTo>
                  <a:lnTo>
                    <a:pt x="147" y="0"/>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78" name="Freeform 34">
              <a:extLst>
                <a:ext uri="{FF2B5EF4-FFF2-40B4-BE49-F238E27FC236}">
                  <a16:creationId xmlns:a16="http://schemas.microsoft.com/office/drawing/2014/main" xmlns="" id="{86507A40-4757-4D3F-B053-803DB4F0E7B4}"/>
                </a:ext>
              </a:extLst>
            </p:cNvPr>
            <p:cNvSpPr>
              <a:spLocks/>
            </p:cNvSpPr>
            <p:nvPr/>
          </p:nvSpPr>
          <p:spPr bwMode="auto">
            <a:xfrm>
              <a:off x="9701571" y="4561163"/>
              <a:ext cx="53261" cy="48419"/>
            </a:xfrm>
            <a:custGeom>
              <a:avLst/>
              <a:gdLst>
                <a:gd name="T0" fmla="*/ 122 w 221"/>
                <a:gd name="T1" fmla="*/ 1 h 201"/>
                <a:gd name="T2" fmla="*/ 144 w 221"/>
                <a:gd name="T3" fmla="*/ 0 h 201"/>
                <a:gd name="T4" fmla="*/ 163 w 221"/>
                <a:gd name="T5" fmla="*/ 2 h 201"/>
                <a:gd name="T6" fmla="*/ 181 w 221"/>
                <a:gd name="T7" fmla="*/ 9 h 201"/>
                <a:gd name="T8" fmla="*/ 196 w 221"/>
                <a:gd name="T9" fmla="*/ 19 h 201"/>
                <a:gd name="T10" fmla="*/ 208 w 221"/>
                <a:gd name="T11" fmla="*/ 31 h 201"/>
                <a:gd name="T12" fmla="*/ 216 w 221"/>
                <a:gd name="T13" fmla="*/ 46 h 201"/>
                <a:gd name="T14" fmla="*/ 221 w 221"/>
                <a:gd name="T15" fmla="*/ 64 h 201"/>
                <a:gd name="T16" fmla="*/ 221 w 221"/>
                <a:gd name="T17" fmla="*/ 84 h 201"/>
                <a:gd name="T18" fmla="*/ 216 w 221"/>
                <a:gd name="T19" fmla="*/ 104 h 201"/>
                <a:gd name="T20" fmla="*/ 208 w 221"/>
                <a:gd name="T21" fmla="*/ 123 h 201"/>
                <a:gd name="T22" fmla="*/ 196 w 221"/>
                <a:gd name="T23" fmla="*/ 141 h 201"/>
                <a:gd name="T24" fmla="*/ 181 w 221"/>
                <a:gd name="T25" fmla="*/ 158 h 201"/>
                <a:gd name="T26" fmla="*/ 163 w 221"/>
                <a:gd name="T27" fmla="*/ 173 h 201"/>
                <a:gd name="T28" fmla="*/ 144 w 221"/>
                <a:gd name="T29" fmla="*/ 185 h 201"/>
                <a:gd name="T30" fmla="*/ 122 w 221"/>
                <a:gd name="T31" fmla="*/ 195 h 201"/>
                <a:gd name="T32" fmla="*/ 99 w 221"/>
                <a:gd name="T33" fmla="*/ 200 h 201"/>
                <a:gd name="T34" fmla="*/ 77 w 221"/>
                <a:gd name="T35" fmla="*/ 201 h 201"/>
                <a:gd name="T36" fmla="*/ 58 w 221"/>
                <a:gd name="T37" fmla="*/ 198 h 201"/>
                <a:gd name="T38" fmla="*/ 40 w 221"/>
                <a:gd name="T39" fmla="*/ 193 h 201"/>
                <a:gd name="T40" fmla="*/ 25 w 221"/>
                <a:gd name="T41" fmla="*/ 183 h 201"/>
                <a:gd name="T42" fmla="*/ 13 w 221"/>
                <a:gd name="T43" fmla="*/ 171 h 201"/>
                <a:gd name="T44" fmla="*/ 5 w 221"/>
                <a:gd name="T45" fmla="*/ 156 h 201"/>
                <a:gd name="T46" fmla="*/ 0 w 221"/>
                <a:gd name="T47" fmla="*/ 138 h 201"/>
                <a:gd name="T48" fmla="*/ 0 w 221"/>
                <a:gd name="T49" fmla="*/ 118 h 201"/>
                <a:gd name="T50" fmla="*/ 5 w 221"/>
                <a:gd name="T51" fmla="*/ 97 h 201"/>
                <a:gd name="T52" fmla="*/ 13 w 221"/>
                <a:gd name="T53" fmla="*/ 78 h 201"/>
                <a:gd name="T54" fmla="*/ 25 w 221"/>
                <a:gd name="T55" fmla="*/ 59 h 201"/>
                <a:gd name="T56" fmla="*/ 40 w 221"/>
                <a:gd name="T57" fmla="*/ 42 h 201"/>
                <a:gd name="T58" fmla="*/ 58 w 221"/>
                <a:gd name="T59" fmla="*/ 28 h 201"/>
                <a:gd name="T60" fmla="*/ 77 w 221"/>
                <a:gd name="T61" fmla="*/ 16 h 201"/>
                <a:gd name="T62" fmla="*/ 100 w 221"/>
                <a:gd name="T63" fmla="*/ 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1" h="201">
                  <a:moveTo>
                    <a:pt x="110" y="3"/>
                  </a:moveTo>
                  <a:lnTo>
                    <a:pt x="122" y="1"/>
                  </a:lnTo>
                  <a:lnTo>
                    <a:pt x="133" y="0"/>
                  </a:lnTo>
                  <a:lnTo>
                    <a:pt x="144" y="0"/>
                  </a:lnTo>
                  <a:lnTo>
                    <a:pt x="153" y="1"/>
                  </a:lnTo>
                  <a:lnTo>
                    <a:pt x="163" y="2"/>
                  </a:lnTo>
                  <a:lnTo>
                    <a:pt x="172" y="6"/>
                  </a:lnTo>
                  <a:lnTo>
                    <a:pt x="181" y="9"/>
                  </a:lnTo>
                  <a:lnTo>
                    <a:pt x="189" y="13"/>
                  </a:lnTo>
                  <a:lnTo>
                    <a:pt x="196" y="19"/>
                  </a:lnTo>
                  <a:lnTo>
                    <a:pt x="202" y="25"/>
                  </a:lnTo>
                  <a:lnTo>
                    <a:pt x="208" y="31"/>
                  </a:lnTo>
                  <a:lnTo>
                    <a:pt x="213" y="38"/>
                  </a:lnTo>
                  <a:lnTo>
                    <a:pt x="216" y="46"/>
                  </a:lnTo>
                  <a:lnTo>
                    <a:pt x="219" y="54"/>
                  </a:lnTo>
                  <a:lnTo>
                    <a:pt x="221" y="64"/>
                  </a:lnTo>
                  <a:lnTo>
                    <a:pt x="221" y="73"/>
                  </a:lnTo>
                  <a:lnTo>
                    <a:pt x="221" y="84"/>
                  </a:lnTo>
                  <a:lnTo>
                    <a:pt x="219" y="94"/>
                  </a:lnTo>
                  <a:lnTo>
                    <a:pt x="216" y="104"/>
                  </a:lnTo>
                  <a:lnTo>
                    <a:pt x="213" y="114"/>
                  </a:lnTo>
                  <a:lnTo>
                    <a:pt x="208" y="123"/>
                  </a:lnTo>
                  <a:lnTo>
                    <a:pt x="202" y="133"/>
                  </a:lnTo>
                  <a:lnTo>
                    <a:pt x="196" y="141"/>
                  </a:lnTo>
                  <a:lnTo>
                    <a:pt x="189" y="151"/>
                  </a:lnTo>
                  <a:lnTo>
                    <a:pt x="181" y="158"/>
                  </a:lnTo>
                  <a:lnTo>
                    <a:pt x="172" y="166"/>
                  </a:lnTo>
                  <a:lnTo>
                    <a:pt x="163" y="173"/>
                  </a:lnTo>
                  <a:lnTo>
                    <a:pt x="153" y="179"/>
                  </a:lnTo>
                  <a:lnTo>
                    <a:pt x="144" y="185"/>
                  </a:lnTo>
                  <a:lnTo>
                    <a:pt x="133" y="190"/>
                  </a:lnTo>
                  <a:lnTo>
                    <a:pt x="122" y="195"/>
                  </a:lnTo>
                  <a:lnTo>
                    <a:pt x="110" y="197"/>
                  </a:lnTo>
                  <a:lnTo>
                    <a:pt x="99" y="200"/>
                  </a:lnTo>
                  <a:lnTo>
                    <a:pt x="88" y="201"/>
                  </a:lnTo>
                  <a:lnTo>
                    <a:pt x="77" y="201"/>
                  </a:lnTo>
                  <a:lnTo>
                    <a:pt x="68" y="201"/>
                  </a:lnTo>
                  <a:lnTo>
                    <a:pt x="58" y="198"/>
                  </a:lnTo>
                  <a:lnTo>
                    <a:pt x="49" y="196"/>
                  </a:lnTo>
                  <a:lnTo>
                    <a:pt x="40" y="193"/>
                  </a:lnTo>
                  <a:lnTo>
                    <a:pt x="32" y="188"/>
                  </a:lnTo>
                  <a:lnTo>
                    <a:pt x="25" y="183"/>
                  </a:lnTo>
                  <a:lnTo>
                    <a:pt x="19" y="177"/>
                  </a:lnTo>
                  <a:lnTo>
                    <a:pt x="13" y="171"/>
                  </a:lnTo>
                  <a:lnTo>
                    <a:pt x="8" y="163"/>
                  </a:lnTo>
                  <a:lnTo>
                    <a:pt x="5" y="156"/>
                  </a:lnTo>
                  <a:lnTo>
                    <a:pt x="2" y="146"/>
                  </a:lnTo>
                  <a:lnTo>
                    <a:pt x="0" y="138"/>
                  </a:lnTo>
                  <a:lnTo>
                    <a:pt x="0" y="127"/>
                  </a:lnTo>
                  <a:lnTo>
                    <a:pt x="0" y="118"/>
                  </a:lnTo>
                  <a:lnTo>
                    <a:pt x="2" y="107"/>
                  </a:lnTo>
                  <a:lnTo>
                    <a:pt x="5" y="97"/>
                  </a:lnTo>
                  <a:lnTo>
                    <a:pt x="8" y="88"/>
                  </a:lnTo>
                  <a:lnTo>
                    <a:pt x="13" y="78"/>
                  </a:lnTo>
                  <a:lnTo>
                    <a:pt x="19" y="69"/>
                  </a:lnTo>
                  <a:lnTo>
                    <a:pt x="25" y="59"/>
                  </a:lnTo>
                  <a:lnTo>
                    <a:pt x="32" y="51"/>
                  </a:lnTo>
                  <a:lnTo>
                    <a:pt x="40" y="42"/>
                  </a:lnTo>
                  <a:lnTo>
                    <a:pt x="49" y="35"/>
                  </a:lnTo>
                  <a:lnTo>
                    <a:pt x="58" y="28"/>
                  </a:lnTo>
                  <a:lnTo>
                    <a:pt x="68" y="21"/>
                  </a:lnTo>
                  <a:lnTo>
                    <a:pt x="77" y="16"/>
                  </a:lnTo>
                  <a:lnTo>
                    <a:pt x="88" y="12"/>
                  </a:lnTo>
                  <a:lnTo>
                    <a:pt x="100" y="7"/>
                  </a:lnTo>
                  <a:lnTo>
                    <a:pt x="110" y="3"/>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79" name="Freeform 35">
              <a:extLst>
                <a:ext uri="{FF2B5EF4-FFF2-40B4-BE49-F238E27FC236}">
                  <a16:creationId xmlns:a16="http://schemas.microsoft.com/office/drawing/2014/main" xmlns="" id="{73534B28-D713-4190-8B48-892B413319E7}"/>
                </a:ext>
              </a:extLst>
            </p:cNvPr>
            <p:cNvSpPr>
              <a:spLocks/>
            </p:cNvSpPr>
            <p:nvPr/>
          </p:nvSpPr>
          <p:spPr bwMode="auto">
            <a:xfrm>
              <a:off x="9708834" y="4567215"/>
              <a:ext cx="38735" cy="35104"/>
            </a:xfrm>
            <a:custGeom>
              <a:avLst/>
              <a:gdLst>
                <a:gd name="T0" fmla="*/ 89 w 161"/>
                <a:gd name="T1" fmla="*/ 1 h 146"/>
                <a:gd name="T2" fmla="*/ 104 w 161"/>
                <a:gd name="T3" fmla="*/ 0 h 146"/>
                <a:gd name="T4" fmla="*/ 119 w 161"/>
                <a:gd name="T5" fmla="*/ 2 h 146"/>
                <a:gd name="T6" fmla="*/ 132 w 161"/>
                <a:gd name="T7" fmla="*/ 7 h 146"/>
                <a:gd name="T8" fmla="*/ 142 w 161"/>
                <a:gd name="T9" fmla="*/ 14 h 146"/>
                <a:gd name="T10" fmla="*/ 151 w 161"/>
                <a:gd name="T11" fmla="*/ 23 h 146"/>
                <a:gd name="T12" fmla="*/ 158 w 161"/>
                <a:gd name="T13" fmla="*/ 35 h 146"/>
                <a:gd name="T14" fmla="*/ 160 w 161"/>
                <a:gd name="T15" fmla="*/ 46 h 146"/>
                <a:gd name="T16" fmla="*/ 160 w 161"/>
                <a:gd name="T17" fmla="*/ 62 h 146"/>
                <a:gd name="T18" fmla="*/ 158 w 161"/>
                <a:gd name="T19" fmla="*/ 76 h 146"/>
                <a:gd name="T20" fmla="*/ 151 w 161"/>
                <a:gd name="T21" fmla="*/ 91 h 146"/>
                <a:gd name="T22" fmla="*/ 142 w 161"/>
                <a:gd name="T23" fmla="*/ 104 h 146"/>
                <a:gd name="T24" fmla="*/ 132 w 161"/>
                <a:gd name="T25" fmla="*/ 116 h 146"/>
                <a:gd name="T26" fmla="*/ 119 w 161"/>
                <a:gd name="T27" fmla="*/ 126 h 146"/>
                <a:gd name="T28" fmla="*/ 104 w 161"/>
                <a:gd name="T29" fmla="*/ 136 h 146"/>
                <a:gd name="T30" fmla="*/ 89 w 161"/>
                <a:gd name="T31" fmla="*/ 142 h 146"/>
                <a:gd name="T32" fmla="*/ 72 w 161"/>
                <a:gd name="T33" fmla="*/ 145 h 146"/>
                <a:gd name="T34" fmla="*/ 57 w 161"/>
                <a:gd name="T35" fmla="*/ 146 h 146"/>
                <a:gd name="T36" fmla="*/ 42 w 161"/>
                <a:gd name="T37" fmla="*/ 145 h 146"/>
                <a:gd name="T38" fmla="*/ 29 w 161"/>
                <a:gd name="T39" fmla="*/ 141 h 146"/>
                <a:gd name="T40" fmla="*/ 19 w 161"/>
                <a:gd name="T41" fmla="*/ 133 h 146"/>
                <a:gd name="T42" fmla="*/ 10 w 161"/>
                <a:gd name="T43" fmla="*/ 124 h 146"/>
                <a:gd name="T44" fmla="*/ 3 w 161"/>
                <a:gd name="T45" fmla="*/ 113 h 146"/>
                <a:gd name="T46" fmla="*/ 1 w 161"/>
                <a:gd name="T47" fmla="*/ 100 h 146"/>
                <a:gd name="T48" fmla="*/ 1 w 161"/>
                <a:gd name="T49" fmla="*/ 86 h 146"/>
                <a:gd name="T50" fmla="*/ 3 w 161"/>
                <a:gd name="T51" fmla="*/ 71 h 146"/>
                <a:gd name="T52" fmla="*/ 10 w 161"/>
                <a:gd name="T53" fmla="*/ 57 h 146"/>
                <a:gd name="T54" fmla="*/ 19 w 161"/>
                <a:gd name="T55" fmla="*/ 44 h 146"/>
                <a:gd name="T56" fmla="*/ 29 w 161"/>
                <a:gd name="T57" fmla="*/ 32 h 146"/>
                <a:gd name="T58" fmla="*/ 42 w 161"/>
                <a:gd name="T59" fmla="*/ 21 h 146"/>
                <a:gd name="T60" fmla="*/ 57 w 161"/>
                <a:gd name="T61" fmla="*/ 12 h 146"/>
                <a:gd name="T62" fmla="*/ 72 w 161"/>
                <a:gd name="T63" fmla="*/ 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80" y="4"/>
                  </a:moveTo>
                  <a:lnTo>
                    <a:pt x="89" y="1"/>
                  </a:lnTo>
                  <a:lnTo>
                    <a:pt x="97" y="1"/>
                  </a:lnTo>
                  <a:lnTo>
                    <a:pt x="104" y="0"/>
                  </a:lnTo>
                  <a:lnTo>
                    <a:pt x="111" y="1"/>
                  </a:lnTo>
                  <a:lnTo>
                    <a:pt x="119" y="2"/>
                  </a:lnTo>
                  <a:lnTo>
                    <a:pt x="126" y="5"/>
                  </a:lnTo>
                  <a:lnTo>
                    <a:pt x="132" y="7"/>
                  </a:lnTo>
                  <a:lnTo>
                    <a:pt x="138" y="10"/>
                  </a:lnTo>
                  <a:lnTo>
                    <a:pt x="142" y="14"/>
                  </a:lnTo>
                  <a:lnTo>
                    <a:pt x="147" y="18"/>
                  </a:lnTo>
                  <a:lnTo>
                    <a:pt x="151" y="23"/>
                  </a:lnTo>
                  <a:lnTo>
                    <a:pt x="154" y="29"/>
                  </a:lnTo>
                  <a:lnTo>
                    <a:pt x="158" y="35"/>
                  </a:lnTo>
                  <a:lnTo>
                    <a:pt x="159" y="40"/>
                  </a:lnTo>
                  <a:lnTo>
                    <a:pt x="160" y="46"/>
                  </a:lnTo>
                  <a:lnTo>
                    <a:pt x="161" y="54"/>
                  </a:lnTo>
                  <a:lnTo>
                    <a:pt x="160" y="62"/>
                  </a:lnTo>
                  <a:lnTo>
                    <a:pt x="159" y="69"/>
                  </a:lnTo>
                  <a:lnTo>
                    <a:pt x="158" y="76"/>
                  </a:lnTo>
                  <a:lnTo>
                    <a:pt x="154" y="83"/>
                  </a:lnTo>
                  <a:lnTo>
                    <a:pt x="151" y="91"/>
                  </a:lnTo>
                  <a:lnTo>
                    <a:pt x="147" y="96"/>
                  </a:lnTo>
                  <a:lnTo>
                    <a:pt x="142" y="104"/>
                  </a:lnTo>
                  <a:lnTo>
                    <a:pt x="138" y="110"/>
                  </a:lnTo>
                  <a:lnTo>
                    <a:pt x="132" y="116"/>
                  </a:lnTo>
                  <a:lnTo>
                    <a:pt x="126" y="121"/>
                  </a:lnTo>
                  <a:lnTo>
                    <a:pt x="119" y="126"/>
                  </a:lnTo>
                  <a:lnTo>
                    <a:pt x="111" y="131"/>
                  </a:lnTo>
                  <a:lnTo>
                    <a:pt x="104" y="136"/>
                  </a:lnTo>
                  <a:lnTo>
                    <a:pt x="97" y="139"/>
                  </a:lnTo>
                  <a:lnTo>
                    <a:pt x="89" y="142"/>
                  </a:lnTo>
                  <a:lnTo>
                    <a:pt x="80" y="144"/>
                  </a:lnTo>
                  <a:lnTo>
                    <a:pt x="72" y="145"/>
                  </a:lnTo>
                  <a:lnTo>
                    <a:pt x="64" y="146"/>
                  </a:lnTo>
                  <a:lnTo>
                    <a:pt x="57" y="146"/>
                  </a:lnTo>
                  <a:lnTo>
                    <a:pt x="50" y="146"/>
                  </a:lnTo>
                  <a:lnTo>
                    <a:pt x="42" y="145"/>
                  </a:lnTo>
                  <a:lnTo>
                    <a:pt x="35" y="143"/>
                  </a:lnTo>
                  <a:lnTo>
                    <a:pt x="29" y="141"/>
                  </a:lnTo>
                  <a:lnTo>
                    <a:pt x="23" y="137"/>
                  </a:lnTo>
                  <a:lnTo>
                    <a:pt x="19" y="133"/>
                  </a:lnTo>
                  <a:lnTo>
                    <a:pt x="14" y="129"/>
                  </a:lnTo>
                  <a:lnTo>
                    <a:pt x="10" y="124"/>
                  </a:lnTo>
                  <a:lnTo>
                    <a:pt x="7" y="119"/>
                  </a:lnTo>
                  <a:lnTo>
                    <a:pt x="3" y="113"/>
                  </a:lnTo>
                  <a:lnTo>
                    <a:pt x="2" y="107"/>
                  </a:lnTo>
                  <a:lnTo>
                    <a:pt x="1" y="100"/>
                  </a:lnTo>
                  <a:lnTo>
                    <a:pt x="0" y="93"/>
                  </a:lnTo>
                  <a:lnTo>
                    <a:pt x="1" y="86"/>
                  </a:lnTo>
                  <a:lnTo>
                    <a:pt x="2" y="79"/>
                  </a:lnTo>
                  <a:lnTo>
                    <a:pt x="3" y="71"/>
                  </a:lnTo>
                  <a:lnTo>
                    <a:pt x="7" y="64"/>
                  </a:lnTo>
                  <a:lnTo>
                    <a:pt x="10" y="57"/>
                  </a:lnTo>
                  <a:lnTo>
                    <a:pt x="14" y="50"/>
                  </a:lnTo>
                  <a:lnTo>
                    <a:pt x="19" y="44"/>
                  </a:lnTo>
                  <a:lnTo>
                    <a:pt x="23" y="38"/>
                  </a:lnTo>
                  <a:lnTo>
                    <a:pt x="29" y="32"/>
                  </a:lnTo>
                  <a:lnTo>
                    <a:pt x="35" y="26"/>
                  </a:lnTo>
                  <a:lnTo>
                    <a:pt x="42" y="21"/>
                  </a:lnTo>
                  <a:lnTo>
                    <a:pt x="50" y="17"/>
                  </a:lnTo>
                  <a:lnTo>
                    <a:pt x="57" y="12"/>
                  </a:lnTo>
                  <a:lnTo>
                    <a:pt x="64" y="8"/>
                  </a:lnTo>
                  <a:lnTo>
                    <a:pt x="72" y="6"/>
                  </a:lnTo>
                  <a:lnTo>
                    <a:pt x="80" y="4"/>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80" name="Freeform 36">
              <a:extLst>
                <a:ext uri="{FF2B5EF4-FFF2-40B4-BE49-F238E27FC236}">
                  <a16:creationId xmlns:a16="http://schemas.microsoft.com/office/drawing/2014/main" xmlns="" id="{8C076258-1314-4BE0-9A3A-5967D8E310FE}"/>
                </a:ext>
              </a:extLst>
            </p:cNvPr>
            <p:cNvSpPr>
              <a:spLocks/>
            </p:cNvSpPr>
            <p:nvPr/>
          </p:nvSpPr>
          <p:spPr bwMode="auto">
            <a:xfrm>
              <a:off x="9431638" y="4498220"/>
              <a:ext cx="323194" cy="220304"/>
            </a:xfrm>
            <a:custGeom>
              <a:avLst/>
              <a:gdLst>
                <a:gd name="T0" fmla="*/ 1313 w 1338"/>
                <a:gd name="T1" fmla="*/ 77 h 909"/>
                <a:gd name="T2" fmla="*/ 1294 w 1338"/>
                <a:gd name="T3" fmla="*/ 50 h 909"/>
                <a:gd name="T4" fmla="*/ 1269 w 1338"/>
                <a:gd name="T5" fmla="*/ 30 h 909"/>
                <a:gd name="T6" fmla="*/ 1242 w 1338"/>
                <a:gd name="T7" fmla="*/ 15 h 909"/>
                <a:gd name="T8" fmla="*/ 1213 w 1338"/>
                <a:gd name="T9" fmla="*/ 4 h 909"/>
                <a:gd name="T10" fmla="*/ 1181 w 1338"/>
                <a:gd name="T11" fmla="*/ 0 h 909"/>
                <a:gd name="T12" fmla="*/ 1150 w 1338"/>
                <a:gd name="T13" fmla="*/ 2 h 909"/>
                <a:gd name="T14" fmla="*/ 1119 w 1338"/>
                <a:gd name="T15" fmla="*/ 9 h 909"/>
                <a:gd name="T16" fmla="*/ 1089 w 1338"/>
                <a:gd name="T17" fmla="*/ 23 h 909"/>
                <a:gd name="T18" fmla="*/ 64 w 1338"/>
                <a:gd name="T19" fmla="*/ 616 h 909"/>
                <a:gd name="T20" fmla="*/ 41 w 1338"/>
                <a:gd name="T21" fmla="*/ 637 h 909"/>
                <a:gd name="T22" fmla="*/ 22 w 1338"/>
                <a:gd name="T23" fmla="*/ 664 h 909"/>
                <a:gd name="T24" fmla="*/ 9 w 1338"/>
                <a:gd name="T25" fmla="*/ 692 h 909"/>
                <a:gd name="T26" fmla="*/ 1 w 1338"/>
                <a:gd name="T27" fmla="*/ 723 h 909"/>
                <a:gd name="T28" fmla="*/ 0 w 1338"/>
                <a:gd name="T29" fmla="*/ 755 h 909"/>
                <a:gd name="T30" fmla="*/ 5 w 1338"/>
                <a:gd name="T31" fmla="*/ 786 h 909"/>
                <a:gd name="T32" fmla="*/ 17 w 1338"/>
                <a:gd name="T33" fmla="*/ 817 h 909"/>
                <a:gd name="T34" fmla="*/ 24 w 1338"/>
                <a:gd name="T35" fmla="*/ 833 h 909"/>
                <a:gd name="T36" fmla="*/ 44 w 1338"/>
                <a:gd name="T37" fmla="*/ 859 h 909"/>
                <a:gd name="T38" fmla="*/ 68 w 1338"/>
                <a:gd name="T39" fmla="*/ 879 h 909"/>
                <a:gd name="T40" fmla="*/ 95 w 1338"/>
                <a:gd name="T41" fmla="*/ 895 h 909"/>
                <a:gd name="T42" fmla="*/ 125 w 1338"/>
                <a:gd name="T43" fmla="*/ 904 h 909"/>
                <a:gd name="T44" fmla="*/ 156 w 1338"/>
                <a:gd name="T45" fmla="*/ 909 h 909"/>
                <a:gd name="T46" fmla="*/ 188 w 1338"/>
                <a:gd name="T47" fmla="*/ 908 h 909"/>
                <a:gd name="T48" fmla="*/ 219 w 1338"/>
                <a:gd name="T49" fmla="*/ 899 h 909"/>
                <a:gd name="T50" fmla="*/ 250 w 1338"/>
                <a:gd name="T51" fmla="*/ 886 h 909"/>
                <a:gd name="T52" fmla="*/ 1274 w 1338"/>
                <a:gd name="T53" fmla="*/ 293 h 909"/>
                <a:gd name="T54" fmla="*/ 1298 w 1338"/>
                <a:gd name="T55" fmla="*/ 271 h 909"/>
                <a:gd name="T56" fmla="*/ 1317 w 1338"/>
                <a:gd name="T57" fmla="*/ 246 h 909"/>
                <a:gd name="T58" fmla="*/ 1329 w 1338"/>
                <a:gd name="T59" fmla="*/ 216 h 909"/>
                <a:gd name="T60" fmla="*/ 1337 w 1338"/>
                <a:gd name="T61" fmla="*/ 186 h 909"/>
                <a:gd name="T62" fmla="*/ 1338 w 1338"/>
                <a:gd name="T63" fmla="*/ 154 h 909"/>
                <a:gd name="T64" fmla="*/ 1332 w 1338"/>
                <a:gd name="T65" fmla="*/ 122 h 909"/>
                <a:gd name="T66" fmla="*/ 1322 w 1338"/>
                <a:gd name="T67" fmla="*/ 91 h 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38" h="909">
                  <a:moveTo>
                    <a:pt x="1313" y="77"/>
                  </a:moveTo>
                  <a:lnTo>
                    <a:pt x="1313" y="77"/>
                  </a:lnTo>
                  <a:lnTo>
                    <a:pt x="1304" y="64"/>
                  </a:lnTo>
                  <a:lnTo>
                    <a:pt x="1294" y="50"/>
                  </a:lnTo>
                  <a:lnTo>
                    <a:pt x="1282" y="40"/>
                  </a:lnTo>
                  <a:lnTo>
                    <a:pt x="1269" y="30"/>
                  </a:lnTo>
                  <a:lnTo>
                    <a:pt x="1256" y="22"/>
                  </a:lnTo>
                  <a:lnTo>
                    <a:pt x="1242" y="15"/>
                  </a:lnTo>
                  <a:lnTo>
                    <a:pt x="1228" y="9"/>
                  </a:lnTo>
                  <a:lnTo>
                    <a:pt x="1213" y="4"/>
                  </a:lnTo>
                  <a:lnTo>
                    <a:pt x="1198" y="2"/>
                  </a:lnTo>
                  <a:lnTo>
                    <a:pt x="1181" y="0"/>
                  </a:lnTo>
                  <a:lnTo>
                    <a:pt x="1166" y="0"/>
                  </a:lnTo>
                  <a:lnTo>
                    <a:pt x="1150" y="2"/>
                  </a:lnTo>
                  <a:lnTo>
                    <a:pt x="1135" y="5"/>
                  </a:lnTo>
                  <a:lnTo>
                    <a:pt x="1119" y="9"/>
                  </a:lnTo>
                  <a:lnTo>
                    <a:pt x="1104" y="16"/>
                  </a:lnTo>
                  <a:lnTo>
                    <a:pt x="1089" y="23"/>
                  </a:lnTo>
                  <a:lnTo>
                    <a:pt x="79" y="606"/>
                  </a:lnTo>
                  <a:lnTo>
                    <a:pt x="64" y="616"/>
                  </a:lnTo>
                  <a:lnTo>
                    <a:pt x="51" y="627"/>
                  </a:lnTo>
                  <a:lnTo>
                    <a:pt x="41" y="637"/>
                  </a:lnTo>
                  <a:lnTo>
                    <a:pt x="30" y="651"/>
                  </a:lnTo>
                  <a:lnTo>
                    <a:pt x="22" y="664"/>
                  </a:lnTo>
                  <a:lnTo>
                    <a:pt x="15" y="678"/>
                  </a:lnTo>
                  <a:lnTo>
                    <a:pt x="9" y="692"/>
                  </a:lnTo>
                  <a:lnTo>
                    <a:pt x="5" y="708"/>
                  </a:lnTo>
                  <a:lnTo>
                    <a:pt x="1" y="723"/>
                  </a:lnTo>
                  <a:lnTo>
                    <a:pt x="0" y="739"/>
                  </a:lnTo>
                  <a:lnTo>
                    <a:pt x="0" y="755"/>
                  </a:lnTo>
                  <a:lnTo>
                    <a:pt x="3" y="771"/>
                  </a:lnTo>
                  <a:lnTo>
                    <a:pt x="5" y="786"/>
                  </a:lnTo>
                  <a:lnTo>
                    <a:pt x="10" y="802"/>
                  </a:lnTo>
                  <a:lnTo>
                    <a:pt x="17" y="817"/>
                  </a:lnTo>
                  <a:lnTo>
                    <a:pt x="24" y="833"/>
                  </a:lnTo>
                  <a:lnTo>
                    <a:pt x="24" y="833"/>
                  </a:lnTo>
                  <a:lnTo>
                    <a:pt x="34" y="846"/>
                  </a:lnTo>
                  <a:lnTo>
                    <a:pt x="44" y="859"/>
                  </a:lnTo>
                  <a:lnTo>
                    <a:pt x="56" y="870"/>
                  </a:lnTo>
                  <a:lnTo>
                    <a:pt x="68" y="879"/>
                  </a:lnTo>
                  <a:lnTo>
                    <a:pt x="82" y="887"/>
                  </a:lnTo>
                  <a:lnTo>
                    <a:pt x="95" y="895"/>
                  </a:lnTo>
                  <a:lnTo>
                    <a:pt x="111" y="901"/>
                  </a:lnTo>
                  <a:lnTo>
                    <a:pt x="125" y="904"/>
                  </a:lnTo>
                  <a:lnTo>
                    <a:pt x="141" y="908"/>
                  </a:lnTo>
                  <a:lnTo>
                    <a:pt x="156" y="909"/>
                  </a:lnTo>
                  <a:lnTo>
                    <a:pt x="173" y="909"/>
                  </a:lnTo>
                  <a:lnTo>
                    <a:pt x="188" y="908"/>
                  </a:lnTo>
                  <a:lnTo>
                    <a:pt x="204" y="904"/>
                  </a:lnTo>
                  <a:lnTo>
                    <a:pt x="219" y="899"/>
                  </a:lnTo>
                  <a:lnTo>
                    <a:pt x="235" y="893"/>
                  </a:lnTo>
                  <a:lnTo>
                    <a:pt x="250" y="886"/>
                  </a:lnTo>
                  <a:lnTo>
                    <a:pt x="1260" y="302"/>
                  </a:lnTo>
                  <a:lnTo>
                    <a:pt x="1274" y="293"/>
                  </a:lnTo>
                  <a:lnTo>
                    <a:pt x="1286" y="283"/>
                  </a:lnTo>
                  <a:lnTo>
                    <a:pt x="1298" y="271"/>
                  </a:lnTo>
                  <a:lnTo>
                    <a:pt x="1307" y="259"/>
                  </a:lnTo>
                  <a:lnTo>
                    <a:pt x="1317" y="246"/>
                  </a:lnTo>
                  <a:lnTo>
                    <a:pt x="1324" y="231"/>
                  </a:lnTo>
                  <a:lnTo>
                    <a:pt x="1329" y="216"/>
                  </a:lnTo>
                  <a:lnTo>
                    <a:pt x="1334" y="202"/>
                  </a:lnTo>
                  <a:lnTo>
                    <a:pt x="1337" y="186"/>
                  </a:lnTo>
                  <a:lnTo>
                    <a:pt x="1338" y="170"/>
                  </a:lnTo>
                  <a:lnTo>
                    <a:pt x="1338" y="154"/>
                  </a:lnTo>
                  <a:lnTo>
                    <a:pt x="1336" y="139"/>
                  </a:lnTo>
                  <a:lnTo>
                    <a:pt x="1332" y="122"/>
                  </a:lnTo>
                  <a:lnTo>
                    <a:pt x="1328" y="106"/>
                  </a:lnTo>
                  <a:lnTo>
                    <a:pt x="1322" y="91"/>
                  </a:lnTo>
                  <a:lnTo>
                    <a:pt x="1313" y="77"/>
                  </a:lnTo>
                  <a:close/>
                </a:path>
              </a:pathLst>
            </a:custGeom>
            <a:solidFill>
              <a:srgbClr val="6A71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81" name="Freeform 37">
              <a:extLst>
                <a:ext uri="{FF2B5EF4-FFF2-40B4-BE49-F238E27FC236}">
                  <a16:creationId xmlns:a16="http://schemas.microsoft.com/office/drawing/2014/main" xmlns="" id="{5C689354-3B3D-487F-9726-5BCC4701CA18}"/>
                </a:ext>
              </a:extLst>
            </p:cNvPr>
            <p:cNvSpPr>
              <a:spLocks/>
            </p:cNvSpPr>
            <p:nvPr/>
          </p:nvSpPr>
          <p:spPr bwMode="auto">
            <a:xfrm>
              <a:off x="9434058" y="4540585"/>
              <a:ext cx="54471" cy="48419"/>
            </a:xfrm>
            <a:custGeom>
              <a:avLst/>
              <a:gdLst>
                <a:gd name="T0" fmla="*/ 99 w 222"/>
                <a:gd name="T1" fmla="*/ 1 h 201"/>
                <a:gd name="T2" fmla="*/ 78 w 222"/>
                <a:gd name="T3" fmla="*/ 0 h 201"/>
                <a:gd name="T4" fmla="*/ 57 w 222"/>
                <a:gd name="T5" fmla="*/ 2 h 201"/>
                <a:gd name="T6" fmla="*/ 41 w 222"/>
                <a:gd name="T7" fmla="*/ 9 h 201"/>
                <a:gd name="T8" fmla="*/ 25 w 222"/>
                <a:gd name="T9" fmla="*/ 19 h 201"/>
                <a:gd name="T10" fmla="*/ 13 w 222"/>
                <a:gd name="T11" fmla="*/ 31 h 201"/>
                <a:gd name="T12" fmla="*/ 5 w 222"/>
                <a:gd name="T13" fmla="*/ 46 h 201"/>
                <a:gd name="T14" fmla="*/ 0 w 222"/>
                <a:gd name="T15" fmla="*/ 64 h 201"/>
                <a:gd name="T16" fmla="*/ 0 w 222"/>
                <a:gd name="T17" fmla="*/ 84 h 201"/>
                <a:gd name="T18" fmla="*/ 5 w 222"/>
                <a:gd name="T19" fmla="*/ 105 h 201"/>
                <a:gd name="T20" fmla="*/ 13 w 222"/>
                <a:gd name="T21" fmla="*/ 124 h 201"/>
                <a:gd name="T22" fmla="*/ 25 w 222"/>
                <a:gd name="T23" fmla="*/ 142 h 201"/>
                <a:gd name="T24" fmla="*/ 41 w 222"/>
                <a:gd name="T25" fmla="*/ 158 h 201"/>
                <a:gd name="T26" fmla="*/ 57 w 222"/>
                <a:gd name="T27" fmla="*/ 174 h 201"/>
                <a:gd name="T28" fmla="*/ 78 w 222"/>
                <a:gd name="T29" fmla="*/ 186 h 201"/>
                <a:gd name="T30" fmla="*/ 99 w 222"/>
                <a:gd name="T31" fmla="*/ 195 h 201"/>
                <a:gd name="T32" fmla="*/ 122 w 222"/>
                <a:gd name="T33" fmla="*/ 200 h 201"/>
                <a:gd name="T34" fmla="*/ 144 w 222"/>
                <a:gd name="T35" fmla="*/ 201 h 201"/>
                <a:gd name="T36" fmla="*/ 163 w 222"/>
                <a:gd name="T37" fmla="*/ 199 h 201"/>
                <a:gd name="T38" fmla="*/ 181 w 222"/>
                <a:gd name="T39" fmla="*/ 193 h 201"/>
                <a:gd name="T40" fmla="*/ 197 w 222"/>
                <a:gd name="T41" fmla="*/ 183 h 201"/>
                <a:gd name="T42" fmla="*/ 208 w 222"/>
                <a:gd name="T43" fmla="*/ 170 h 201"/>
                <a:gd name="T44" fmla="*/ 217 w 222"/>
                <a:gd name="T45" fmla="*/ 156 h 201"/>
                <a:gd name="T46" fmla="*/ 222 w 222"/>
                <a:gd name="T47" fmla="*/ 138 h 201"/>
                <a:gd name="T48" fmla="*/ 222 w 222"/>
                <a:gd name="T49" fmla="*/ 118 h 201"/>
                <a:gd name="T50" fmla="*/ 217 w 222"/>
                <a:gd name="T51" fmla="*/ 98 h 201"/>
                <a:gd name="T52" fmla="*/ 208 w 222"/>
                <a:gd name="T53" fmla="*/ 78 h 201"/>
                <a:gd name="T54" fmla="*/ 197 w 222"/>
                <a:gd name="T55" fmla="*/ 59 h 201"/>
                <a:gd name="T56" fmla="*/ 181 w 222"/>
                <a:gd name="T57" fmla="*/ 43 h 201"/>
                <a:gd name="T58" fmla="*/ 163 w 222"/>
                <a:gd name="T59" fmla="*/ 28 h 201"/>
                <a:gd name="T60" fmla="*/ 144 w 222"/>
                <a:gd name="T61" fmla="*/ 17 h 201"/>
                <a:gd name="T62" fmla="*/ 122 w 222"/>
                <a:gd name="T63" fmla="*/ 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2" h="201">
                  <a:moveTo>
                    <a:pt x="111" y="3"/>
                  </a:moveTo>
                  <a:lnTo>
                    <a:pt x="99" y="1"/>
                  </a:lnTo>
                  <a:lnTo>
                    <a:pt x="88" y="0"/>
                  </a:lnTo>
                  <a:lnTo>
                    <a:pt x="78" y="0"/>
                  </a:lnTo>
                  <a:lnTo>
                    <a:pt x="68" y="1"/>
                  </a:lnTo>
                  <a:lnTo>
                    <a:pt x="57" y="2"/>
                  </a:lnTo>
                  <a:lnTo>
                    <a:pt x="49" y="6"/>
                  </a:lnTo>
                  <a:lnTo>
                    <a:pt x="41" y="9"/>
                  </a:lnTo>
                  <a:lnTo>
                    <a:pt x="32" y="13"/>
                  </a:lnTo>
                  <a:lnTo>
                    <a:pt x="25" y="19"/>
                  </a:lnTo>
                  <a:lnTo>
                    <a:pt x="19" y="25"/>
                  </a:lnTo>
                  <a:lnTo>
                    <a:pt x="13" y="31"/>
                  </a:lnTo>
                  <a:lnTo>
                    <a:pt x="9" y="38"/>
                  </a:lnTo>
                  <a:lnTo>
                    <a:pt x="5" y="46"/>
                  </a:lnTo>
                  <a:lnTo>
                    <a:pt x="3" y="55"/>
                  </a:lnTo>
                  <a:lnTo>
                    <a:pt x="0" y="64"/>
                  </a:lnTo>
                  <a:lnTo>
                    <a:pt x="0" y="74"/>
                  </a:lnTo>
                  <a:lnTo>
                    <a:pt x="0" y="84"/>
                  </a:lnTo>
                  <a:lnTo>
                    <a:pt x="3" y="94"/>
                  </a:lnTo>
                  <a:lnTo>
                    <a:pt x="5" y="105"/>
                  </a:lnTo>
                  <a:lnTo>
                    <a:pt x="9" y="114"/>
                  </a:lnTo>
                  <a:lnTo>
                    <a:pt x="13" y="124"/>
                  </a:lnTo>
                  <a:lnTo>
                    <a:pt x="19" y="133"/>
                  </a:lnTo>
                  <a:lnTo>
                    <a:pt x="25" y="142"/>
                  </a:lnTo>
                  <a:lnTo>
                    <a:pt x="32" y="150"/>
                  </a:lnTo>
                  <a:lnTo>
                    <a:pt x="41" y="158"/>
                  </a:lnTo>
                  <a:lnTo>
                    <a:pt x="49" y="167"/>
                  </a:lnTo>
                  <a:lnTo>
                    <a:pt x="57" y="174"/>
                  </a:lnTo>
                  <a:lnTo>
                    <a:pt x="68" y="180"/>
                  </a:lnTo>
                  <a:lnTo>
                    <a:pt x="78" y="186"/>
                  </a:lnTo>
                  <a:lnTo>
                    <a:pt x="88" y="190"/>
                  </a:lnTo>
                  <a:lnTo>
                    <a:pt x="99" y="195"/>
                  </a:lnTo>
                  <a:lnTo>
                    <a:pt x="111" y="198"/>
                  </a:lnTo>
                  <a:lnTo>
                    <a:pt x="122" y="200"/>
                  </a:lnTo>
                  <a:lnTo>
                    <a:pt x="134" y="201"/>
                  </a:lnTo>
                  <a:lnTo>
                    <a:pt x="144" y="201"/>
                  </a:lnTo>
                  <a:lnTo>
                    <a:pt x="154" y="201"/>
                  </a:lnTo>
                  <a:lnTo>
                    <a:pt x="163" y="199"/>
                  </a:lnTo>
                  <a:lnTo>
                    <a:pt x="173" y="196"/>
                  </a:lnTo>
                  <a:lnTo>
                    <a:pt x="181" y="193"/>
                  </a:lnTo>
                  <a:lnTo>
                    <a:pt x="189" y="188"/>
                  </a:lnTo>
                  <a:lnTo>
                    <a:pt x="197" y="183"/>
                  </a:lnTo>
                  <a:lnTo>
                    <a:pt x="203" y="177"/>
                  </a:lnTo>
                  <a:lnTo>
                    <a:pt x="208" y="170"/>
                  </a:lnTo>
                  <a:lnTo>
                    <a:pt x="213" y="163"/>
                  </a:lnTo>
                  <a:lnTo>
                    <a:pt x="217" y="156"/>
                  </a:lnTo>
                  <a:lnTo>
                    <a:pt x="219" y="146"/>
                  </a:lnTo>
                  <a:lnTo>
                    <a:pt x="222" y="138"/>
                  </a:lnTo>
                  <a:lnTo>
                    <a:pt x="222" y="127"/>
                  </a:lnTo>
                  <a:lnTo>
                    <a:pt x="222" y="118"/>
                  </a:lnTo>
                  <a:lnTo>
                    <a:pt x="219" y="107"/>
                  </a:lnTo>
                  <a:lnTo>
                    <a:pt x="217" y="98"/>
                  </a:lnTo>
                  <a:lnTo>
                    <a:pt x="213" y="88"/>
                  </a:lnTo>
                  <a:lnTo>
                    <a:pt x="208" y="78"/>
                  </a:lnTo>
                  <a:lnTo>
                    <a:pt x="203" y="69"/>
                  </a:lnTo>
                  <a:lnTo>
                    <a:pt x="197" y="59"/>
                  </a:lnTo>
                  <a:lnTo>
                    <a:pt x="189" y="51"/>
                  </a:lnTo>
                  <a:lnTo>
                    <a:pt x="181" y="43"/>
                  </a:lnTo>
                  <a:lnTo>
                    <a:pt x="173" y="36"/>
                  </a:lnTo>
                  <a:lnTo>
                    <a:pt x="163" y="28"/>
                  </a:lnTo>
                  <a:lnTo>
                    <a:pt x="154" y="21"/>
                  </a:lnTo>
                  <a:lnTo>
                    <a:pt x="144" y="17"/>
                  </a:lnTo>
                  <a:lnTo>
                    <a:pt x="134" y="11"/>
                  </a:lnTo>
                  <a:lnTo>
                    <a:pt x="122" y="7"/>
                  </a:lnTo>
                  <a:lnTo>
                    <a:pt x="111" y="3"/>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82" name="Freeform 38">
              <a:extLst>
                <a:ext uri="{FF2B5EF4-FFF2-40B4-BE49-F238E27FC236}">
                  <a16:creationId xmlns:a16="http://schemas.microsoft.com/office/drawing/2014/main" xmlns="" id="{CD6DBA2F-0167-4735-9B7E-E0346016D467}"/>
                </a:ext>
              </a:extLst>
            </p:cNvPr>
            <p:cNvSpPr>
              <a:spLocks/>
            </p:cNvSpPr>
            <p:nvPr/>
          </p:nvSpPr>
          <p:spPr bwMode="auto">
            <a:xfrm>
              <a:off x="9432847" y="4541796"/>
              <a:ext cx="47209" cy="50839"/>
            </a:xfrm>
            <a:custGeom>
              <a:avLst/>
              <a:gdLst>
                <a:gd name="T0" fmla="*/ 51 w 199"/>
                <a:gd name="T1" fmla="*/ 0 h 210"/>
                <a:gd name="T2" fmla="*/ 0 w 199"/>
                <a:gd name="T3" fmla="*/ 30 h 210"/>
                <a:gd name="T4" fmla="*/ 149 w 199"/>
                <a:gd name="T5" fmla="*/ 210 h 210"/>
                <a:gd name="T6" fmla="*/ 199 w 199"/>
                <a:gd name="T7" fmla="*/ 181 h 210"/>
                <a:gd name="T8" fmla="*/ 51 w 199"/>
                <a:gd name="T9" fmla="*/ 0 h 210"/>
              </a:gdLst>
              <a:ahLst/>
              <a:cxnLst>
                <a:cxn ang="0">
                  <a:pos x="T0" y="T1"/>
                </a:cxn>
                <a:cxn ang="0">
                  <a:pos x="T2" y="T3"/>
                </a:cxn>
                <a:cxn ang="0">
                  <a:pos x="T4" y="T5"/>
                </a:cxn>
                <a:cxn ang="0">
                  <a:pos x="T6" y="T7"/>
                </a:cxn>
                <a:cxn ang="0">
                  <a:pos x="T8" y="T9"/>
                </a:cxn>
              </a:cxnLst>
              <a:rect l="0" t="0" r="r" b="b"/>
              <a:pathLst>
                <a:path w="199" h="210">
                  <a:moveTo>
                    <a:pt x="51" y="0"/>
                  </a:moveTo>
                  <a:lnTo>
                    <a:pt x="0" y="30"/>
                  </a:lnTo>
                  <a:lnTo>
                    <a:pt x="149" y="210"/>
                  </a:lnTo>
                  <a:lnTo>
                    <a:pt x="199" y="181"/>
                  </a:lnTo>
                  <a:lnTo>
                    <a:pt x="51" y="0"/>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83" name="Freeform 39">
              <a:extLst>
                <a:ext uri="{FF2B5EF4-FFF2-40B4-BE49-F238E27FC236}">
                  <a16:creationId xmlns:a16="http://schemas.microsoft.com/office/drawing/2014/main" xmlns="" id="{2FB51E5C-EA81-433A-AA81-D3F29F55FE6D}"/>
                </a:ext>
              </a:extLst>
            </p:cNvPr>
            <p:cNvSpPr>
              <a:spLocks/>
            </p:cNvSpPr>
            <p:nvPr/>
          </p:nvSpPr>
          <p:spPr bwMode="auto">
            <a:xfrm>
              <a:off x="9423164" y="4546637"/>
              <a:ext cx="54471" cy="48419"/>
            </a:xfrm>
            <a:custGeom>
              <a:avLst/>
              <a:gdLst>
                <a:gd name="T0" fmla="*/ 100 w 223"/>
                <a:gd name="T1" fmla="*/ 1 h 201"/>
                <a:gd name="T2" fmla="*/ 79 w 223"/>
                <a:gd name="T3" fmla="*/ 0 h 201"/>
                <a:gd name="T4" fmla="*/ 59 w 223"/>
                <a:gd name="T5" fmla="*/ 2 h 201"/>
                <a:gd name="T6" fmla="*/ 41 w 223"/>
                <a:gd name="T7" fmla="*/ 8 h 201"/>
                <a:gd name="T8" fmla="*/ 26 w 223"/>
                <a:gd name="T9" fmla="*/ 18 h 201"/>
                <a:gd name="T10" fmla="*/ 15 w 223"/>
                <a:gd name="T11" fmla="*/ 31 h 201"/>
                <a:gd name="T12" fmla="*/ 6 w 223"/>
                <a:gd name="T13" fmla="*/ 46 h 201"/>
                <a:gd name="T14" fmla="*/ 1 w 223"/>
                <a:gd name="T15" fmla="*/ 64 h 201"/>
                <a:gd name="T16" fmla="*/ 1 w 223"/>
                <a:gd name="T17" fmla="*/ 84 h 201"/>
                <a:gd name="T18" fmla="*/ 6 w 223"/>
                <a:gd name="T19" fmla="*/ 103 h 201"/>
                <a:gd name="T20" fmla="*/ 15 w 223"/>
                <a:gd name="T21" fmla="*/ 124 h 201"/>
                <a:gd name="T22" fmla="*/ 26 w 223"/>
                <a:gd name="T23" fmla="*/ 142 h 201"/>
                <a:gd name="T24" fmla="*/ 41 w 223"/>
                <a:gd name="T25" fmla="*/ 158 h 201"/>
                <a:gd name="T26" fmla="*/ 59 w 223"/>
                <a:gd name="T27" fmla="*/ 174 h 201"/>
                <a:gd name="T28" fmla="*/ 79 w 223"/>
                <a:gd name="T29" fmla="*/ 186 h 201"/>
                <a:gd name="T30" fmla="*/ 100 w 223"/>
                <a:gd name="T31" fmla="*/ 194 h 201"/>
                <a:gd name="T32" fmla="*/ 123 w 223"/>
                <a:gd name="T33" fmla="*/ 200 h 201"/>
                <a:gd name="T34" fmla="*/ 144 w 223"/>
                <a:gd name="T35" fmla="*/ 201 h 201"/>
                <a:gd name="T36" fmla="*/ 164 w 223"/>
                <a:gd name="T37" fmla="*/ 199 h 201"/>
                <a:gd name="T38" fmla="*/ 182 w 223"/>
                <a:gd name="T39" fmla="*/ 193 h 201"/>
                <a:gd name="T40" fmla="*/ 198 w 223"/>
                <a:gd name="T41" fmla="*/ 183 h 201"/>
                <a:gd name="T42" fmla="*/ 210 w 223"/>
                <a:gd name="T43" fmla="*/ 170 h 201"/>
                <a:gd name="T44" fmla="*/ 218 w 223"/>
                <a:gd name="T45" fmla="*/ 155 h 201"/>
                <a:gd name="T46" fmla="*/ 222 w 223"/>
                <a:gd name="T47" fmla="*/ 137 h 201"/>
                <a:gd name="T48" fmla="*/ 222 w 223"/>
                <a:gd name="T49" fmla="*/ 118 h 201"/>
                <a:gd name="T50" fmla="*/ 218 w 223"/>
                <a:gd name="T51" fmla="*/ 98 h 201"/>
                <a:gd name="T52" fmla="*/ 210 w 223"/>
                <a:gd name="T53" fmla="*/ 78 h 201"/>
                <a:gd name="T54" fmla="*/ 198 w 223"/>
                <a:gd name="T55" fmla="*/ 59 h 201"/>
                <a:gd name="T56" fmla="*/ 182 w 223"/>
                <a:gd name="T57" fmla="*/ 43 h 201"/>
                <a:gd name="T58" fmla="*/ 164 w 223"/>
                <a:gd name="T59" fmla="*/ 28 h 201"/>
                <a:gd name="T60" fmla="*/ 144 w 223"/>
                <a:gd name="T61" fmla="*/ 15 h 201"/>
                <a:gd name="T62" fmla="*/ 123 w 223"/>
                <a:gd name="T63" fmla="*/ 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01">
                  <a:moveTo>
                    <a:pt x="112" y="3"/>
                  </a:moveTo>
                  <a:lnTo>
                    <a:pt x="100" y="1"/>
                  </a:lnTo>
                  <a:lnTo>
                    <a:pt x="90" y="0"/>
                  </a:lnTo>
                  <a:lnTo>
                    <a:pt x="79" y="0"/>
                  </a:lnTo>
                  <a:lnTo>
                    <a:pt x="68" y="1"/>
                  </a:lnTo>
                  <a:lnTo>
                    <a:pt x="59" y="2"/>
                  </a:lnTo>
                  <a:lnTo>
                    <a:pt x="50" y="5"/>
                  </a:lnTo>
                  <a:lnTo>
                    <a:pt x="41" y="8"/>
                  </a:lnTo>
                  <a:lnTo>
                    <a:pt x="34" y="13"/>
                  </a:lnTo>
                  <a:lnTo>
                    <a:pt x="26" y="18"/>
                  </a:lnTo>
                  <a:lnTo>
                    <a:pt x="19" y="24"/>
                  </a:lnTo>
                  <a:lnTo>
                    <a:pt x="15" y="31"/>
                  </a:lnTo>
                  <a:lnTo>
                    <a:pt x="10" y="38"/>
                  </a:lnTo>
                  <a:lnTo>
                    <a:pt x="6" y="46"/>
                  </a:lnTo>
                  <a:lnTo>
                    <a:pt x="3" y="55"/>
                  </a:lnTo>
                  <a:lnTo>
                    <a:pt x="1" y="64"/>
                  </a:lnTo>
                  <a:lnTo>
                    <a:pt x="0" y="74"/>
                  </a:lnTo>
                  <a:lnTo>
                    <a:pt x="1" y="84"/>
                  </a:lnTo>
                  <a:lnTo>
                    <a:pt x="3" y="94"/>
                  </a:lnTo>
                  <a:lnTo>
                    <a:pt x="6" y="103"/>
                  </a:lnTo>
                  <a:lnTo>
                    <a:pt x="10" y="114"/>
                  </a:lnTo>
                  <a:lnTo>
                    <a:pt x="15" y="124"/>
                  </a:lnTo>
                  <a:lnTo>
                    <a:pt x="19" y="133"/>
                  </a:lnTo>
                  <a:lnTo>
                    <a:pt x="26" y="142"/>
                  </a:lnTo>
                  <a:lnTo>
                    <a:pt x="34" y="150"/>
                  </a:lnTo>
                  <a:lnTo>
                    <a:pt x="41" y="158"/>
                  </a:lnTo>
                  <a:lnTo>
                    <a:pt x="50" y="167"/>
                  </a:lnTo>
                  <a:lnTo>
                    <a:pt x="59" y="174"/>
                  </a:lnTo>
                  <a:lnTo>
                    <a:pt x="68" y="180"/>
                  </a:lnTo>
                  <a:lnTo>
                    <a:pt x="79" y="186"/>
                  </a:lnTo>
                  <a:lnTo>
                    <a:pt x="90" y="190"/>
                  </a:lnTo>
                  <a:lnTo>
                    <a:pt x="100" y="194"/>
                  </a:lnTo>
                  <a:lnTo>
                    <a:pt x="112" y="198"/>
                  </a:lnTo>
                  <a:lnTo>
                    <a:pt x="123" y="200"/>
                  </a:lnTo>
                  <a:lnTo>
                    <a:pt x="134" y="201"/>
                  </a:lnTo>
                  <a:lnTo>
                    <a:pt x="144" y="201"/>
                  </a:lnTo>
                  <a:lnTo>
                    <a:pt x="155" y="201"/>
                  </a:lnTo>
                  <a:lnTo>
                    <a:pt x="164" y="199"/>
                  </a:lnTo>
                  <a:lnTo>
                    <a:pt x="174" y="196"/>
                  </a:lnTo>
                  <a:lnTo>
                    <a:pt x="182" y="193"/>
                  </a:lnTo>
                  <a:lnTo>
                    <a:pt x="191" y="188"/>
                  </a:lnTo>
                  <a:lnTo>
                    <a:pt x="198" y="183"/>
                  </a:lnTo>
                  <a:lnTo>
                    <a:pt x="204" y="177"/>
                  </a:lnTo>
                  <a:lnTo>
                    <a:pt x="210" y="170"/>
                  </a:lnTo>
                  <a:lnTo>
                    <a:pt x="214" y="163"/>
                  </a:lnTo>
                  <a:lnTo>
                    <a:pt x="218" y="155"/>
                  </a:lnTo>
                  <a:lnTo>
                    <a:pt x="220" y="146"/>
                  </a:lnTo>
                  <a:lnTo>
                    <a:pt x="222" y="137"/>
                  </a:lnTo>
                  <a:lnTo>
                    <a:pt x="223" y="127"/>
                  </a:lnTo>
                  <a:lnTo>
                    <a:pt x="222" y="118"/>
                  </a:lnTo>
                  <a:lnTo>
                    <a:pt x="220" y="107"/>
                  </a:lnTo>
                  <a:lnTo>
                    <a:pt x="218" y="98"/>
                  </a:lnTo>
                  <a:lnTo>
                    <a:pt x="214" y="88"/>
                  </a:lnTo>
                  <a:lnTo>
                    <a:pt x="210" y="78"/>
                  </a:lnTo>
                  <a:lnTo>
                    <a:pt x="204" y="69"/>
                  </a:lnTo>
                  <a:lnTo>
                    <a:pt x="198" y="59"/>
                  </a:lnTo>
                  <a:lnTo>
                    <a:pt x="191" y="51"/>
                  </a:lnTo>
                  <a:lnTo>
                    <a:pt x="182" y="43"/>
                  </a:lnTo>
                  <a:lnTo>
                    <a:pt x="174" y="36"/>
                  </a:lnTo>
                  <a:lnTo>
                    <a:pt x="164" y="28"/>
                  </a:lnTo>
                  <a:lnTo>
                    <a:pt x="155" y="21"/>
                  </a:lnTo>
                  <a:lnTo>
                    <a:pt x="144" y="15"/>
                  </a:lnTo>
                  <a:lnTo>
                    <a:pt x="134" y="11"/>
                  </a:lnTo>
                  <a:lnTo>
                    <a:pt x="123" y="7"/>
                  </a:lnTo>
                  <a:lnTo>
                    <a:pt x="112" y="3"/>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84" name="Freeform 40">
              <a:extLst>
                <a:ext uri="{FF2B5EF4-FFF2-40B4-BE49-F238E27FC236}">
                  <a16:creationId xmlns:a16="http://schemas.microsoft.com/office/drawing/2014/main" xmlns="" id="{6ECB7629-EC64-49A4-9C5E-20FD263E5690}"/>
                </a:ext>
              </a:extLst>
            </p:cNvPr>
            <p:cNvSpPr>
              <a:spLocks/>
            </p:cNvSpPr>
            <p:nvPr/>
          </p:nvSpPr>
          <p:spPr bwMode="auto">
            <a:xfrm>
              <a:off x="9431638" y="4552689"/>
              <a:ext cx="38735" cy="35104"/>
            </a:xfrm>
            <a:custGeom>
              <a:avLst/>
              <a:gdLst>
                <a:gd name="T0" fmla="*/ 73 w 161"/>
                <a:gd name="T1" fmla="*/ 1 h 147"/>
                <a:gd name="T2" fmla="*/ 57 w 161"/>
                <a:gd name="T3" fmla="*/ 0 h 147"/>
                <a:gd name="T4" fmla="*/ 42 w 161"/>
                <a:gd name="T5" fmla="*/ 3 h 147"/>
                <a:gd name="T6" fmla="*/ 30 w 161"/>
                <a:gd name="T7" fmla="*/ 7 h 147"/>
                <a:gd name="T8" fmla="*/ 18 w 161"/>
                <a:gd name="T9" fmla="*/ 13 h 147"/>
                <a:gd name="T10" fmla="*/ 10 w 161"/>
                <a:gd name="T11" fmla="*/ 23 h 147"/>
                <a:gd name="T12" fmla="*/ 4 w 161"/>
                <a:gd name="T13" fmla="*/ 34 h 147"/>
                <a:gd name="T14" fmla="*/ 0 w 161"/>
                <a:gd name="T15" fmla="*/ 47 h 147"/>
                <a:gd name="T16" fmla="*/ 0 w 161"/>
                <a:gd name="T17" fmla="*/ 61 h 147"/>
                <a:gd name="T18" fmla="*/ 4 w 161"/>
                <a:gd name="T19" fmla="*/ 76 h 147"/>
                <a:gd name="T20" fmla="*/ 10 w 161"/>
                <a:gd name="T21" fmla="*/ 90 h 147"/>
                <a:gd name="T22" fmla="*/ 18 w 161"/>
                <a:gd name="T23" fmla="*/ 104 h 147"/>
                <a:gd name="T24" fmla="*/ 30 w 161"/>
                <a:gd name="T25" fmla="*/ 116 h 147"/>
                <a:gd name="T26" fmla="*/ 42 w 161"/>
                <a:gd name="T27" fmla="*/ 127 h 147"/>
                <a:gd name="T28" fmla="*/ 57 w 161"/>
                <a:gd name="T29" fmla="*/ 135 h 147"/>
                <a:gd name="T30" fmla="*/ 73 w 161"/>
                <a:gd name="T31" fmla="*/ 142 h 147"/>
                <a:gd name="T32" fmla="*/ 89 w 161"/>
                <a:gd name="T33" fmla="*/ 146 h 147"/>
                <a:gd name="T34" fmla="*/ 105 w 161"/>
                <a:gd name="T35" fmla="*/ 147 h 147"/>
                <a:gd name="T36" fmla="*/ 119 w 161"/>
                <a:gd name="T37" fmla="*/ 146 h 147"/>
                <a:gd name="T38" fmla="*/ 132 w 161"/>
                <a:gd name="T39" fmla="*/ 141 h 147"/>
                <a:gd name="T40" fmla="*/ 143 w 161"/>
                <a:gd name="T41" fmla="*/ 134 h 147"/>
                <a:gd name="T42" fmla="*/ 151 w 161"/>
                <a:gd name="T43" fmla="*/ 124 h 147"/>
                <a:gd name="T44" fmla="*/ 157 w 161"/>
                <a:gd name="T45" fmla="*/ 113 h 147"/>
                <a:gd name="T46" fmla="*/ 161 w 161"/>
                <a:gd name="T47" fmla="*/ 100 h 147"/>
                <a:gd name="T48" fmla="*/ 161 w 161"/>
                <a:gd name="T49" fmla="*/ 86 h 147"/>
                <a:gd name="T50" fmla="*/ 157 w 161"/>
                <a:gd name="T51" fmla="*/ 72 h 147"/>
                <a:gd name="T52" fmla="*/ 151 w 161"/>
                <a:gd name="T53" fmla="*/ 57 h 147"/>
                <a:gd name="T54" fmla="*/ 143 w 161"/>
                <a:gd name="T55" fmla="*/ 44 h 147"/>
                <a:gd name="T56" fmla="*/ 132 w 161"/>
                <a:gd name="T57" fmla="*/ 31 h 147"/>
                <a:gd name="T58" fmla="*/ 119 w 161"/>
                <a:gd name="T59" fmla="*/ 21 h 147"/>
                <a:gd name="T60" fmla="*/ 105 w 161"/>
                <a:gd name="T61" fmla="*/ 12 h 147"/>
                <a:gd name="T62" fmla="*/ 89 w 161"/>
                <a:gd name="T63" fmla="*/ 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7">
                  <a:moveTo>
                    <a:pt x="81" y="3"/>
                  </a:moveTo>
                  <a:lnTo>
                    <a:pt x="73" y="1"/>
                  </a:lnTo>
                  <a:lnTo>
                    <a:pt x="64" y="0"/>
                  </a:lnTo>
                  <a:lnTo>
                    <a:pt x="57" y="0"/>
                  </a:lnTo>
                  <a:lnTo>
                    <a:pt x="49" y="1"/>
                  </a:lnTo>
                  <a:lnTo>
                    <a:pt x="42" y="3"/>
                  </a:lnTo>
                  <a:lnTo>
                    <a:pt x="36" y="4"/>
                  </a:lnTo>
                  <a:lnTo>
                    <a:pt x="30" y="7"/>
                  </a:lnTo>
                  <a:lnTo>
                    <a:pt x="24" y="10"/>
                  </a:lnTo>
                  <a:lnTo>
                    <a:pt x="18" y="13"/>
                  </a:lnTo>
                  <a:lnTo>
                    <a:pt x="15" y="18"/>
                  </a:lnTo>
                  <a:lnTo>
                    <a:pt x="10" y="23"/>
                  </a:lnTo>
                  <a:lnTo>
                    <a:pt x="6" y="29"/>
                  </a:lnTo>
                  <a:lnTo>
                    <a:pt x="4" y="34"/>
                  </a:lnTo>
                  <a:lnTo>
                    <a:pt x="1" y="41"/>
                  </a:lnTo>
                  <a:lnTo>
                    <a:pt x="0" y="47"/>
                  </a:lnTo>
                  <a:lnTo>
                    <a:pt x="0" y="54"/>
                  </a:lnTo>
                  <a:lnTo>
                    <a:pt x="0" y="61"/>
                  </a:lnTo>
                  <a:lnTo>
                    <a:pt x="1" y="69"/>
                  </a:lnTo>
                  <a:lnTo>
                    <a:pt x="4" y="76"/>
                  </a:lnTo>
                  <a:lnTo>
                    <a:pt x="6" y="84"/>
                  </a:lnTo>
                  <a:lnTo>
                    <a:pt x="10" y="90"/>
                  </a:lnTo>
                  <a:lnTo>
                    <a:pt x="15" y="97"/>
                  </a:lnTo>
                  <a:lnTo>
                    <a:pt x="18" y="104"/>
                  </a:lnTo>
                  <a:lnTo>
                    <a:pt x="24" y="110"/>
                  </a:lnTo>
                  <a:lnTo>
                    <a:pt x="30" y="116"/>
                  </a:lnTo>
                  <a:lnTo>
                    <a:pt x="36" y="122"/>
                  </a:lnTo>
                  <a:lnTo>
                    <a:pt x="42" y="127"/>
                  </a:lnTo>
                  <a:lnTo>
                    <a:pt x="49" y="131"/>
                  </a:lnTo>
                  <a:lnTo>
                    <a:pt x="57" y="135"/>
                  </a:lnTo>
                  <a:lnTo>
                    <a:pt x="64" y="138"/>
                  </a:lnTo>
                  <a:lnTo>
                    <a:pt x="73" y="142"/>
                  </a:lnTo>
                  <a:lnTo>
                    <a:pt x="81" y="144"/>
                  </a:lnTo>
                  <a:lnTo>
                    <a:pt x="89" y="146"/>
                  </a:lnTo>
                  <a:lnTo>
                    <a:pt x="97" y="147"/>
                  </a:lnTo>
                  <a:lnTo>
                    <a:pt x="105" y="147"/>
                  </a:lnTo>
                  <a:lnTo>
                    <a:pt x="112" y="147"/>
                  </a:lnTo>
                  <a:lnTo>
                    <a:pt x="119" y="146"/>
                  </a:lnTo>
                  <a:lnTo>
                    <a:pt x="125" y="143"/>
                  </a:lnTo>
                  <a:lnTo>
                    <a:pt x="132" y="141"/>
                  </a:lnTo>
                  <a:lnTo>
                    <a:pt x="137" y="137"/>
                  </a:lnTo>
                  <a:lnTo>
                    <a:pt x="143" y="134"/>
                  </a:lnTo>
                  <a:lnTo>
                    <a:pt x="148" y="129"/>
                  </a:lnTo>
                  <a:lnTo>
                    <a:pt x="151" y="124"/>
                  </a:lnTo>
                  <a:lnTo>
                    <a:pt x="155" y="119"/>
                  </a:lnTo>
                  <a:lnTo>
                    <a:pt x="157" y="113"/>
                  </a:lnTo>
                  <a:lnTo>
                    <a:pt x="160" y="107"/>
                  </a:lnTo>
                  <a:lnTo>
                    <a:pt x="161" y="100"/>
                  </a:lnTo>
                  <a:lnTo>
                    <a:pt x="161" y="93"/>
                  </a:lnTo>
                  <a:lnTo>
                    <a:pt x="161" y="86"/>
                  </a:lnTo>
                  <a:lnTo>
                    <a:pt x="160" y="79"/>
                  </a:lnTo>
                  <a:lnTo>
                    <a:pt x="157" y="72"/>
                  </a:lnTo>
                  <a:lnTo>
                    <a:pt x="155" y="65"/>
                  </a:lnTo>
                  <a:lnTo>
                    <a:pt x="151" y="57"/>
                  </a:lnTo>
                  <a:lnTo>
                    <a:pt x="148" y="50"/>
                  </a:lnTo>
                  <a:lnTo>
                    <a:pt x="143" y="44"/>
                  </a:lnTo>
                  <a:lnTo>
                    <a:pt x="137" y="37"/>
                  </a:lnTo>
                  <a:lnTo>
                    <a:pt x="132" y="31"/>
                  </a:lnTo>
                  <a:lnTo>
                    <a:pt x="125" y="26"/>
                  </a:lnTo>
                  <a:lnTo>
                    <a:pt x="119" y="21"/>
                  </a:lnTo>
                  <a:lnTo>
                    <a:pt x="112" y="17"/>
                  </a:lnTo>
                  <a:lnTo>
                    <a:pt x="105" y="12"/>
                  </a:lnTo>
                  <a:lnTo>
                    <a:pt x="97" y="9"/>
                  </a:lnTo>
                  <a:lnTo>
                    <a:pt x="89" y="5"/>
                  </a:lnTo>
                  <a:lnTo>
                    <a:pt x="81" y="3"/>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85" name="Freeform 41">
              <a:extLst>
                <a:ext uri="{FF2B5EF4-FFF2-40B4-BE49-F238E27FC236}">
                  <a16:creationId xmlns:a16="http://schemas.microsoft.com/office/drawing/2014/main" xmlns="" id="{D3F32762-E10F-49C8-A27A-930E35CBE728}"/>
                </a:ext>
              </a:extLst>
            </p:cNvPr>
            <p:cNvSpPr>
              <a:spLocks/>
            </p:cNvSpPr>
            <p:nvPr/>
          </p:nvSpPr>
          <p:spPr bwMode="auto">
            <a:xfrm>
              <a:off x="9701571" y="4679789"/>
              <a:ext cx="53261" cy="48419"/>
            </a:xfrm>
            <a:custGeom>
              <a:avLst/>
              <a:gdLst>
                <a:gd name="T0" fmla="*/ 99 w 221"/>
                <a:gd name="T1" fmla="*/ 1 h 201"/>
                <a:gd name="T2" fmla="*/ 78 w 221"/>
                <a:gd name="T3" fmla="*/ 0 h 201"/>
                <a:gd name="T4" fmla="*/ 57 w 221"/>
                <a:gd name="T5" fmla="*/ 3 h 201"/>
                <a:gd name="T6" fmla="*/ 41 w 221"/>
                <a:gd name="T7" fmla="*/ 9 h 201"/>
                <a:gd name="T8" fmla="*/ 25 w 221"/>
                <a:gd name="T9" fmla="*/ 18 h 201"/>
                <a:gd name="T10" fmla="*/ 13 w 221"/>
                <a:gd name="T11" fmla="*/ 31 h 201"/>
                <a:gd name="T12" fmla="*/ 5 w 221"/>
                <a:gd name="T13" fmla="*/ 47 h 201"/>
                <a:gd name="T14" fmla="*/ 0 w 221"/>
                <a:gd name="T15" fmla="*/ 64 h 201"/>
                <a:gd name="T16" fmla="*/ 0 w 221"/>
                <a:gd name="T17" fmla="*/ 84 h 201"/>
                <a:gd name="T18" fmla="*/ 5 w 221"/>
                <a:gd name="T19" fmla="*/ 104 h 201"/>
                <a:gd name="T20" fmla="*/ 13 w 221"/>
                <a:gd name="T21" fmla="*/ 124 h 201"/>
                <a:gd name="T22" fmla="*/ 25 w 221"/>
                <a:gd name="T23" fmla="*/ 142 h 201"/>
                <a:gd name="T24" fmla="*/ 41 w 221"/>
                <a:gd name="T25" fmla="*/ 159 h 201"/>
                <a:gd name="T26" fmla="*/ 57 w 221"/>
                <a:gd name="T27" fmla="*/ 173 h 201"/>
                <a:gd name="T28" fmla="*/ 78 w 221"/>
                <a:gd name="T29" fmla="*/ 186 h 201"/>
                <a:gd name="T30" fmla="*/ 99 w 221"/>
                <a:gd name="T31" fmla="*/ 194 h 201"/>
                <a:gd name="T32" fmla="*/ 122 w 221"/>
                <a:gd name="T33" fmla="*/ 200 h 201"/>
                <a:gd name="T34" fmla="*/ 144 w 221"/>
                <a:gd name="T35" fmla="*/ 201 h 201"/>
                <a:gd name="T36" fmla="*/ 163 w 221"/>
                <a:gd name="T37" fmla="*/ 199 h 201"/>
                <a:gd name="T38" fmla="*/ 181 w 221"/>
                <a:gd name="T39" fmla="*/ 193 h 201"/>
                <a:gd name="T40" fmla="*/ 196 w 221"/>
                <a:gd name="T41" fmla="*/ 184 h 201"/>
                <a:gd name="T42" fmla="*/ 208 w 221"/>
                <a:gd name="T43" fmla="*/ 170 h 201"/>
                <a:gd name="T44" fmla="*/ 217 w 221"/>
                <a:gd name="T45" fmla="*/ 155 h 201"/>
                <a:gd name="T46" fmla="*/ 220 w 221"/>
                <a:gd name="T47" fmla="*/ 137 h 201"/>
                <a:gd name="T48" fmla="*/ 220 w 221"/>
                <a:gd name="T49" fmla="*/ 118 h 201"/>
                <a:gd name="T50" fmla="*/ 217 w 221"/>
                <a:gd name="T51" fmla="*/ 98 h 201"/>
                <a:gd name="T52" fmla="*/ 208 w 221"/>
                <a:gd name="T53" fmla="*/ 79 h 201"/>
                <a:gd name="T54" fmla="*/ 196 w 221"/>
                <a:gd name="T55" fmla="*/ 60 h 201"/>
                <a:gd name="T56" fmla="*/ 181 w 221"/>
                <a:gd name="T57" fmla="*/ 43 h 201"/>
                <a:gd name="T58" fmla="*/ 163 w 221"/>
                <a:gd name="T59" fmla="*/ 29 h 201"/>
                <a:gd name="T60" fmla="*/ 144 w 221"/>
                <a:gd name="T61" fmla="*/ 16 h 201"/>
                <a:gd name="T62" fmla="*/ 122 w 221"/>
                <a:gd name="T63" fmla="*/ 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1" h="201">
                  <a:moveTo>
                    <a:pt x="111" y="4"/>
                  </a:moveTo>
                  <a:lnTo>
                    <a:pt x="99" y="1"/>
                  </a:lnTo>
                  <a:lnTo>
                    <a:pt x="88" y="0"/>
                  </a:lnTo>
                  <a:lnTo>
                    <a:pt x="78" y="0"/>
                  </a:lnTo>
                  <a:lnTo>
                    <a:pt x="68" y="1"/>
                  </a:lnTo>
                  <a:lnTo>
                    <a:pt x="57" y="3"/>
                  </a:lnTo>
                  <a:lnTo>
                    <a:pt x="49" y="5"/>
                  </a:lnTo>
                  <a:lnTo>
                    <a:pt x="41" y="9"/>
                  </a:lnTo>
                  <a:lnTo>
                    <a:pt x="32" y="13"/>
                  </a:lnTo>
                  <a:lnTo>
                    <a:pt x="25" y="18"/>
                  </a:lnTo>
                  <a:lnTo>
                    <a:pt x="19" y="24"/>
                  </a:lnTo>
                  <a:lnTo>
                    <a:pt x="13" y="31"/>
                  </a:lnTo>
                  <a:lnTo>
                    <a:pt x="9" y="38"/>
                  </a:lnTo>
                  <a:lnTo>
                    <a:pt x="5" y="47"/>
                  </a:lnTo>
                  <a:lnTo>
                    <a:pt x="3" y="55"/>
                  </a:lnTo>
                  <a:lnTo>
                    <a:pt x="0" y="64"/>
                  </a:lnTo>
                  <a:lnTo>
                    <a:pt x="0" y="74"/>
                  </a:lnTo>
                  <a:lnTo>
                    <a:pt x="0" y="84"/>
                  </a:lnTo>
                  <a:lnTo>
                    <a:pt x="3" y="94"/>
                  </a:lnTo>
                  <a:lnTo>
                    <a:pt x="5" y="104"/>
                  </a:lnTo>
                  <a:lnTo>
                    <a:pt x="9" y="114"/>
                  </a:lnTo>
                  <a:lnTo>
                    <a:pt x="13" y="124"/>
                  </a:lnTo>
                  <a:lnTo>
                    <a:pt x="19" y="132"/>
                  </a:lnTo>
                  <a:lnTo>
                    <a:pt x="25" y="142"/>
                  </a:lnTo>
                  <a:lnTo>
                    <a:pt x="32" y="150"/>
                  </a:lnTo>
                  <a:lnTo>
                    <a:pt x="41" y="159"/>
                  </a:lnTo>
                  <a:lnTo>
                    <a:pt x="49" y="167"/>
                  </a:lnTo>
                  <a:lnTo>
                    <a:pt x="57" y="173"/>
                  </a:lnTo>
                  <a:lnTo>
                    <a:pt x="68" y="180"/>
                  </a:lnTo>
                  <a:lnTo>
                    <a:pt x="78" y="186"/>
                  </a:lnTo>
                  <a:lnTo>
                    <a:pt x="88" y="191"/>
                  </a:lnTo>
                  <a:lnTo>
                    <a:pt x="99" y="194"/>
                  </a:lnTo>
                  <a:lnTo>
                    <a:pt x="111" y="198"/>
                  </a:lnTo>
                  <a:lnTo>
                    <a:pt x="122" y="200"/>
                  </a:lnTo>
                  <a:lnTo>
                    <a:pt x="133" y="201"/>
                  </a:lnTo>
                  <a:lnTo>
                    <a:pt x="144" y="201"/>
                  </a:lnTo>
                  <a:lnTo>
                    <a:pt x="154" y="200"/>
                  </a:lnTo>
                  <a:lnTo>
                    <a:pt x="163" y="199"/>
                  </a:lnTo>
                  <a:lnTo>
                    <a:pt x="173" y="197"/>
                  </a:lnTo>
                  <a:lnTo>
                    <a:pt x="181" y="193"/>
                  </a:lnTo>
                  <a:lnTo>
                    <a:pt x="189" y="188"/>
                  </a:lnTo>
                  <a:lnTo>
                    <a:pt x="196" y="184"/>
                  </a:lnTo>
                  <a:lnTo>
                    <a:pt x="202" y="178"/>
                  </a:lnTo>
                  <a:lnTo>
                    <a:pt x="208" y="170"/>
                  </a:lnTo>
                  <a:lnTo>
                    <a:pt x="213" y="163"/>
                  </a:lnTo>
                  <a:lnTo>
                    <a:pt x="217" y="155"/>
                  </a:lnTo>
                  <a:lnTo>
                    <a:pt x="219" y="147"/>
                  </a:lnTo>
                  <a:lnTo>
                    <a:pt x="220" y="137"/>
                  </a:lnTo>
                  <a:lnTo>
                    <a:pt x="221" y="128"/>
                  </a:lnTo>
                  <a:lnTo>
                    <a:pt x="220" y="118"/>
                  </a:lnTo>
                  <a:lnTo>
                    <a:pt x="219" y="107"/>
                  </a:lnTo>
                  <a:lnTo>
                    <a:pt x="217" y="98"/>
                  </a:lnTo>
                  <a:lnTo>
                    <a:pt x="213" y="88"/>
                  </a:lnTo>
                  <a:lnTo>
                    <a:pt x="208" y="79"/>
                  </a:lnTo>
                  <a:lnTo>
                    <a:pt x="202" y="69"/>
                  </a:lnTo>
                  <a:lnTo>
                    <a:pt x="196" y="60"/>
                  </a:lnTo>
                  <a:lnTo>
                    <a:pt x="189" y="51"/>
                  </a:lnTo>
                  <a:lnTo>
                    <a:pt x="181" y="43"/>
                  </a:lnTo>
                  <a:lnTo>
                    <a:pt x="173" y="36"/>
                  </a:lnTo>
                  <a:lnTo>
                    <a:pt x="163" y="29"/>
                  </a:lnTo>
                  <a:lnTo>
                    <a:pt x="154" y="22"/>
                  </a:lnTo>
                  <a:lnTo>
                    <a:pt x="144" y="16"/>
                  </a:lnTo>
                  <a:lnTo>
                    <a:pt x="133" y="11"/>
                  </a:lnTo>
                  <a:lnTo>
                    <a:pt x="122" y="7"/>
                  </a:lnTo>
                  <a:lnTo>
                    <a:pt x="111" y="4"/>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86" name="Freeform 42">
              <a:extLst>
                <a:ext uri="{FF2B5EF4-FFF2-40B4-BE49-F238E27FC236}">
                  <a16:creationId xmlns:a16="http://schemas.microsoft.com/office/drawing/2014/main" xmlns="" id="{AA6220E0-BC66-4DBC-9D6B-35D09C9CD9D5}"/>
                </a:ext>
              </a:extLst>
            </p:cNvPr>
            <p:cNvSpPr>
              <a:spLocks/>
            </p:cNvSpPr>
            <p:nvPr/>
          </p:nvSpPr>
          <p:spPr bwMode="auto">
            <a:xfrm>
              <a:off x="9700361" y="4680999"/>
              <a:ext cx="47209" cy="50839"/>
            </a:xfrm>
            <a:custGeom>
              <a:avLst/>
              <a:gdLst>
                <a:gd name="T0" fmla="*/ 51 w 199"/>
                <a:gd name="T1" fmla="*/ 0 h 210"/>
                <a:gd name="T2" fmla="*/ 0 w 199"/>
                <a:gd name="T3" fmla="*/ 30 h 210"/>
                <a:gd name="T4" fmla="*/ 149 w 199"/>
                <a:gd name="T5" fmla="*/ 210 h 210"/>
                <a:gd name="T6" fmla="*/ 199 w 199"/>
                <a:gd name="T7" fmla="*/ 180 h 210"/>
                <a:gd name="T8" fmla="*/ 51 w 199"/>
                <a:gd name="T9" fmla="*/ 0 h 210"/>
              </a:gdLst>
              <a:ahLst/>
              <a:cxnLst>
                <a:cxn ang="0">
                  <a:pos x="T0" y="T1"/>
                </a:cxn>
                <a:cxn ang="0">
                  <a:pos x="T2" y="T3"/>
                </a:cxn>
                <a:cxn ang="0">
                  <a:pos x="T4" y="T5"/>
                </a:cxn>
                <a:cxn ang="0">
                  <a:pos x="T6" y="T7"/>
                </a:cxn>
                <a:cxn ang="0">
                  <a:pos x="T8" y="T9"/>
                </a:cxn>
              </a:cxnLst>
              <a:rect l="0" t="0" r="r" b="b"/>
              <a:pathLst>
                <a:path w="199" h="210">
                  <a:moveTo>
                    <a:pt x="51" y="0"/>
                  </a:moveTo>
                  <a:lnTo>
                    <a:pt x="0" y="30"/>
                  </a:lnTo>
                  <a:lnTo>
                    <a:pt x="149" y="210"/>
                  </a:lnTo>
                  <a:lnTo>
                    <a:pt x="199" y="180"/>
                  </a:lnTo>
                  <a:lnTo>
                    <a:pt x="51" y="0"/>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87" name="Freeform 43">
              <a:extLst>
                <a:ext uri="{FF2B5EF4-FFF2-40B4-BE49-F238E27FC236}">
                  <a16:creationId xmlns:a16="http://schemas.microsoft.com/office/drawing/2014/main" xmlns="" id="{FAB00A2D-9680-4F48-8F7A-AE005EB9473E}"/>
                </a:ext>
              </a:extLst>
            </p:cNvPr>
            <p:cNvSpPr>
              <a:spLocks/>
            </p:cNvSpPr>
            <p:nvPr/>
          </p:nvSpPr>
          <p:spPr bwMode="auto">
            <a:xfrm>
              <a:off x="9691887" y="4685841"/>
              <a:ext cx="53261" cy="48419"/>
            </a:xfrm>
            <a:custGeom>
              <a:avLst/>
              <a:gdLst>
                <a:gd name="T0" fmla="*/ 99 w 222"/>
                <a:gd name="T1" fmla="*/ 1 h 201"/>
                <a:gd name="T2" fmla="*/ 78 w 222"/>
                <a:gd name="T3" fmla="*/ 0 h 201"/>
                <a:gd name="T4" fmla="*/ 58 w 222"/>
                <a:gd name="T5" fmla="*/ 3 h 201"/>
                <a:gd name="T6" fmla="*/ 40 w 222"/>
                <a:gd name="T7" fmla="*/ 9 h 201"/>
                <a:gd name="T8" fmla="*/ 25 w 222"/>
                <a:gd name="T9" fmla="*/ 18 h 201"/>
                <a:gd name="T10" fmla="*/ 14 w 222"/>
                <a:gd name="T11" fmla="*/ 31 h 201"/>
                <a:gd name="T12" fmla="*/ 5 w 222"/>
                <a:gd name="T13" fmla="*/ 47 h 201"/>
                <a:gd name="T14" fmla="*/ 0 w 222"/>
                <a:gd name="T15" fmla="*/ 64 h 201"/>
                <a:gd name="T16" fmla="*/ 0 w 222"/>
                <a:gd name="T17" fmla="*/ 84 h 201"/>
                <a:gd name="T18" fmla="*/ 5 w 222"/>
                <a:gd name="T19" fmla="*/ 104 h 201"/>
                <a:gd name="T20" fmla="*/ 14 w 222"/>
                <a:gd name="T21" fmla="*/ 123 h 201"/>
                <a:gd name="T22" fmla="*/ 25 w 222"/>
                <a:gd name="T23" fmla="*/ 142 h 201"/>
                <a:gd name="T24" fmla="*/ 40 w 222"/>
                <a:gd name="T25" fmla="*/ 159 h 201"/>
                <a:gd name="T26" fmla="*/ 58 w 222"/>
                <a:gd name="T27" fmla="*/ 173 h 201"/>
                <a:gd name="T28" fmla="*/ 78 w 222"/>
                <a:gd name="T29" fmla="*/ 186 h 201"/>
                <a:gd name="T30" fmla="*/ 99 w 222"/>
                <a:gd name="T31" fmla="*/ 194 h 201"/>
                <a:gd name="T32" fmla="*/ 122 w 222"/>
                <a:gd name="T33" fmla="*/ 200 h 201"/>
                <a:gd name="T34" fmla="*/ 143 w 222"/>
                <a:gd name="T35" fmla="*/ 201 h 201"/>
                <a:gd name="T36" fmla="*/ 163 w 222"/>
                <a:gd name="T37" fmla="*/ 199 h 201"/>
                <a:gd name="T38" fmla="*/ 181 w 222"/>
                <a:gd name="T39" fmla="*/ 193 h 201"/>
                <a:gd name="T40" fmla="*/ 197 w 222"/>
                <a:gd name="T41" fmla="*/ 184 h 201"/>
                <a:gd name="T42" fmla="*/ 209 w 222"/>
                <a:gd name="T43" fmla="*/ 170 h 201"/>
                <a:gd name="T44" fmla="*/ 217 w 222"/>
                <a:gd name="T45" fmla="*/ 155 h 201"/>
                <a:gd name="T46" fmla="*/ 220 w 222"/>
                <a:gd name="T47" fmla="*/ 137 h 201"/>
                <a:gd name="T48" fmla="*/ 220 w 222"/>
                <a:gd name="T49" fmla="*/ 118 h 201"/>
                <a:gd name="T50" fmla="*/ 217 w 222"/>
                <a:gd name="T51" fmla="*/ 98 h 201"/>
                <a:gd name="T52" fmla="*/ 209 w 222"/>
                <a:gd name="T53" fmla="*/ 78 h 201"/>
                <a:gd name="T54" fmla="*/ 197 w 222"/>
                <a:gd name="T55" fmla="*/ 60 h 201"/>
                <a:gd name="T56" fmla="*/ 181 w 222"/>
                <a:gd name="T57" fmla="*/ 43 h 201"/>
                <a:gd name="T58" fmla="*/ 163 w 222"/>
                <a:gd name="T59" fmla="*/ 29 h 201"/>
                <a:gd name="T60" fmla="*/ 143 w 222"/>
                <a:gd name="T61" fmla="*/ 16 h 201"/>
                <a:gd name="T62" fmla="*/ 122 w 222"/>
                <a:gd name="T63" fmla="*/ 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2" h="201">
                  <a:moveTo>
                    <a:pt x="111" y="4"/>
                  </a:moveTo>
                  <a:lnTo>
                    <a:pt x="99" y="1"/>
                  </a:lnTo>
                  <a:lnTo>
                    <a:pt x="88" y="0"/>
                  </a:lnTo>
                  <a:lnTo>
                    <a:pt x="78" y="0"/>
                  </a:lnTo>
                  <a:lnTo>
                    <a:pt x="67" y="1"/>
                  </a:lnTo>
                  <a:lnTo>
                    <a:pt x="58" y="3"/>
                  </a:lnTo>
                  <a:lnTo>
                    <a:pt x="49" y="5"/>
                  </a:lnTo>
                  <a:lnTo>
                    <a:pt x="40" y="9"/>
                  </a:lnTo>
                  <a:lnTo>
                    <a:pt x="33" y="13"/>
                  </a:lnTo>
                  <a:lnTo>
                    <a:pt x="25" y="18"/>
                  </a:lnTo>
                  <a:lnTo>
                    <a:pt x="18" y="24"/>
                  </a:lnTo>
                  <a:lnTo>
                    <a:pt x="14" y="31"/>
                  </a:lnTo>
                  <a:lnTo>
                    <a:pt x="9" y="38"/>
                  </a:lnTo>
                  <a:lnTo>
                    <a:pt x="5" y="47"/>
                  </a:lnTo>
                  <a:lnTo>
                    <a:pt x="2" y="55"/>
                  </a:lnTo>
                  <a:lnTo>
                    <a:pt x="0" y="64"/>
                  </a:lnTo>
                  <a:lnTo>
                    <a:pt x="0" y="74"/>
                  </a:lnTo>
                  <a:lnTo>
                    <a:pt x="0" y="84"/>
                  </a:lnTo>
                  <a:lnTo>
                    <a:pt x="2" y="94"/>
                  </a:lnTo>
                  <a:lnTo>
                    <a:pt x="5" y="104"/>
                  </a:lnTo>
                  <a:lnTo>
                    <a:pt x="9" y="113"/>
                  </a:lnTo>
                  <a:lnTo>
                    <a:pt x="14" y="123"/>
                  </a:lnTo>
                  <a:lnTo>
                    <a:pt x="18" y="132"/>
                  </a:lnTo>
                  <a:lnTo>
                    <a:pt x="25" y="142"/>
                  </a:lnTo>
                  <a:lnTo>
                    <a:pt x="33" y="150"/>
                  </a:lnTo>
                  <a:lnTo>
                    <a:pt x="40" y="159"/>
                  </a:lnTo>
                  <a:lnTo>
                    <a:pt x="49" y="166"/>
                  </a:lnTo>
                  <a:lnTo>
                    <a:pt x="58" y="173"/>
                  </a:lnTo>
                  <a:lnTo>
                    <a:pt x="67" y="180"/>
                  </a:lnTo>
                  <a:lnTo>
                    <a:pt x="78" y="186"/>
                  </a:lnTo>
                  <a:lnTo>
                    <a:pt x="88" y="191"/>
                  </a:lnTo>
                  <a:lnTo>
                    <a:pt x="99" y="194"/>
                  </a:lnTo>
                  <a:lnTo>
                    <a:pt x="111" y="198"/>
                  </a:lnTo>
                  <a:lnTo>
                    <a:pt x="122" y="200"/>
                  </a:lnTo>
                  <a:lnTo>
                    <a:pt x="132" y="201"/>
                  </a:lnTo>
                  <a:lnTo>
                    <a:pt x="143" y="201"/>
                  </a:lnTo>
                  <a:lnTo>
                    <a:pt x="154" y="200"/>
                  </a:lnTo>
                  <a:lnTo>
                    <a:pt x="163" y="199"/>
                  </a:lnTo>
                  <a:lnTo>
                    <a:pt x="173" y="197"/>
                  </a:lnTo>
                  <a:lnTo>
                    <a:pt x="181" y="193"/>
                  </a:lnTo>
                  <a:lnTo>
                    <a:pt x="190" y="188"/>
                  </a:lnTo>
                  <a:lnTo>
                    <a:pt x="197" y="184"/>
                  </a:lnTo>
                  <a:lnTo>
                    <a:pt x="203" y="178"/>
                  </a:lnTo>
                  <a:lnTo>
                    <a:pt x="209" y="170"/>
                  </a:lnTo>
                  <a:lnTo>
                    <a:pt x="212" y="163"/>
                  </a:lnTo>
                  <a:lnTo>
                    <a:pt x="217" y="155"/>
                  </a:lnTo>
                  <a:lnTo>
                    <a:pt x="219" y="147"/>
                  </a:lnTo>
                  <a:lnTo>
                    <a:pt x="220" y="137"/>
                  </a:lnTo>
                  <a:lnTo>
                    <a:pt x="222" y="128"/>
                  </a:lnTo>
                  <a:lnTo>
                    <a:pt x="220" y="118"/>
                  </a:lnTo>
                  <a:lnTo>
                    <a:pt x="219" y="107"/>
                  </a:lnTo>
                  <a:lnTo>
                    <a:pt x="217" y="98"/>
                  </a:lnTo>
                  <a:lnTo>
                    <a:pt x="212" y="87"/>
                  </a:lnTo>
                  <a:lnTo>
                    <a:pt x="209" y="78"/>
                  </a:lnTo>
                  <a:lnTo>
                    <a:pt x="203" y="69"/>
                  </a:lnTo>
                  <a:lnTo>
                    <a:pt x="197" y="60"/>
                  </a:lnTo>
                  <a:lnTo>
                    <a:pt x="190" y="51"/>
                  </a:lnTo>
                  <a:lnTo>
                    <a:pt x="181" y="43"/>
                  </a:lnTo>
                  <a:lnTo>
                    <a:pt x="173" y="35"/>
                  </a:lnTo>
                  <a:lnTo>
                    <a:pt x="163" y="29"/>
                  </a:lnTo>
                  <a:lnTo>
                    <a:pt x="154" y="22"/>
                  </a:lnTo>
                  <a:lnTo>
                    <a:pt x="143" y="16"/>
                  </a:lnTo>
                  <a:lnTo>
                    <a:pt x="132" y="11"/>
                  </a:lnTo>
                  <a:lnTo>
                    <a:pt x="122" y="7"/>
                  </a:lnTo>
                  <a:lnTo>
                    <a:pt x="111" y="4"/>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88" name="Freeform 44">
              <a:extLst>
                <a:ext uri="{FF2B5EF4-FFF2-40B4-BE49-F238E27FC236}">
                  <a16:creationId xmlns:a16="http://schemas.microsoft.com/office/drawing/2014/main" xmlns="" id="{A5A38A69-255B-4098-B8F5-00F9EBDA08B6}"/>
                </a:ext>
              </a:extLst>
            </p:cNvPr>
            <p:cNvSpPr>
              <a:spLocks/>
            </p:cNvSpPr>
            <p:nvPr/>
          </p:nvSpPr>
          <p:spPr bwMode="auto">
            <a:xfrm>
              <a:off x="9699150" y="4691894"/>
              <a:ext cx="38735" cy="36314"/>
            </a:xfrm>
            <a:custGeom>
              <a:avLst/>
              <a:gdLst>
                <a:gd name="T0" fmla="*/ 73 w 161"/>
                <a:gd name="T1" fmla="*/ 1 h 146"/>
                <a:gd name="T2" fmla="*/ 57 w 161"/>
                <a:gd name="T3" fmla="*/ 0 h 146"/>
                <a:gd name="T4" fmla="*/ 42 w 161"/>
                <a:gd name="T5" fmla="*/ 2 h 146"/>
                <a:gd name="T6" fmla="*/ 30 w 161"/>
                <a:gd name="T7" fmla="*/ 6 h 146"/>
                <a:gd name="T8" fmla="*/ 18 w 161"/>
                <a:gd name="T9" fmla="*/ 13 h 146"/>
                <a:gd name="T10" fmla="*/ 10 w 161"/>
                <a:gd name="T11" fmla="*/ 22 h 146"/>
                <a:gd name="T12" fmla="*/ 4 w 161"/>
                <a:gd name="T13" fmla="*/ 33 h 146"/>
                <a:gd name="T14" fmla="*/ 0 w 161"/>
                <a:gd name="T15" fmla="*/ 46 h 146"/>
                <a:gd name="T16" fmla="*/ 0 w 161"/>
                <a:gd name="T17" fmla="*/ 60 h 146"/>
                <a:gd name="T18" fmla="*/ 4 w 161"/>
                <a:gd name="T19" fmla="*/ 75 h 146"/>
                <a:gd name="T20" fmla="*/ 10 w 161"/>
                <a:gd name="T21" fmla="*/ 89 h 146"/>
                <a:gd name="T22" fmla="*/ 18 w 161"/>
                <a:gd name="T23" fmla="*/ 102 h 146"/>
                <a:gd name="T24" fmla="*/ 30 w 161"/>
                <a:gd name="T25" fmla="*/ 115 h 146"/>
                <a:gd name="T26" fmla="*/ 42 w 161"/>
                <a:gd name="T27" fmla="*/ 126 h 146"/>
                <a:gd name="T28" fmla="*/ 57 w 161"/>
                <a:gd name="T29" fmla="*/ 134 h 146"/>
                <a:gd name="T30" fmla="*/ 73 w 161"/>
                <a:gd name="T31" fmla="*/ 141 h 146"/>
                <a:gd name="T32" fmla="*/ 89 w 161"/>
                <a:gd name="T33" fmla="*/ 145 h 146"/>
                <a:gd name="T34" fmla="*/ 105 w 161"/>
                <a:gd name="T35" fmla="*/ 146 h 146"/>
                <a:gd name="T36" fmla="*/ 119 w 161"/>
                <a:gd name="T37" fmla="*/ 144 h 146"/>
                <a:gd name="T38" fmla="*/ 132 w 161"/>
                <a:gd name="T39" fmla="*/ 140 h 146"/>
                <a:gd name="T40" fmla="*/ 143 w 161"/>
                <a:gd name="T41" fmla="*/ 133 h 146"/>
                <a:gd name="T42" fmla="*/ 151 w 161"/>
                <a:gd name="T43" fmla="*/ 123 h 146"/>
                <a:gd name="T44" fmla="*/ 157 w 161"/>
                <a:gd name="T45" fmla="*/ 113 h 146"/>
                <a:gd name="T46" fmla="*/ 161 w 161"/>
                <a:gd name="T47" fmla="*/ 100 h 146"/>
                <a:gd name="T48" fmla="*/ 161 w 161"/>
                <a:gd name="T49" fmla="*/ 85 h 146"/>
                <a:gd name="T50" fmla="*/ 157 w 161"/>
                <a:gd name="T51" fmla="*/ 70 h 146"/>
                <a:gd name="T52" fmla="*/ 151 w 161"/>
                <a:gd name="T53" fmla="*/ 57 h 146"/>
                <a:gd name="T54" fmla="*/ 143 w 161"/>
                <a:gd name="T55" fmla="*/ 42 h 146"/>
                <a:gd name="T56" fmla="*/ 132 w 161"/>
                <a:gd name="T57" fmla="*/ 31 h 146"/>
                <a:gd name="T58" fmla="*/ 119 w 161"/>
                <a:gd name="T59" fmla="*/ 20 h 146"/>
                <a:gd name="T60" fmla="*/ 105 w 161"/>
                <a:gd name="T61" fmla="*/ 11 h 146"/>
                <a:gd name="T62" fmla="*/ 89 w 161"/>
                <a:gd name="T63" fmla="*/ 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81" y="2"/>
                  </a:moveTo>
                  <a:lnTo>
                    <a:pt x="73" y="1"/>
                  </a:lnTo>
                  <a:lnTo>
                    <a:pt x="64" y="0"/>
                  </a:lnTo>
                  <a:lnTo>
                    <a:pt x="57" y="0"/>
                  </a:lnTo>
                  <a:lnTo>
                    <a:pt x="49" y="1"/>
                  </a:lnTo>
                  <a:lnTo>
                    <a:pt x="42" y="2"/>
                  </a:lnTo>
                  <a:lnTo>
                    <a:pt x="36" y="3"/>
                  </a:lnTo>
                  <a:lnTo>
                    <a:pt x="30" y="6"/>
                  </a:lnTo>
                  <a:lnTo>
                    <a:pt x="24" y="9"/>
                  </a:lnTo>
                  <a:lnTo>
                    <a:pt x="18" y="13"/>
                  </a:lnTo>
                  <a:lnTo>
                    <a:pt x="14" y="17"/>
                  </a:lnTo>
                  <a:lnTo>
                    <a:pt x="10" y="22"/>
                  </a:lnTo>
                  <a:lnTo>
                    <a:pt x="6" y="27"/>
                  </a:lnTo>
                  <a:lnTo>
                    <a:pt x="4" y="33"/>
                  </a:lnTo>
                  <a:lnTo>
                    <a:pt x="1" y="39"/>
                  </a:lnTo>
                  <a:lnTo>
                    <a:pt x="0" y="46"/>
                  </a:lnTo>
                  <a:lnTo>
                    <a:pt x="0" y="53"/>
                  </a:lnTo>
                  <a:lnTo>
                    <a:pt x="0" y="60"/>
                  </a:lnTo>
                  <a:lnTo>
                    <a:pt x="1" y="67"/>
                  </a:lnTo>
                  <a:lnTo>
                    <a:pt x="4" y="75"/>
                  </a:lnTo>
                  <a:lnTo>
                    <a:pt x="6" y="82"/>
                  </a:lnTo>
                  <a:lnTo>
                    <a:pt x="10" y="89"/>
                  </a:lnTo>
                  <a:lnTo>
                    <a:pt x="14" y="96"/>
                  </a:lnTo>
                  <a:lnTo>
                    <a:pt x="18" y="102"/>
                  </a:lnTo>
                  <a:lnTo>
                    <a:pt x="24" y="109"/>
                  </a:lnTo>
                  <a:lnTo>
                    <a:pt x="30" y="115"/>
                  </a:lnTo>
                  <a:lnTo>
                    <a:pt x="36" y="120"/>
                  </a:lnTo>
                  <a:lnTo>
                    <a:pt x="42" y="126"/>
                  </a:lnTo>
                  <a:lnTo>
                    <a:pt x="49" y="131"/>
                  </a:lnTo>
                  <a:lnTo>
                    <a:pt x="57" y="134"/>
                  </a:lnTo>
                  <a:lnTo>
                    <a:pt x="64" y="138"/>
                  </a:lnTo>
                  <a:lnTo>
                    <a:pt x="73" y="141"/>
                  </a:lnTo>
                  <a:lnTo>
                    <a:pt x="81" y="144"/>
                  </a:lnTo>
                  <a:lnTo>
                    <a:pt x="89" y="145"/>
                  </a:lnTo>
                  <a:lnTo>
                    <a:pt x="96" y="146"/>
                  </a:lnTo>
                  <a:lnTo>
                    <a:pt x="105" y="146"/>
                  </a:lnTo>
                  <a:lnTo>
                    <a:pt x="112" y="145"/>
                  </a:lnTo>
                  <a:lnTo>
                    <a:pt x="119" y="144"/>
                  </a:lnTo>
                  <a:lnTo>
                    <a:pt x="125" y="142"/>
                  </a:lnTo>
                  <a:lnTo>
                    <a:pt x="132" y="140"/>
                  </a:lnTo>
                  <a:lnTo>
                    <a:pt x="137" y="136"/>
                  </a:lnTo>
                  <a:lnTo>
                    <a:pt x="143" y="133"/>
                  </a:lnTo>
                  <a:lnTo>
                    <a:pt x="148" y="128"/>
                  </a:lnTo>
                  <a:lnTo>
                    <a:pt x="151" y="123"/>
                  </a:lnTo>
                  <a:lnTo>
                    <a:pt x="155" y="119"/>
                  </a:lnTo>
                  <a:lnTo>
                    <a:pt x="157" y="113"/>
                  </a:lnTo>
                  <a:lnTo>
                    <a:pt x="160" y="106"/>
                  </a:lnTo>
                  <a:lnTo>
                    <a:pt x="161" y="100"/>
                  </a:lnTo>
                  <a:lnTo>
                    <a:pt x="161" y="92"/>
                  </a:lnTo>
                  <a:lnTo>
                    <a:pt x="161" y="85"/>
                  </a:lnTo>
                  <a:lnTo>
                    <a:pt x="160" y="78"/>
                  </a:lnTo>
                  <a:lnTo>
                    <a:pt x="157" y="70"/>
                  </a:lnTo>
                  <a:lnTo>
                    <a:pt x="155" y="63"/>
                  </a:lnTo>
                  <a:lnTo>
                    <a:pt x="151" y="57"/>
                  </a:lnTo>
                  <a:lnTo>
                    <a:pt x="148" y="50"/>
                  </a:lnTo>
                  <a:lnTo>
                    <a:pt x="143" y="42"/>
                  </a:lnTo>
                  <a:lnTo>
                    <a:pt x="137" y="36"/>
                  </a:lnTo>
                  <a:lnTo>
                    <a:pt x="132" y="31"/>
                  </a:lnTo>
                  <a:lnTo>
                    <a:pt x="125" y="26"/>
                  </a:lnTo>
                  <a:lnTo>
                    <a:pt x="119" y="20"/>
                  </a:lnTo>
                  <a:lnTo>
                    <a:pt x="112" y="15"/>
                  </a:lnTo>
                  <a:lnTo>
                    <a:pt x="105" y="11"/>
                  </a:lnTo>
                  <a:lnTo>
                    <a:pt x="96" y="8"/>
                  </a:lnTo>
                  <a:lnTo>
                    <a:pt x="89" y="4"/>
                  </a:lnTo>
                  <a:lnTo>
                    <a:pt x="81" y="2"/>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89" name="Freeform 45">
              <a:extLst>
                <a:ext uri="{FF2B5EF4-FFF2-40B4-BE49-F238E27FC236}">
                  <a16:creationId xmlns:a16="http://schemas.microsoft.com/office/drawing/2014/main" xmlns="" id="{0533E5CF-A1D3-4FC7-B564-ECDDA379500A}"/>
                </a:ext>
              </a:extLst>
            </p:cNvPr>
            <p:cNvSpPr>
              <a:spLocks/>
            </p:cNvSpPr>
            <p:nvPr/>
          </p:nvSpPr>
          <p:spPr bwMode="auto">
            <a:xfrm>
              <a:off x="9432847" y="4482482"/>
              <a:ext cx="320774" cy="227568"/>
            </a:xfrm>
            <a:custGeom>
              <a:avLst/>
              <a:gdLst>
                <a:gd name="T0" fmla="*/ 1298 w 1321"/>
                <a:gd name="T1" fmla="*/ 857 h 940"/>
                <a:gd name="T2" fmla="*/ 1313 w 1321"/>
                <a:gd name="T3" fmla="*/ 828 h 940"/>
                <a:gd name="T4" fmla="*/ 1320 w 1321"/>
                <a:gd name="T5" fmla="*/ 796 h 940"/>
                <a:gd name="T6" fmla="*/ 1320 w 1321"/>
                <a:gd name="T7" fmla="*/ 765 h 940"/>
                <a:gd name="T8" fmla="*/ 1315 w 1321"/>
                <a:gd name="T9" fmla="*/ 734 h 940"/>
                <a:gd name="T10" fmla="*/ 1303 w 1321"/>
                <a:gd name="T11" fmla="*/ 705 h 940"/>
                <a:gd name="T12" fmla="*/ 1286 w 1321"/>
                <a:gd name="T13" fmla="*/ 678 h 940"/>
                <a:gd name="T14" fmla="*/ 1265 w 1321"/>
                <a:gd name="T15" fmla="*/ 654 h 940"/>
                <a:gd name="T16" fmla="*/ 1239 w 1321"/>
                <a:gd name="T17" fmla="*/ 634 h 940"/>
                <a:gd name="T18" fmla="*/ 230 w 1321"/>
                <a:gd name="T19" fmla="*/ 14 h 940"/>
                <a:gd name="T20" fmla="*/ 199 w 1321"/>
                <a:gd name="T21" fmla="*/ 4 h 940"/>
                <a:gd name="T22" fmla="*/ 168 w 1321"/>
                <a:gd name="T23" fmla="*/ 0 h 940"/>
                <a:gd name="T24" fmla="*/ 136 w 1321"/>
                <a:gd name="T25" fmla="*/ 3 h 940"/>
                <a:gd name="T26" fmla="*/ 107 w 1321"/>
                <a:gd name="T27" fmla="*/ 11 h 940"/>
                <a:gd name="T28" fmla="*/ 78 w 1321"/>
                <a:gd name="T29" fmla="*/ 24 h 940"/>
                <a:gd name="T30" fmla="*/ 52 w 1321"/>
                <a:gd name="T31" fmla="*/ 44 h 940"/>
                <a:gd name="T32" fmla="*/ 30 w 1321"/>
                <a:gd name="T33" fmla="*/ 68 h 940"/>
                <a:gd name="T34" fmla="*/ 21 w 1321"/>
                <a:gd name="T35" fmla="*/ 82 h 940"/>
                <a:gd name="T36" fmla="*/ 8 w 1321"/>
                <a:gd name="T37" fmla="*/ 112 h 940"/>
                <a:gd name="T38" fmla="*/ 1 w 1321"/>
                <a:gd name="T39" fmla="*/ 143 h 940"/>
                <a:gd name="T40" fmla="*/ 1 w 1321"/>
                <a:gd name="T41" fmla="*/ 175 h 940"/>
                <a:gd name="T42" fmla="*/ 6 w 1321"/>
                <a:gd name="T43" fmla="*/ 206 h 940"/>
                <a:gd name="T44" fmla="*/ 16 w 1321"/>
                <a:gd name="T45" fmla="*/ 235 h 940"/>
                <a:gd name="T46" fmla="*/ 33 w 1321"/>
                <a:gd name="T47" fmla="*/ 262 h 940"/>
                <a:gd name="T48" fmla="*/ 54 w 1321"/>
                <a:gd name="T49" fmla="*/ 286 h 940"/>
                <a:gd name="T50" fmla="*/ 82 w 1321"/>
                <a:gd name="T51" fmla="*/ 306 h 940"/>
                <a:gd name="T52" fmla="*/ 1090 w 1321"/>
                <a:gd name="T53" fmla="*/ 925 h 940"/>
                <a:gd name="T54" fmla="*/ 1121 w 1321"/>
                <a:gd name="T55" fmla="*/ 936 h 940"/>
                <a:gd name="T56" fmla="*/ 1152 w 1321"/>
                <a:gd name="T57" fmla="*/ 940 h 940"/>
                <a:gd name="T58" fmla="*/ 1184 w 1321"/>
                <a:gd name="T59" fmla="*/ 937 h 940"/>
                <a:gd name="T60" fmla="*/ 1214 w 1321"/>
                <a:gd name="T61" fmla="*/ 929 h 940"/>
                <a:gd name="T62" fmla="*/ 1242 w 1321"/>
                <a:gd name="T63" fmla="*/ 915 h 940"/>
                <a:gd name="T64" fmla="*/ 1269 w 1321"/>
                <a:gd name="T65" fmla="*/ 896 h 940"/>
                <a:gd name="T66" fmla="*/ 1290 w 1321"/>
                <a:gd name="T67" fmla="*/ 872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21" h="940">
                  <a:moveTo>
                    <a:pt x="1298" y="857"/>
                  </a:moveTo>
                  <a:lnTo>
                    <a:pt x="1298" y="857"/>
                  </a:lnTo>
                  <a:lnTo>
                    <a:pt x="1307" y="842"/>
                  </a:lnTo>
                  <a:lnTo>
                    <a:pt x="1313" y="828"/>
                  </a:lnTo>
                  <a:lnTo>
                    <a:pt x="1316" y="812"/>
                  </a:lnTo>
                  <a:lnTo>
                    <a:pt x="1320" y="796"/>
                  </a:lnTo>
                  <a:lnTo>
                    <a:pt x="1321" y="780"/>
                  </a:lnTo>
                  <a:lnTo>
                    <a:pt x="1320" y="765"/>
                  </a:lnTo>
                  <a:lnTo>
                    <a:pt x="1319" y="749"/>
                  </a:lnTo>
                  <a:lnTo>
                    <a:pt x="1315" y="734"/>
                  </a:lnTo>
                  <a:lnTo>
                    <a:pt x="1310" y="719"/>
                  </a:lnTo>
                  <a:lnTo>
                    <a:pt x="1303" y="705"/>
                  </a:lnTo>
                  <a:lnTo>
                    <a:pt x="1296" y="691"/>
                  </a:lnTo>
                  <a:lnTo>
                    <a:pt x="1286" y="678"/>
                  </a:lnTo>
                  <a:lnTo>
                    <a:pt x="1277" y="665"/>
                  </a:lnTo>
                  <a:lnTo>
                    <a:pt x="1265" y="654"/>
                  </a:lnTo>
                  <a:lnTo>
                    <a:pt x="1253" y="643"/>
                  </a:lnTo>
                  <a:lnTo>
                    <a:pt x="1239" y="634"/>
                  </a:lnTo>
                  <a:lnTo>
                    <a:pt x="245" y="23"/>
                  </a:lnTo>
                  <a:lnTo>
                    <a:pt x="230" y="14"/>
                  </a:lnTo>
                  <a:lnTo>
                    <a:pt x="215" y="8"/>
                  </a:lnTo>
                  <a:lnTo>
                    <a:pt x="199" y="4"/>
                  </a:lnTo>
                  <a:lnTo>
                    <a:pt x="184" y="1"/>
                  </a:lnTo>
                  <a:lnTo>
                    <a:pt x="168" y="0"/>
                  </a:lnTo>
                  <a:lnTo>
                    <a:pt x="152" y="0"/>
                  </a:lnTo>
                  <a:lnTo>
                    <a:pt x="136" y="3"/>
                  </a:lnTo>
                  <a:lnTo>
                    <a:pt x="121" y="6"/>
                  </a:lnTo>
                  <a:lnTo>
                    <a:pt x="107" y="11"/>
                  </a:lnTo>
                  <a:lnTo>
                    <a:pt x="91" y="17"/>
                  </a:lnTo>
                  <a:lnTo>
                    <a:pt x="78" y="24"/>
                  </a:lnTo>
                  <a:lnTo>
                    <a:pt x="65" y="34"/>
                  </a:lnTo>
                  <a:lnTo>
                    <a:pt x="52" y="44"/>
                  </a:lnTo>
                  <a:lnTo>
                    <a:pt x="41" y="55"/>
                  </a:lnTo>
                  <a:lnTo>
                    <a:pt x="30" y="68"/>
                  </a:lnTo>
                  <a:lnTo>
                    <a:pt x="21" y="82"/>
                  </a:lnTo>
                  <a:lnTo>
                    <a:pt x="21" y="82"/>
                  </a:lnTo>
                  <a:lnTo>
                    <a:pt x="14" y="98"/>
                  </a:lnTo>
                  <a:lnTo>
                    <a:pt x="8" y="112"/>
                  </a:lnTo>
                  <a:lnTo>
                    <a:pt x="3" y="128"/>
                  </a:lnTo>
                  <a:lnTo>
                    <a:pt x="1" y="143"/>
                  </a:lnTo>
                  <a:lnTo>
                    <a:pt x="0" y="160"/>
                  </a:lnTo>
                  <a:lnTo>
                    <a:pt x="1" y="175"/>
                  </a:lnTo>
                  <a:lnTo>
                    <a:pt x="2" y="191"/>
                  </a:lnTo>
                  <a:lnTo>
                    <a:pt x="6" y="206"/>
                  </a:lnTo>
                  <a:lnTo>
                    <a:pt x="10" y="220"/>
                  </a:lnTo>
                  <a:lnTo>
                    <a:pt x="16" y="235"/>
                  </a:lnTo>
                  <a:lnTo>
                    <a:pt x="25" y="249"/>
                  </a:lnTo>
                  <a:lnTo>
                    <a:pt x="33" y="262"/>
                  </a:lnTo>
                  <a:lnTo>
                    <a:pt x="44" y="274"/>
                  </a:lnTo>
                  <a:lnTo>
                    <a:pt x="54" y="286"/>
                  </a:lnTo>
                  <a:lnTo>
                    <a:pt x="67" y="297"/>
                  </a:lnTo>
                  <a:lnTo>
                    <a:pt x="82" y="306"/>
                  </a:lnTo>
                  <a:lnTo>
                    <a:pt x="1076" y="917"/>
                  </a:lnTo>
                  <a:lnTo>
                    <a:pt x="1090" y="925"/>
                  </a:lnTo>
                  <a:lnTo>
                    <a:pt x="1106" y="931"/>
                  </a:lnTo>
                  <a:lnTo>
                    <a:pt x="1121" y="936"/>
                  </a:lnTo>
                  <a:lnTo>
                    <a:pt x="1137" y="938"/>
                  </a:lnTo>
                  <a:lnTo>
                    <a:pt x="1152" y="940"/>
                  </a:lnTo>
                  <a:lnTo>
                    <a:pt x="1168" y="940"/>
                  </a:lnTo>
                  <a:lnTo>
                    <a:pt x="1184" y="937"/>
                  </a:lnTo>
                  <a:lnTo>
                    <a:pt x="1200" y="934"/>
                  </a:lnTo>
                  <a:lnTo>
                    <a:pt x="1214" y="929"/>
                  </a:lnTo>
                  <a:lnTo>
                    <a:pt x="1228" y="923"/>
                  </a:lnTo>
                  <a:lnTo>
                    <a:pt x="1242" y="915"/>
                  </a:lnTo>
                  <a:lnTo>
                    <a:pt x="1256" y="906"/>
                  </a:lnTo>
                  <a:lnTo>
                    <a:pt x="1269" y="896"/>
                  </a:lnTo>
                  <a:lnTo>
                    <a:pt x="1279" y="884"/>
                  </a:lnTo>
                  <a:lnTo>
                    <a:pt x="1290" y="872"/>
                  </a:lnTo>
                  <a:lnTo>
                    <a:pt x="1298" y="857"/>
                  </a:lnTo>
                  <a:close/>
                </a:path>
              </a:pathLst>
            </a:custGeom>
            <a:solidFill>
              <a:srgbClr val="6A71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90" name="Freeform 46">
              <a:extLst>
                <a:ext uri="{FF2B5EF4-FFF2-40B4-BE49-F238E27FC236}">
                  <a16:creationId xmlns:a16="http://schemas.microsoft.com/office/drawing/2014/main" xmlns="" id="{8C91F0AA-1388-422F-ACE7-636DDB6F9270}"/>
                </a:ext>
              </a:extLst>
            </p:cNvPr>
            <p:cNvSpPr>
              <a:spLocks/>
            </p:cNvSpPr>
            <p:nvPr/>
          </p:nvSpPr>
          <p:spPr bwMode="auto">
            <a:xfrm>
              <a:off x="9553894" y="4463115"/>
              <a:ext cx="78681" cy="145256"/>
            </a:xfrm>
            <a:custGeom>
              <a:avLst/>
              <a:gdLst>
                <a:gd name="T0" fmla="*/ 163 w 327"/>
                <a:gd name="T1" fmla="*/ 599 h 599"/>
                <a:gd name="T2" fmla="*/ 196 w 327"/>
                <a:gd name="T3" fmla="*/ 597 h 599"/>
                <a:gd name="T4" fmla="*/ 227 w 327"/>
                <a:gd name="T5" fmla="*/ 586 h 599"/>
                <a:gd name="T6" fmla="*/ 254 w 327"/>
                <a:gd name="T7" fmla="*/ 572 h 599"/>
                <a:gd name="T8" fmla="*/ 278 w 327"/>
                <a:gd name="T9" fmla="*/ 551 h 599"/>
                <a:gd name="T10" fmla="*/ 298 w 327"/>
                <a:gd name="T11" fmla="*/ 528 h 599"/>
                <a:gd name="T12" fmla="*/ 314 w 327"/>
                <a:gd name="T13" fmla="*/ 499 h 599"/>
                <a:gd name="T14" fmla="*/ 323 w 327"/>
                <a:gd name="T15" fmla="*/ 468 h 599"/>
                <a:gd name="T16" fmla="*/ 327 w 327"/>
                <a:gd name="T17" fmla="*/ 436 h 599"/>
                <a:gd name="T18" fmla="*/ 326 w 327"/>
                <a:gd name="T19" fmla="*/ 148 h 599"/>
                <a:gd name="T20" fmla="*/ 320 w 327"/>
                <a:gd name="T21" fmla="*/ 116 h 599"/>
                <a:gd name="T22" fmla="*/ 307 w 327"/>
                <a:gd name="T23" fmla="*/ 86 h 599"/>
                <a:gd name="T24" fmla="*/ 289 w 327"/>
                <a:gd name="T25" fmla="*/ 61 h 599"/>
                <a:gd name="T26" fmla="*/ 267 w 327"/>
                <a:gd name="T27" fmla="*/ 38 h 599"/>
                <a:gd name="T28" fmla="*/ 241 w 327"/>
                <a:gd name="T29" fmla="*/ 20 h 599"/>
                <a:gd name="T30" fmla="*/ 211 w 327"/>
                <a:gd name="T31" fmla="*/ 9 h 599"/>
                <a:gd name="T32" fmla="*/ 179 w 327"/>
                <a:gd name="T33" fmla="*/ 1 h 599"/>
                <a:gd name="T34" fmla="*/ 163 w 327"/>
                <a:gd name="T35" fmla="*/ 0 h 599"/>
                <a:gd name="T36" fmla="*/ 131 w 327"/>
                <a:gd name="T37" fmla="*/ 4 h 599"/>
                <a:gd name="T38" fmla="*/ 100 w 327"/>
                <a:gd name="T39" fmla="*/ 13 h 599"/>
                <a:gd name="T40" fmla="*/ 72 w 327"/>
                <a:gd name="T41" fmla="*/ 29 h 599"/>
                <a:gd name="T42" fmla="*/ 47 w 327"/>
                <a:gd name="T43" fmla="*/ 49 h 599"/>
                <a:gd name="T44" fmla="*/ 27 w 327"/>
                <a:gd name="T45" fmla="*/ 73 h 599"/>
                <a:gd name="T46" fmla="*/ 13 w 327"/>
                <a:gd name="T47" fmla="*/ 100 h 599"/>
                <a:gd name="T48" fmla="*/ 3 w 327"/>
                <a:gd name="T49" fmla="*/ 131 h 599"/>
                <a:gd name="T50" fmla="*/ 0 w 327"/>
                <a:gd name="T51" fmla="*/ 165 h 599"/>
                <a:gd name="T52" fmla="*/ 1 w 327"/>
                <a:gd name="T53" fmla="*/ 453 h 599"/>
                <a:gd name="T54" fmla="*/ 7 w 327"/>
                <a:gd name="T55" fmla="*/ 485 h 599"/>
                <a:gd name="T56" fmla="*/ 20 w 327"/>
                <a:gd name="T57" fmla="*/ 513 h 599"/>
                <a:gd name="T58" fmla="*/ 37 w 327"/>
                <a:gd name="T59" fmla="*/ 540 h 599"/>
                <a:gd name="T60" fmla="*/ 59 w 327"/>
                <a:gd name="T61" fmla="*/ 562 h 599"/>
                <a:gd name="T62" fmla="*/ 85 w 327"/>
                <a:gd name="T63" fmla="*/ 580 h 599"/>
                <a:gd name="T64" fmla="*/ 115 w 327"/>
                <a:gd name="T65" fmla="*/ 592 h 599"/>
                <a:gd name="T66" fmla="*/ 146 w 327"/>
                <a:gd name="T67" fmla="*/ 599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7" h="599">
                  <a:moveTo>
                    <a:pt x="163" y="599"/>
                  </a:moveTo>
                  <a:lnTo>
                    <a:pt x="163" y="599"/>
                  </a:lnTo>
                  <a:lnTo>
                    <a:pt x="179" y="599"/>
                  </a:lnTo>
                  <a:lnTo>
                    <a:pt x="196" y="597"/>
                  </a:lnTo>
                  <a:lnTo>
                    <a:pt x="211" y="592"/>
                  </a:lnTo>
                  <a:lnTo>
                    <a:pt x="227" y="586"/>
                  </a:lnTo>
                  <a:lnTo>
                    <a:pt x="241" y="580"/>
                  </a:lnTo>
                  <a:lnTo>
                    <a:pt x="254" y="572"/>
                  </a:lnTo>
                  <a:lnTo>
                    <a:pt x="267" y="562"/>
                  </a:lnTo>
                  <a:lnTo>
                    <a:pt x="278" y="551"/>
                  </a:lnTo>
                  <a:lnTo>
                    <a:pt x="289" y="540"/>
                  </a:lnTo>
                  <a:lnTo>
                    <a:pt x="298" y="528"/>
                  </a:lnTo>
                  <a:lnTo>
                    <a:pt x="307" y="513"/>
                  </a:lnTo>
                  <a:lnTo>
                    <a:pt x="314" y="499"/>
                  </a:lnTo>
                  <a:lnTo>
                    <a:pt x="320" y="485"/>
                  </a:lnTo>
                  <a:lnTo>
                    <a:pt x="323" y="468"/>
                  </a:lnTo>
                  <a:lnTo>
                    <a:pt x="326" y="453"/>
                  </a:lnTo>
                  <a:lnTo>
                    <a:pt x="327" y="436"/>
                  </a:lnTo>
                  <a:lnTo>
                    <a:pt x="327" y="165"/>
                  </a:lnTo>
                  <a:lnTo>
                    <a:pt x="326" y="148"/>
                  </a:lnTo>
                  <a:lnTo>
                    <a:pt x="323" y="131"/>
                  </a:lnTo>
                  <a:lnTo>
                    <a:pt x="320" y="116"/>
                  </a:lnTo>
                  <a:lnTo>
                    <a:pt x="314" y="100"/>
                  </a:lnTo>
                  <a:lnTo>
                    <a:pt x="307" y="86"/>
                  </a:lnTo>
                  <a:lnTo>
                    <a:pt x="298" y="73"/>
                  </a:lnTo>
                  <a:lnTo>
                    <a:pt x="289" y="61"/>
                  </a:lnTo>
                  <a:lnTo>
                    <a:pt x="278" y="49"/>
                  </a:lnTo>
                  <a:lnTo>
                    <a:pt x="267" y="38"/>
                  </a:lnTo>
                  <a:lnTo>
                    <a:pt x="254" y="29"/>
                  </a:lnTo>
                  <a:lnTo>
                    <a:pt x="241" y="20"/>
                  </a:lnTo>
                  <a:lnTo>
                    <a:pt x="227" y="13"/>
                  </a:lnTo>
                  <a:lnTo>
                    <a:pt x="211" y="9"/>
                  </a:lnTo>
                  <a:lnTo>
                    <a:pt x="196" y="4"/>
                  </a:lnTo>
                  <a:lnTo>
                    <a:pt x="179" y="1"/>
                  </a:lnTo>
                  <a:lnTo>
                    <a:pt x="163" y="0"/>
                  </a:lnTo>
                  <a:lnTo>
                    <a:pt x="163" y="0"/>
                  </a:lnTo>
                  <a:lnTo>
                    <a:pt x="146" y="1"/>
                  </a:lnTo>
                  <a:lnTo>
                    <a:pt x="131" y="4"/>
                  </a:lnTo>
                  <a:lnTo>
                    <a:pt x="115" y="9"/>
                  </a:lnTo>
                  <a:lnTo>
                    <a:pt x="100" y="13"/>
                  </a:lnTo>
                  <a:lnTo>
                    <a:pt x="85" y="20"/>
                  </a:lnTo>
                  <a:lnTo>
                    <a:pt x="72" y="29"/>
                  </a:lnTo>
                  <a:lnTo>
                    <a:pt x="59" y="38"/>
                  </a:lnTo>
                  <a:lnTo>
                    <a:pt x="47" y="49"/>
                  </a:lnTo>
                  <a:lnTo>
                    <a:pt x="37" y="61"/>
                  </a:lnTo>
                  <a:lnTo>
                    <a:pt x="27" y="73"/>
                  </a:lnTo>
                  <a:lnTo>
                    <a:pt x="20" y="86"/>
                  </a:lnTo>
                  <a:lnTo>
                    <a:pt x="13" y="100"/>
                  </a:lnTo>
                  <a:lnTo>
                    <a:pt x="7" y="116"/>
                  </a:lnTo>
                  <a:lnTo>
                    <a:pt x="3" y="131"/>
                  </a:lnTo>
                  <a:lnTo>
                    <a:pt x="1" y="148"/>
                  </a:lnTo>
                  <a:lnTo>
                    <a:pt x="0" y="165"/>
                  </a:lnTo>
                  <a:lnTo>
                    <a:pt x="0" y="436"/>
                  </a:lnTo>
                  <a:lnTo>
                    <a:pt x="1" y="453"/>
                  </a:lnTo>
                  <a:lnTo>
                    <a:pt x="3" y="468"/>
                  </a:lnTo>
                  <a:lnTo>
                    <a:pt x="7" y="485"/>
                  </a:lnTo>
                  <a:lnTo>
                    <a:pt x="13" y="499"/>
                  </a:lnTo>
                  <a:lnTo>
                    <a:pt x="20" y="513"/>
                  </a:lnTo>
                  <a:lnTo>
                    <a:pt x="27" y="528"/>
                  </a:lnTo>
                  <a:lnTo>
                    <a:pt x="37" y="540"/>
                  </a:lnTo>
                  <a:lnTo>
                    <a:pt x="47" y="551"/>
                  </a:lnTo>
                  <a:lnTo>
                    <a:pt x="59" y="562"/>
                  </a:lnTo>
                  <a:lnTo>
                    <a:pt x="72" y="572"/>
                  </a:lnTo>
                  <a:lnTo>
                    <a:pt x="85" y="580"/>
                  </a:lnTo>
                  <a:lnTo>
                    <a:pt x="100" y="586"/>
                  </a:lnTo>
                  <a:lnTo>
                    <a:pt x="115" y="592"/>
                  </a:lnTo>
                  <a:lnTo>
                    <a:pt x="131" y="597"/>
                  </a:lnTo>
                  <a:lnTo>
                    <a:pt x="146" y="599"/>
                  </a:lnTo>
                  <a:lnTo>
                    <a:pt x="163" y="599"/>
                  </a:lnTo>
                  <a:close/>
                </a:path>
              </a:pathLst>
            </a:custGeom>
            <a:solidFill>
              <a:srgbClr val="565C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91" name="Freeform 47">
              <a:extLst>
                <a:ext uri="{FF2B5EF4-FFF2-40B4-BE49-F238E27FC236}">
                  <a16:creationId xmlns:a16="http://schemas.microsoft.com/office/drawing/2014/main" xmlns="" id="{C9F27F22-27F6-49AD-B9D1-862F9AD047FB}"/>
                </a:ext>
              </a:extLst>
            </p:cNvPr>
            <p:cNvSpPr>
              <a:spLocks/>
            </p:cNvSpPr>
            <p:nvPr/>
          </p:nvSpPr>
          <p:spPr bwMode="auto">
            <a:xfrm>
              <a:off x="9564789" y="4288809"/>
              <a:ext cx="55681" cy="229988"/>
            </a:xfrm>
            <a:custGeom>
              <a:avLst/>
              <a:gdLst>
                <a:gd name="T0" fmla="*/ 115 w 230"/>
                <a:gd name="T1" fmla="*/ 0 h 950"/>
                <a:gd name="T2" fmla="*/ 138 w 230"/>
                <a:gd name="T3" fmla="*/ 2 h 950"/>
                <a:gd name="T4" fmla="*/ 160 w 230"/>
                <a:gd name="T5" fmla="*/ 8 h 950"/>
                <a:gd name="T6" fmla="*/ 179 w 230"/>
                <a:gd name="T7" fmla="*/ 19 h 950"/>
                <a:gd name="T8" fmla="*/ 197 w 230"/>
                <a:gd name="T9" fmla="*/ 33 h 950"/>
                <a:gd name="T10" fmla="*/ 210 w 230"/>
                <a:gd name="T11" fmla="*/ 50 h 950"/>
                <a:gd name="T12" fmla="*/ 221 w 230"/>
                <a:gd name="T13" fmla="*/ 70 h 950"/>
                <a:gd name="T14" fmla="*/ 228 w 230"/>
                <a:gd name="T15" fmla="*/ 92 h 950"/>
                <a:gd name="T16" fmla="*/ 230 w 230"/>
                <a:gd name="T17" fmla="*/ 114 h 950"/>
                <a:gd name="T18" fmla="*/ 229 w 230"/>
                <a:gd name="T19" fmla="*/ 846 h 950"/>
                <a:gd name="T20" fmla="*/ 225 w 230"/>
                <a:gd name="T21" fmla="*/ 869 h 950"/>
                <a:gd name="T22" fmla="*/ 216 w 230"/>
                <a:gd name="T23" fmla="*/ 889 h 950"/>
                <a:gd name="T24" fmla="*/ 204 w 230"/>
                <a:gd name="T25" fmla="*/ 908 h 950"/>
                <a:gd name="T26" fmla="*/ 188 w 230"/>
                <a:gd name="T27" fmla="*/ 924 h 950"/>
                <a:gd name="T28" fmla="*/ 169 w 230"/>
                <a:gd name="T29" fmla="*/ 936 h 950"/>
                <a:gd name="T30" fmla="*/ 149 w 230"/>
                <a:gd name="T31" fmla="*/ 944 h 950"/>
                <a:gd name="T32" fmla="*/ 127 w 230"/>
                <a:gd name="T33" fmla="*/ 949 h 950"/>
                <a:gd name="T34" fmla="*/ 115 w 230"/>
                <a:gd name="T35" fmla="*/ 950 h 950"/>
                <a:gd name="T36" fmla="*/ 92 w 230"/>
                <a:gd name="T37" fmla="*/ 948 h 950"/>
                <a:gd name="T38" fmla="*/ 71 w 230"/>
                <a:gd name="T39" fmla="*/ 940 h 950"/>
                <a:gd name="T40" fmla="*/ 52 w 230"/>
                <a:gd name="T41" fmla="*/ 930 h 950"/>
                <a:gd name="T42" fmla="*/ 34 w 230"/>
                <a:gd name="T43" fmla="*/ 915 h 950"/>
                <a:gd name="T44" fmla="*/ 20 w 230"/>
                <a:gd name="T45" fmla="*/ 899 h 950"/>
                <a:gd name="T46" fmla="*/ 9 w 230"/>
                <a:gd name="T47" fmla="*/ 880 h 950"/>
                <a:gd name="T48" fmla="*/ 3 w 230"/>
                <a:gd name="T49" fmla="*/ 858 h 950"/>
                <a:gd name="T50" fmla="*/ 0 w 230"/>
                <a:gd name="T51" fmla="*/ 835 h 950"/>
                <a:gd name="T52" fmla="*/ 0 w 230"/>
                <a:gd name="T53" fmla="*/ 102 h 950"/>
                <a:gd name="T54" fmla="*/ 5 w 230"/>
                <a:gd name="T55" fmla="*/ 81 h 950"/>
                <a:gd name="T56" fmla="*/ 15 w 230"/>
                <a:gd name="T57" fmla="*/ 59 h 950"/>
                <a:gd name="T58" fmla="*/ 27 w 230"/>
                <a:gd name="T59" fmla="*/ 42 h 950"/>
                <a:gd name="T60" fmla="*/ 42 w 230"/>
                <a:gd name="T61" fmla="*/ 26 h 950"/>
                <a:gd name="T62" fmla="*/ 60 w 230"/>
                <a:gd name="T63" fmla="*/ 14 h 950"/>
                <a:gd name="T64" fmla="*/ 81 w 230"/>
                <a:gd name="T65" fmla="*/ 5 h 950"/>
                <a:gd name="T66" fmla="*/ 104 w 230"/>
                <a:gd name="T67" fmla="*/ 0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0" h="950">
                  <a:moveTo>
                    <a:pt x="115" y="0"/>
                  </a:moveTo>
                  <a:lnTo>
                    <a:pt x="115" y="0"/>
                  </a:lnTo>
                  <a:lnTo>
                    <a:pt x="127" y="0"/>
                  </a:lnTo>
                  <a:lnTo>
                    <a:pt x="138" y="2"/>
                  </a:lnTo>
                  <a:lnTo>
                    <a:pt x="149" y="5"/>
                  </a:lnTo>
                  <a:lnTo>
                    <a:pt x="160" y="8"/>
                  </a:lnTo>
                  <a:lnTo>
                    <a:pt x="169" y="14"/>
                  </a:lnTo>
                  <a:lnTo>
                    <a:pt x="179" y="19"/>
                  </a:lnTo>
                  <a:lnTo>
                    <a:pt x="188" y="26"/>
                  </a:lnTo>
                  <a:lnTo>
                    <a:pt x="197" y="33"/>
                  </a:lnTo>
                  <a:lnTo>
                    <a:pt x="204" y="42"/>
                  </a:lnTo>
                  <a:lnTo>
                    <a:pt x="210" y="50"/>
                  </a:lnTo>
                  <a:lnTo>
                    <a:pt x="216" y="59"/>
                  </a:lnTo>
                  <a:lnTo>
                    <a:pt x="221" y="70"/>
                  </a:lnTo>
                  <a:lnTo>
                    <a:pt x="225" y="81"/>
                  </a:lnTo>
                  <a:lnTo>
                    <a:pt x="228" y="92"/>
                  </a:lnTo>
                  <a:lnTo>
                    <a:pt x="229" y="103"/>
                  </a:lnTo>
                  <a:lnTo>
                    <a:pt x="230" y="114"/>
                  </a:lnTo>
                  <a:lnTo>
                    <a:pt x="230" y="835"/>
                  </a:lnTo>
                  <a:lnTo>
                    <a:pt x="229" y="846"/>
                  </a:lnTo>
                  <a:lnTo>
                    <a:pt x="228" y="858"/>
                  </a:lnTo>
                  <a:lnTo>
                    <a:pt x="225" y="869"/>
                  </a:lnTo>
                  <a:lnTo>
                    <a:pt x="221" y="880"/>
                  </a:lnTo>
                  <a:lnTo>
                    <a:pt x="216" y="889"/>
                  </a:lnTo>
                  <a:lnTo>
                    <a:pt x="210" y="899"/>
                  </a:lnTo>
                  <a:lnTo>
                    <a:pt x="204" y="908"/>
                  </a:lnTo>
                  <a:lnTo>
                    <a:pt x="197" y="915"/>
                  </a:lnTo>
                  <a:lnTo>
                    <a:pt x="188" y="924"/>
                  </a:lnTo>
                  <a:lnTo>
                    <a:pt x="179" y="930"/>
                  </a:lnTo>
                  <a:lnTo>
                    <a:pt x="169" y="936"/>
                  </a:lnTo>
                  <a:lnTo>
                    <a:pt x="160" y="940"/>
                  </a:lnTo>
                  <a:lnTo>
                    <a:pt x="149" y="944"/>
                  </a:lnTo>
                  <a:lnTo>
                    <a:pt x="138" y="948"/>
                  </a:lnTo>
                  <a:lnTo>
                    <a:pt x="127" y="949"/>
                  </a:lnTo>
                  <a:lnTo>
                    <a:pt x="115" y="950"/>
                  </a:lnTo>
                  <a:lnTo>
                    <a:pt x="115" y="950"/>
                  </a:lnTo>
                  <a:lnTo>
                    <a:pt x="104" y="949"/>
                  </a:lnTo>
                  <a:lnTo>
                    <a:pt x="92" y="948"/>
                  </a:lnTo>
                  <a:lnTo>
                    <a:pt x="81" y="944"/>
                  </a:lnTo>
                  <a:lnTo>
                    <a:pt x="71" y="940"/>
                  </a:lnTo>
                  <a:lnTo>
                    <a:pt x="60" y="936"/>
                  </a:lnTo>
                  <a:lnTo>
                    <a:pt x="52" y="930"/>
                  </a:lnTo>
                  <a:lnTo>
                    <a:pt x="42" y="924"/>
                  </a:lnTo>
                  <a:lnTo>
                    <a:pt x="34" y="915"/>
                  </a:lnTo>
                  <a:lnTo>
                    <a:pt x="27" y="908"/>
                  </a:lnTo>
                  <a:lnTo>
                    <a:pt x="20" y="899"/>
                  </a:lnTo>
                  <a:lnTo>
                    <a:pt x="15" y="889"/>
                  </a:lnTo>
                  <a:lnTo>
                    <a:pt x="9" y="880"/>
                  </a:lnTo>
                  <a:lnTo>
                    <a:pt x="5" y="869"/>
                  </a:lnTo>
                  <a:lnTo>
                    <a:pt x="3" y="858"/>
                  </a:lnTo>
                  <a:lnTo>
                    <a:pt x="0" y="846"/>
                  </a:lnTo>
                  <a:lnTo>
                    <a:pt x="0" y="835"/>
                  </a:lnTo>
                  <a:lnTo>
                    <a:pt x="0" y="114"/>
                  </a:lnTo>
                  <a:lnTo>
                    <a:pt x="0" y="102"/>
                  </a:lnTo>
                  <a:lnTo>
                    <a:pt x="3" y="92"/>
                  </a:lnTo>
                  <a:lnTo>
                    <a:pt x="5" y="81"/>
                  </a:lnTo>
                  <a:lnTo>
                    <a:pt x="9" y="70"/>
                  </a:lnTo>
                  <a:lnTo>
                    <a:pt x="15" y="59"/>
                  </a:lnTo>
                  <a:lnTo>
                    <a:pt x="20" y="50"/>
                  </a:lnTo>
                  <a:lnTo>
                    <a:pt x="27" y="42"/>
                  </a:lnTo>
                  <a:lnTo>
                    <a:pt x="34" y="33"/>
                  </a:lnTo>
                  <a:lnTo>
                    <a:pt x="42" y="26"/>
                  </a:lnTo>
                  <a:lnTo>
                    <a:pt x="52" y="19"/>
                  </a:lnTo>
                  <a:lnTo>
                    <a:pt x="60" y="14"/>
                  </a:lnTo>
                  <a:lnTo>
                    <a:pt x="71" y="8"/>
                  </a:lnTo>
                  <a:lnTo>
                    <a:pt x="81" y="5"/>
                  </a:lnTo>
                  <a:lnTo>
                    <a:pt x="92" y="2"/>
                  </a:lnTo>
                  <a:lnTo>
                    <a:pt x="104" y="0"/>
                  </a:lnTo>
                  <a:lnTo>
                    <a:pt x="115" y="0"/>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92" name="Freeform 48">
              <a:extLst>
                <a:ext uri="{FF2B5EF4-FFF2-40B4-BE49-F238E27FC236}">
                  <a16:creationId xmlns:a16="http://schemas.microsoft.com/office/drawing/2014/main" xmlns="" id="{81F684D3-248C-48B2-9116-215E8AB652EB}"/>
                </a:ext>
              </a:extLst>
            </p:cNvPr>
            <p:cNvSpPr>
              <a:spLocks/>
            </p:cNvSpPr>
            <p:nvPr/>
          </p:nvSpPr>
          <p:spPr bwMode="auto">
            <a:xfrm>
              <a:off x="9349326" y="4310597"/>
              <a:ext cx="237251" cy="171886"/>
            </a:xfrm>
            <a:custGeom>
              <a:avLst/>
              <a:gdLst>
                <a:gd name="T0" fmla="*/ 0 w 982"/>
                <a:gd name="T1" fmla="*/ 0 h 712"/>
                <a:gd name="T2" fmla="*/ 0 w 982"/>
                <a:gd name="T3" fmla="*/ 145 h 712"/>
                <a:gd name="T4" fmla="*/ 982 w 982"/>
                <a:gd name="T5" fmla="*/ 712 h 712"/>
                <a:gd name="T6" fmla="*/ 982 w 982"/>
                <a:gd name="T7" fmla="*/ 567 h 712"/>
                <a:gd name="T8" fmla="*/ 0 w 982"/>
                <a:gd name="T9" fmla="*/ 0 h 712"/>
              </a:gdLst>
              <a:ahLst/>
              <a:cxnLst>
                <a:cxn ang="0">
                  <a:pos x="T0" y="T1"/>
                </a:cxn>
                <a:cxn ang="0">
                  <a:pos x="T2" y="T3"/>
                </a:cxn>
                <a:cxn ang="0">
                  <a:pos x="T4" y="T5"/>
                </a:cxn>
                <a:cxn ang="0">
                  <a:pos x="T6" y="T7"/>
                </a:cxn>
                <a:cxn ang="0">
                  <a:pos x="T8" y="T9"/>
                </a:cxn>
              </a:cxnLst>
              <a:rect l="0" t="0" r="r" b="b"/>
              <a:pathLst>
                <a:path w="982" h="712">
                  <a:moveTo>
                    <a:pt x="0" y="0"/>
                  </a:moveTo>
                  <a:lnTo>
                    <a:pt x="0" y="145"/>
                  </a:lnTo>
                  <a:lnTo>
                    <a:pt x="982" y="712"/>
                  </a:lnTo>
                  <a:lnTo>
                    <a:pt x="982" y="567"/>
                  </a:lnTo>
                  <a:lnTo>
                    <a:pt x="0" y="0"/>
                  </a:lnTo>
                  <a:close/>
                </a:path>
              </a:pathLst>
            </a:custGeom>
            <a:solidFill>
              <a:srgbClr val="8F77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93" name="Freeform 49">
              <a:extLst>
                <a:ext uri="{FF2B5EF4-FFF2-40B4-BE49-F238E27FC236}">
                  <a16:creationId xmlns:a16="http://schemas.microsoft.com/office/drawing/2014/main" xmlns="" id="{5C389161-7123-4F61-A9E9-AE8D4134D166}"/>
                </a:ext>
              </a:extLst>
            </p:cNvPr>
            <p:cNvSpPr>
              <a:spLocks/>
            </p:cNvSpPr>
            <p:nvPr/>
          </p:nvSpPr>
          <p:spPr bwMode="auto">
            <a:xfrm>
              <a:off x="9349326" y="4173814"/>
              <a:ext cx="473292" cy="273565"/>
            </a:xfrm>
            <a:custGeom>
              <a:avLst/>
              <a:gdLst>
                <a:gd name="T0" fmla="*/ 976 w 1957"/>
                <a:gd name="T1" fmla="*/ 0 h 1131"/>
                <a:gd name="T2" fmla="*/ 0 w 1957"/>
                <a:gd name="T3" fmla="*/ 564 h 1131"/>
                <a:gd name="T4" fmla="*/ 982 w 1957"/>
                <a:gd name="T5" fmla="*/ 1131 h 1131"/>
                <a:gd name="T6" fmla="*/ 1957 w 1957"/>
                <a:gd name="T7" fmla="*/ 568 h 1131"/>
                <a:gd name="T8" fmla="*/ 1946 w 1957"/>
                <a:gd name="T9" fmla="*/ 562 h 1131"/>
                <a:gd name="T10" fmla="*/ 1917 w 1957"/>
                <a:gd name="T11" fmla="*/ 544 h 1131"/>
                <a:gd name="T12" fmla="*/ 1870 w 1957"/>
                <a:gd name="T13" fmla="*/ 518 h 1131"/>
                <a:gd name="T14" fmla="*/ 1809 w 1957"/>
                <a:gd name="T15" fmla="*/ 482 h 1131"/>
                <a:gd name="T16" fmla="*/ 1738 w 1957"/>
                <a:gd name="T17" fmla="*/ 441 h 1131"/>
                <a:gd name="T18" fmla="*/ 1658 w 1957"/>
                <a:gd name="T19" fmla="*/ 395 h 1131"/>
                <a:gd name="T20" fmla="*/ 1573 w 1957"/>
                <a:gd name="T21" fmla="*/ 345 h 1131"/>
                <a:gd name="T22" fmla="*/ 1484 w 1957"/>
                <a:gd name="T23" fmla="*/ 294 h 1131"/>
                <a:gd name="T24" fmla="*/ 1393 w 1957"/>
                <a:gd name="T25" fmla="*/ 241 h 1131"/>
                <a:gd name="T26" fmla="*/ 1305 w 1957"/>
                <a:gd name="T27" fmla="*/ 191 h 1131"/>
                <a:gd name="T28" fmla="*/ 1223 w 1957"/>
                <a:gd name="T29" fmla="*/ 142 h 1131"/>
                <a:gd name="T30" fmla="*/ 1148 w 1957"/>
                <a:gd name="T31" fmla="*/ 100 h 1131"/>
                <a:gd name="T32" fmla="*/ 1083 w 1957"/>
                <a:gd name="T33" fmla="*/ 62 h 1131"/>
                <a:gd name="T34" fmla="*/ 1030 w 1957"/>
                <a:gd name="T35" fmla="*/ 32 h 1131"/>
                <a:gd name="T36" fmla="*/ 994 w 1957"/>
                <a:gd name="T37" fmla="*/ 10 h 1131"/>
                <a:gd name="T38" fmla="*/ 976 w 1957"/>
                <a:gd name="T39" fmla="*/ 0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57" h="1131">
                  <a:moveTo>
                    <a:pt x="976" y="0"/>
                  </a:moveTo>
                  <a:lnTo>
                    <a:pt x="0" y="564"/>
                  </a:lnTo>
                  <a:lnTo>
                    <a:pt x="982" y="1131"/>
                  </a:lnTo>
                  <a:lnTo>
                    <a:pt x="1957" y="568"/>
                  </a:lnTo>
                  <a:lnTo>
                    <a:pt x="1946" y="562"/>
                  </a:lnTo>
                  <a:lnTo>
                    <a:pt x="1917" y="544"/>
                  </a:lnTo>
                  <a:lnTo>
                    <a:pt x="1870" y="518"/>
                  </a:lnTo>
                  <a:lnTo>
                    <a:pt x="1809" y="482"/>
                  </a:lnTo>
                  <a:lnTo>
                    <a:pt x="1738" y="441"/>
                  </a:lnTo>
                  <a:lnTo>
                    <a:pt x="1658" y="395"/>
                  </a:lnTo>
                  <a:lnTo>
                    <a:pt x="1573" y="345"/>
                  </a:lnTo>
                  <a:lnTo>
                    <a:pt x="1484" y="294"/>
                  </a:lnTo>
                  <a:lnTo>
                    <a:pt x="1393" y="241"/>
                  </a:lnTo>
                  <a:lnTo>
                    <a:pt x="1305" y="191"/>
                  </a:lnTo>
                  <a:lnTo>
                    <a:pt x="1223" y="142"/>
                  </a:lnTo>
                  <a:lnTo>
                    <a:pt x="1148" y="100"/>
                  </a:lnTo>
                  <a:lnTo>
                    <a:pt x="1083" y="62"/>
                  </a:lnTo>
                  <a:lnTo>
                    <a:pt x="1030" y="32"/>
                  </a:lnTo>
                  <a:lnTo>
                    <a:pt x="994" y="10"/>
                  </a:lnTo>
                  <a:lnTo>
                    <a:pt x="976" y="0"/>
                  </a:lnTo>
                  <a:close/>
                </a:path>
              </a:pathLst>
            </a:custGeom>
            <a:solidFill>
              <a:srgbClr val="E3C6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94" name="Freeform 50">
              <a:extLst>
                <a:ext uri="{FF2B5EF4-FFF2-40B4-BE49-F238E27FC236}">
                  <a16:creationId xmlns:a16="http://schemas.microsoft.com/office/drawing/2014/main" xmlns="" id="{A896FE6C-0953-4E35-BA4F-564150B12978}"/>
                </a:ext>
              </a:extLst>
            </p:cNvPr>
            <p:cNvSpPr>
              <a:spLocks/>
            </p:cNvSpPr>
            <p:nvPr/>
          </p:nvSpPr>
          <p:spPr bwMode="auto">
            <a:xfrm>
              <a:off x="9586577" y="4311808"/>
              <a:ext cx="236041" cy="170676"/>
            </a:xfrm>
            <a:custGeom>
              <a:avLst/>
              <a:gdLst>
                <a:gd name="T0" fmla="*/ 975 w 975"/>
                <a:gd name="T1" fmla="*/ 0 h 708"/>
                <a:gd name="T2" fmla="*/ 0 w 975"/>
                <a:gd name="T3" fmla="*/ 563 h 708"/>
                <a:gd name="T4" fmla="*/ 0 w 975"/>
                <a:gd name="T5" fmla="*/ 708 h 708"/>
                <a:gd name="T6" fmla="*/ 975 w 975"/>
                <a:gd name="T7" fmla="*/ 145 h 708"/>
                <a:gd name="T8" fmla="*/ 975 w 975"/>
                <a:gd name="T9" fmla="*/ 0 h 708"/>
              </a:gdLst>
              <a:ahLst/>
              <a:cxnLst>
                <a:cxn ang="0">
                  <a:pos x="T0" y="T1"/>
                </a:cxn>
                <a:cxn ang="0">
                  <a:pos x="T2" y="T3"/>
                </a:cxn>
                <a:cxn ang="0">
                  <a:pos x="T4" y="T5"/>
                </a:cxn>
                <a:cxn ang="0">
                  <a:pos x="T6" y="T7"/>
                </a:cxn>
                <a:cxn ang="0">
                  <a:pos x="T8" y="T9"/>
                </a:cxn>
              </a:cxnLst>
              <a:rect l="0" t="0" r="r" b="b"/>
              <a:pathLst>
                <a:path w="975" h="708">
                  <a:moveTo>
                    <a:pt x="975" y="0"/>
                  </a:moveTo>
                  <a:lnTo>
                    <a:pt x="0" y="563"/>
                  </a:lnTo>
                  <a:lnTo>
                    <a:pt x="0" y="708"/>
                  </a:lnTo>
                  <a:lnTo>
                    <a:pt x="975" y="145"/>
                  </a:lnTo>
                  <a:lnTo>
                    <a:pt x="975" y="0"/>
                  </a:lnTo>
                  <a:close/>
                </a:path>
              </a:pathLst>
            </a:custGeom>
            <a:solidFill>
              <a:srgbClr val="C2A5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95" name="Freeform 51">
              <a:extLst>
                <a:ext uri="{FF2B5EF4-FFF2-40B4-BE49-F238E27FC236}">
                  <a16:creationId xmlns:a16="http://schemas.microsoft.com/office/drawing/2014/main" xmlns="" id="{4BF58C29-112D-4599-8AE8-DE0C9969EFA4}"/>
                </a:ext>
              </a:extLst>
            </p:cNvPr>
            <p:cNvSpPr>
              <a:spLocks/>
            </p:cNvSpPr>
            <p:nvPr/>
          </p:nvSpPr>
          <p:spPr bwMode="auto">
            <a:xfrm>
              <a:off x="9292434" y="4024927"/>
              <a:ext cx="398243" cy="296564"/>
            </a:xfrm>
            <a:custGeom>
              <a:avLst/>
              <a:gdLst>
                <a:gd name="T0" fmla="*/ 4 w 1647"/>
                <a:gd name="T1" fmla="*/ 634 h 1226"/>
                <a:gd name="T2" fmla="*/ 1 w 1647"/>
                <a:gd name="T3" fmla="*/ 571 h 1226"/>
                <a:gd name="T4" fmla="*/ 1 w 1647"/>
                <a:gd name="T5" fmla="*/ 508 h 1226"/>
                <a:gd name="T6" fmla="*/ 6 w 1647"/>
                <a:gd name="T7" fmla="*/ 446 h 1226"/>
                <a:gd name="T8" fmla="*/ 16 w 1647"/>
                <a:gd name="T9" fmla="*/ 387 h 1226"/>
                <a:gd name="T10" fmla="*/ 30 w 1647"/>
                <a:gd name="T11" fmla="*/ 328 h 1226"/>
                <a:gd name="T12" fmla="*/ 51 w 1647"/>
                <a:gd name="T13" fmla="*/ 274 h 1226"/>
                <a:gd name="T14" fmla="*/ 76 w 1647"/>
                <a:gd name="T15" fmla="*/ 221 h 1226"/>
                <a:gd name="T16" fmla="*/ 107 w 1647"/>
                <a:gd name="T17" fmla="*/ 174 h 1226"/>
                <a:gd name="T18" fmla="*/ 143 w 1647"/>
                <a:gd name="T19" fmla="*/ 131 h 1226"/>
                <a:gd name="T20" fmla="*/ 186 w 1647"/>
                <a:gd name="T21" fmla="*/ 93 h 1226"/>
                <a:gd name="T22" fmla="*/ 234 w 1647"/>
                <a:gd name="T23" fmla="*/ 61 h 1226"/>
                <a:gd name="T24" fmla="*/ 289 w 1647"/>
                <a:gd name="T25" fmla="*/ 34 h 1226"/>
                <a:gd name="T26" fmla="*/ 350 w 1647"/>
                <a:gd name="T27" fmla="*/ 15 h 1226"/>
                <a:gd name="T28" fmla="*/ 418 w 1647"/>
                <a:gd name="T29" fmla="*/ 3 h 1226"/>
                <a:gd name="T30" fmla="*/ 492 w 1647"/>
                <a:gd name="T31" fmla="*/ 0 h 1226"/>
                <a:gd name="T32" fmla="*/ 573 w 1647"/>
                <a:gd name="T33" fmla="*/ 5 h 1226"/>
                <a:gd name="T34" fmla="*/ 656 w 1647"/>
                <a:gd name="T35" fmla="*/ 13 h 1226"/>
                <a:gd name="T36" fmla="*/ 741 w 1647"/>
                <a:gd name="T37" fmla="*/ 26 h 1226"/>
                <a:gd name="T38" fmla="*/ 824 w 1647"/>
                <a:gd name="T39" fmla="*/ 43 h 1226"/>
                <a:gd name="T40" fmla="*/ 907 w 1647"/>
                <a:gd name="T41" fmla="*/ 63 h 1226"/>
                <a:gd name="T42" fmla="*/ 989 w 1647"/>
                <a:gd name="T43" fmla="*/ 87 h 1226"/>
                <a:gd name="T44" fmla="*/ 1070 w 1647"/>
                <a:gd name="T45" fmla="*/ 113 h 1226"/>
                <a:gd name="T46" fmla="*/ 1147 w 1647"/>
                <a:gd name="T47" fmla="*/ 143 h 1226"/>
                <a:gd name="T48" fmla="*/ 1220 w 1647"/>
                <a:gd name="T49" fmla="*/ 175 h 1226"/>
                <a:gd name="T50" fmla="*/ 1290 w 1647"/>
                <a:gd name="T51" fmla="*/ 209 h 1226"/>
                <a:gd name="T52" fmla="*/ 1354 w 1647"/>
                <a:gd name="T53" fmla="*/ 246 h 1226"/>
                <a:gd name="T54" fmla="*/ 1413 w 1647"/>
                <a:gd name="T55" fmla="*/ 286 h 1226"/>
                <a:gd name="T56" fmla="*/ 1464 w 1647"/>
                <a:gd name="T57" fmla="*/ 326 h 1226"/>
                <a:gd name="T58" fmla="*/ 1509 w 1647"/>
                <a:gd name="T59" fmla="*/ 369 h 1226"/>
                <a:gd name="T60" fmla="*/ 1545 w 1647"/>
                <a:gd name="T61" fmla="*/ 413 h 1226"/>
                <a:gd name="T62" fmla="*/ 1573 w 1647"/>
                <a:gd name="T63" fmla="*/ 458 h 1226"/>
                <a:gd name="T64" fmla="*/ 1592 w 1647"/>
                <a:gd name="T65" fmla="*/ 506 h 1226"/>
                <a:gd name="T66" fmla="*/ 1609 w 1647"/>
                <a:gd name="T67" fmla="*/ 561 h 1226"/>
                <a:gd name="T68" fmla="*/ 1623 w 1647"/>
                <a:gd name="T69" fmla="*/ 621 h 1226"/>
                <a:gd name="T70" fmla="*/ 1634 w 1647"/>
                <a:gd name="T71" fmla="*/ 687 h 1226"/>
                <a:gd name="T72" fmla="*/ 1642 w 1647"/>
                <a:gd name="T73" fmla="*/ 756 h 1226"/>
                <a:gd name="T74" fmla="*/ 1647 w 1647"/>
                <a:gd name="T75" fmla="*/ 826 h 1226"/>
                <a:gd name="T76" fmla="*/ 1646 w 1647"/>
                <a:gd name="T77" fmla="*/ 895 h 1226"/>
                <a:gd name="T78" fmla="*/ 1641 w 1647"/>
                <a:gd name="T79" fmla="*/ 962 h 1226"/>
                <a:gd name="T80" fmla="*/ 1630 w 1647"/>
                <a:gd name="T81" fmla="*/ 1025 h 1226"/>
                <a:gd name="T82" fmla="*/ 1614 w 1647"/>
                <a:gd name="T83" fmla="*/ 1083 h 1226"/>
                <a:gd name="T84" fmla="*/ 1591 w 1647"/>
                <a:gd name="T85" fmla="*/ 1133 h 1226"/>
                <a:gd name="T86" fmla="*/ 1560 w 1647"/>
                <a:gd name="T87" fmla="*/ 1174 h 1226"/>
                <a:gd name="T88" fmla="*/ 1523 w 1647"/>
                <a:gd name="T89" fmla="*/ 1205 h 1226"/>
                <a:gd name="T90" fmla="*/ 1477 w 1647"/>
                <a:gd name="T91" fmla="*/ 1223 h 1226"/>
                <a:gd name="T92" fmla="*/ 1422 w 1647"/>
                <a:gd name="T93" fmla="*/ 1226 h 1226"/>
                <a:gd name="T94" fmla="*/ 1359 w 1647"/>
                <a:gd name="T95" fmla="*/ 1213 h 1226"/>
                <a:gd name="T96" fmla="*/ 1286 w 1647"/>
                <a:gd name="T97" fmla="*/ 1185 h 1226"/>
                <a:gd name="T98" fmla="*/ 1213 w 1647"/>
                <a:gd name="T99" fmla="*/ 1148 h 1226"/>
                <a:gd name="T100" fmla="*/ 1140 w 1647"/>
                <a:gd name="T101" fmla="*/ 1105 h 1226"/>
                <a:gd name="T102" fmla="*/ 1066 w 1647"/>
                <a:gd name="T103" fmla="*/ 1058 h 1226"/>
                <a:gd name="T104" fmla="*/ 953 w 1647"/>
                <a:gd name="T105" fmla="*/ 985 h 1226"/>
                <a:gd name="T106" fmla="*/ 801 w 1647"/>
                <a:gd name="T107" fmla="*/ 882 h 1226"/>
                <a:gd name="T108" fmla="*/ 682 w 1647"/>
                <a:gd name="T109" fmla="*/ 809 h 1226"/>
                <a:gd name="T110" fmla="*/ 600 w 1647"/>
                <a:gd name="T111" fmla="*/ 767 h 1226"/>
                <a:gd name="T112" fmla="*/ 517 w 1647"/>
                <a:gd name="T113" fmla="*/ 727 h 1226"/>
                <a:gd name="T114" fmla="*/ 431 w 1647"/>
                <a:gd name="T115" fmla="*/ 695 h 1226"/>
                <a:gd name="T116" fmla="*/ 342 w 1647"/>
                <a:gd name="T117" fmla="*/ 671 h 1226"/>
                <a:gd name="T118" fmla="*/ 251 w 1647"/>
                <a:gd name="T119" fmla="*/ 656 h 1226"/>
                <a:gd name="T120" fmla="*/ 157 w 1647"/>
                <a:gd name="T121" fmla="*/ 651 h 1226"/>
                <a:gd name="T122" fmla="*/ 58 w 1647"/>
                <a:gd name="T123" fmla="*/ 657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7" h="1226">
                  <a:moveTo>
                    <a:pt x="8" y="665"/>
                  </a:moveTo>
                  <a:lnTo>
                    <a:pt x="4" y="634"/>
                  </a:lnTo>
                  <a:lnTo>
                    <a:pt x="2" y="602"/>
                  </a:lnTo>
                  <a:lnTo>
                    <a:pt x="1" y="571"/>
                  </a:lnTo>
                  <a:lnTo>
                    <a:pt x="0" y="539"/>
                  </a:lnTo>
                  <a:lnTo>
                    <a:pt x="1" y="508"/>
                  </a:lnTo>
                  <a:lnTo>
                    <a:pt x="3" y="477"/>
                  </a:lnTo>
                  <a:lnTo>
                    <a:pt x="6" y="446"/>
                  </a:lnTo>
                  <a:lnTo>
                    <a:pt x="10" y="417"/>
                  </a:lnTo>
                  <a:lnTo>
                    <a:pt x="16" y="387"/>
                  </a:lnTo>
                  <a:lnTo>
                    <a:pt x="22" y="357"/>
                  </a:lnTo>
                  <a:lnTo>
                    <a:pt x="30" y="328"/>
                  </a:lnTo>
                  <a:lnTo>
                    <a:pt x="40" y="301"/>
                  </a:lnTo>
                  <a:lnTo>
                    <a:pt x="51" y="274"/>
                  </a:lnTo>
                  <a:lnTo>
                    <a:pt x="63" y="248"/>
                  </a:lnTo>
                  <a:lnTo>
                    <a:pt x="76" y="221"/>
                  </a:lnTo>
                  <a:lnTo>
                    <a:pt x="91" y="198"/>
                  </a:lnTo>
                  <a:lnTo>
                    <a:pt x="107" y="174"/>
                  </a:lnTo>
                  <a:lnTo>
                    <a:pt x="124" y="152"/>
                  </a:lnTo>
                  <a:lnTo>
                    <a:pt x="143" y="131"/>
                  </a:lnTo>
                  <a:lnTo>
                    <a:pt x="164" y="112"/>
                  </a:lnTo>
                  <a:lnTo>
                    <a:pt x="186" y="93"/>
                  </a:lnTo>
                  <a:lnTo>
                    <a:pt x="209" y="76"/>
                  </a:lnTo>
                  <a:lnTo>
                    <a:pt x="234" y="61"/>
                  </a:lnTo>
                  <a:lnTo>
                    <a:pt x="261" y="46"/>
                  </a:lnTo>
                  <a:lnTo>
                    <a:pt x="289" y="34"/>
                  </a:lnTo>
                  <a:lnTo>
                    <a:pt x="318" y="24"/>
                  </a:lnTo>
                  <a:lnTo>
                    <a:pt x="350" y="15"/>
                  </a:lnTo>
                  <a:lnTo>
                    <a:pt x="383" y="8"/>
                  </a:lnTo>
                  <a:lnTo>
                    <a:pt x="418" y="3"/>
                  </a:lnTo>
                  <a:lnTo>
                    <a:pt x="454" y="1"/>
                  </a:lnTo>
                  <a:lnTo>
                    <a:pt x="492" y="0"/>
                  </a:lnTo>
                  <a:lnTo>
                    <a:pt x="532" y="1"/>
                  </a:lnTo>
                  <a:lnTo>
                    <a:pt x="573" y="5"/>
                  </a:lnTo>
                  <a:lnTo>
                    <a:pt x="614" y="8"/>
                  </a:lnTo>
                  <a:lnTo>
                    <a:pt x="656" y="13"/>
                  </a:lnTo>
                  <a:lnTo>
                    <a:pt x="698" y="19"/>
                  </a:lnTo>
                  <a:lnTo>
                    <a:pt x="741" y="26"/>
                  </a:lnTo>
                  <a:lnTo>
                    <a:pt x="782" y="34"/>
                  </a:lnTo>
                  <a:lnTo>
                    <a:pt x="824" y="43"/>
                  </a:lnTo>
                  <a:lnTo>
                    <a:pt x="865" y="52"/>
                  </a:lnTo>
                  <a:lnTo>
                    <a:pt x="907" y="63"/>
                  </a:lnTo>
                  <a:lnTo>
                    <a:pt x="949" y="75"/>
                  </a:lnTo>
                  <a:lnTo>
                    <a:pt x="989" y="87"/>
                  </a:lnTo>
                  <a:lnTo>
                    <a:pt x="1030" y="100"/>
                  </a:lnTo>
                  <a:lnTo>
                    <a:pt x="1070" y="113"/>
                  </a:lnTo>
                  <a:lnTo>
                    <a:pt x="1108" y="127"/>
                  </a:lnTo>
                  <a:lnTo>
                    <a:pt x="1147" y="143"/>
                  </a:lnTo>
                  <a:lnTo>
                    <a:pt x="1184" y="158"/>
                  </a:lnTo>
                  <a:lnTo>
                    <a:pt x="1220" y="175"/>
                  </a:lnTo>
                  <a:lnTo>
                    <a:pt x="1256" y="192"/>
                  </a:lnTo>
                  <a:lnTo>
                    <a:pt x="1290" y="209"/>
                  </a:lnTo>
                  <a:lnTo>
                    <a:pt x="1322" y="227"/>
                  </a:lnTo>
                  <a:lnTo>
                    <a:pt x="1354" y="246"/>
                  </a:lnTo>
                  <a:lnTo>
                    <a:pt x="1384" y="265"/>
                  </a:lnTo>
                  <a:lnTo>
                    <a:pt x="1413" y="286"/>
                  </a:lnTo>
                  <a:lnTo>
                    <a:pt x="1439" y="306"/>
                  </a:lnTo>
                  <a:lnTo>
                    <a:pt x="1464" y="326"/>
                  </a:lnTo>
                  <a:lnTo>
                    <a:pt x="1487" y="348"/>
                  </a:lnTo>
                  <a:lnTo>
                    <a:pt x="1509" y="369"/>
                  </a:lnTo>
                  <a:lnTo>
                    <a:pt x="1528" y="390"/>
                  </a:lnTo>
                  <a:lnTo>
                    <a:pt x="1545" y="413"/>
                  </a:lnTo>
                  <a:lnTo>
                    <a:pt x="1560" y="436"/>
                  </a:lnTo>
                  <a:lnTo>
                    <a:pt x="1573" y="458"/>
                  </a:lnTo>
                  <a:lnTo>
                    <a:pt x="1583" y="482"/>
                  </a:lnTo>
                  <a:lnTo>
                    <a:pt x="1592" y="506"/>
                  </a:lnTo>
                  <a:lnTo>
                    <a:pt x="1600" y="532"/>
                  </a:lnTo>
                  <a:lnTo>
                    <a:pt x="1609" y="561"/>
                  </a:lnTo>
                  <a:lnTo>
                    <a:pt x="1616" y="590"/>
                  </a:lnTo>
                  <a:lnTo>
                    <a:pt x="1623" y="621"/>
                  </a:lnTo>
                  <a:lnTo>
                    <a:pt x="1629" y="654"/>
                  </a:lnTo>
                  <a:lnTo>
                    <a:pt x="1634" y="687"/>
                  </a:lnTo>
                  <a:lnTo>
                    <a:pt x="1639" y="721"/>
                  </a:lnTo>
                  <a:lnTo>
                    <a:pt x="1642" y="756"/>
                  </a:lnTo>
                  <a:lnTo>
                    <a:pt x="1644" y="790"/>
                  </a:lnTo>
                  <a:lnTo>
                    <a:pt x="1647" y="826"/>
                  </a:lnTo>
                  <a:lnTo>
                    <a:pt x="1647" y="861"/>
                  </a:lnTo>
                  <a:lnTo>
                    <a:pt x="1646" y="895"/>
                  </a:lnTo>
                  <a:lnTo>
                    <a:pt x="1644" y="929"/>
                  </a:lnTo>
                  <a:lnTo>
                    <a:pt x="1641" y="962"/>
                  </a:lnTo>
                  <a:lnTo>
                    <a:pt x="1636" y="994"/>
                  </a:lnTo>
                  <a:lnTo>
                    <a:pt x="1630" y="1025"/>
                  </a:lnTo>
                  <a:lnTo>
                    <a:pt x="1623" y="1055"/>
                  </a:lnTo>
                  <a:lnTo>
                    <a:pt x="1614" y="1083"/>
                  </a:lnTo>
                  <a:lnTo>
                    <a:pt x="1603" y="1110"/>
                  </a:lnTo>
                  <a:lnTo>
                    <a:pt x="1591" y="1133"/>
                  </a:lnTo>
                  <a:lnTo>
                    <a:pt x="1577" y="1155"/>
                  </a:lnTo>
                  <a:lnTo>
                    <a:pt x="1560" y="1174"/>
                  </a:lnTo>
                  <a:lnTo>
                    <a:pt x="1542" y="1190"/>
                  </a:lnTo>
                  <a:lnTo>
                    <a:pt x="1523" y="1205"/>
                  </a:lnTo>
                  <a:lnTo>
                    <a:pt x="1501" y="1216"/>
                  </a:lnTo>
                  <a:lnTo>
                    <a:pt x="1477" y="1223"/>
                  </a:lnTo>
                  <a:lnTo>
                    <a:pt x="1451" y="1226"/>
                  </a:lnTo>
                  <a:lnTo>
                    <a:pt x="1422" y="1226"/>
                  </a:lnTo>
                  <a:lnTo>
                    <a:pt x="1391" y="1221"/>
                  </a:lnTo>
                  <a:lnTo>
                    <a:pt x="1359" y="1213"/>
                  </a:lnTo>
                  <a:lnTo>
                    <a:pt x="1323" y="1200"/>
                  </a:lnTo>
                  <a:lnTo>
                    <a:pt x="1286" y="1185"/>
                  </a:lnTo>
                  <a:lnTo>
                    <a:pt x="1250" y="1167"/>
                  </a:lnTo>
                  <a:lnTo>
                    <a:pt x="1213" y="1148"/>
                  </a:lnTo>
                  <a:lnTo>
                    <a:pt x="1177" y="1127"/>
                  </a:lnTo>
                  <a:lnTo>
                    <a:pt x="1140" y="1105"/>
                  </a:lnTo>
                  <a:lnTo>
                    <a:pt x="1103" y="1082"/>
                  </a:lnTo>
                  <a:lnTo>
                    <a:pt x="1066" y="1058"/>
                  </a:lnTo>
                  <a:lnTo>
                    <a:pt x="1028" y="1035"/>
                  </a:lnTo>
                  <a:lnTo>
                    <a:pt x="953" y="985"/>
                  </a:lnTo>
                  <a:lnTo>
                    <a:pt x="879" y="933"/>
                  </a:lnTo>
                  <a:lnTo>
                    <a:pt x="801" y="882"/>
                  </a:lnTo>
                  <a:lnTo>
                    <a:pt x="722" y="833"/>
                  </a:lnTo>
                  <a:lnTo>
                    <a:pt x="682" y="809"/>
                  </a:lnTo>
                  <a:lnTo>
                    <a:pt x="642" y="788"/>
                  </a:lnTo>
                  <a:lnTo>
                    <a:pt x="600" y="767"/>
                  </a:lnTo>
                  <a:lnTo>
                    <a:pt x="559" y="746"/>
                  </a:lnTo>
                  <a:lnTo>
                    <a:pt x="517" y="727"/>
                  </a:lnTo>
                  <a:lnTo>
                    <a:pt x="474" y="711"/>
                  </a:lnTo>
                  <a:lnTo>
                    <a:pt x="431" y="695"/>
                  </a:lnTo>
                  <a:lnTo>
                    <a:pt x="387" y="682"/>
                  </a:lnTo>
                  <a:lnTo>
                    <a:pt x="342" y="671"/>
                  </a:lnTo>
                  <a:lnTo>
                    <a:pt x="297" y="662"/>
                  </a:lnTo>
                  <a:lnTo>
                    <a:pt x="251" y="656"/>
                  </a:lnTo>
                  <a:lnTo>
                    <a:pt x="204" y="652"/>
                  </a:lnTo>
                  <a:lnTo>
                    <a:pt x="157" y="651"/>
                  </a:lnTo>
                  <a:lnTo>
                    <a:pt x="108" y="652"/>
                  </a:lnTo>
                  <a:lnTo>
                    <a:pt x="58" y="657"/>
                  </a:lnTo>
                  <a:lnTo>
                    <a:pt x="8" y="665"/>
                  </a:lnTo>
                  <a:close/>
                </a:path>
              </a:pathLst>
            </a:custGeom>
            <a:solidFill>
              <a:srgbClr val="646B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96" name="Freeform 52">
              <a:extLst>
                <a:ext uri="{FF2B5EF4-FFF2-40B4-BE49-F238E27FC236}">
                  <a16:creationId xmlns:a16="http://schemas.microsoft.com/office/drawing/2014/main" xmlns="" id="{EA6087E1-0C4D-403C-B24B-70468ADDFF7C}"/>
                </a:ext>
              </a:extLst>
            </p:cNvPr>
            <p:cNvSpPr>
              <a:spLocks/>
            </p:cNvSpPr>
            <p:nvPr/>
          </p:nvSpPr>
          <p:spPr bwMode="auto">
            <a:xfrm>
              <a:off x="9325116" y="4070924"/>
              <a:ext cx="252988" cy="141625"/>
            </a:xfrm>
            <a:custGeom>
              <a:avLst/>
              <a:gdLst>
                <a:gd name="T0" fmla="*/ 15 w 1043"/>
                <a:gd name="T1" fmla="*/ 22 h 585"/>
                <a:gd name="T2" fmla="*/ 54 w 1043"/>
                <a:gd name="T3" fmla="*/ 10 h 585"/>
                <a:gd name="T4" fmla="*/ 106 w 1043"/>
                <a:gd name="T5" fmla="*/ 3 h 585"/>
                <a:gd name="T6" fmla="*/ 165 w 1043"/>
                <a:gd name="T7" fmla="*/ 0 h 585"/>
                <a:gd name="T8" fmla="*/ 233 w 1043"/>
                <a:gd name="T9" fmla="*/ 2 h 585"/>
                <a:gd name="T10" fmla="*/ 307 w 1043"/>
                <a:gd name="T11" fmla="*/ 8 h 585"/>
                <a:gd name="T12" fmla="*/ 385 w 1043"/>
                <a:gd name="T13" fmla="*/ 18 h 585"/>
                <a:gd name="T14" fmla="*/ 466 w 1043"/>
                <a:gd name="T15" fmla="*/ 35 h 585"/>
                <a:gd name="T16" fmla="*/ 548 w 1043"/>
                <a:gd name="T17" fmla="*/ 56 h 585"/>
                <a:gd name="T18" fmla="*/ 629 w 1043"/>
                <a:gd name="T19" fmla="*/ 83 h 585"/>
                <a:gd name="T20" fmla="*/ 707 w 1043"/>
                <a:gd name="T21" fmla="*/ 116 h 585"/>
                <a:gd name="T22" fmla="*/ 782 w 1043"/>
                <a:gd name="T23" fmla="*/ 154 h 585"/>
                <a:gd name="T24" fmla="*/ 851 w 1043"/>
                <a:gd name="T25" fmla="*/ 199 h 585"/>
                <a:gd name="T26" fmla="*/ 913 w 1043"/>
                <a:gd name="T27" fmla="*/ 250 h 585"/>
                <a:gd name="T28" fmla="*/ 967 w 1043"/>
                <a:gd name="T29" fmla="*/ 308 h 585"/>
                <a:gd name="T30" fmla="*/ 1008 w 1043"/>
                <a:gd name="T31" fmla="*/ 372 h 585"/>
                <a:gd name="T32" fmla="*/ 1037 w 1043"/>
                <a:gd name="T33" fmla="*/ 441 h 585"/>
                <a:gd name="T34" fmla="*/ 1043 w 1043"/>
                <a:gd name="T35" fmla="*/ 497 h 585"/>
                <a:gd name="T36" fmla="*/ 1029 w 1043"/>
                <a:gd name="T37" fmla="*/ 540 h 585"/>
                <a:gd name="T38" fmla="*/ 996 w 1043"/>
                <a:gd name="T39" fmla="*/ 567 h 585"/>
                <a:gd name="T40" fmla="*/ 948 w 1043"/>
                <a:gd name="T41" fmla="*/ 583 h 585"/>
                <a:gd name="T42" fmla="*/ 885 w 1043"/>
                <a:gd name="T43" fmla="*/ 585 h 585"/>
                <a:gd name="T44" fmla="*/ 811 w 1043"/>
                <a:gd name="T45" fmla="*/ 577 h 585"/>
                <a:gd name="T46" fmla="*/ 729 w 1043"/>
                <a:gd name="T47" fmla="*/ 556 h 585"/>
                <a:gd name="T48" fmla="*/ 640 w 1043"/>
                <a:gd name="T49" fmla="*/ 525 h 585"/>
                <a:gd name="T50" fmla="*/ 546 w 1043"/>
                <a:gd name="T51" fmla="*/ 485 h 585"/>
                <a:gd name="T52" fmla="*/ 451 w 1043"/>
                <a:gd name="T53" fmla="*/ 435 h 585"/>
                <a:gd name="T54" fmla="*/ 355 w 1043"/>
                <a:gd name="T55" fmla="*/ 377 h 585"/>
                <a:gd name="T56" fmla="*/ 264 w 1043"/>
                <a:gd name="T57" fmla="*/ 311 h 585"/>
                <a:gd name="T58" fmla="*/ 178 w 1043"/>
                <a:gd name="T59" fmla="*/ 237 h 585"/>
                <a:gd name="T60" fmla="*/ 98 w 1043"/>
                <a:gd name="T61" fmla="*/ 159 h 585"/>
                <a:gd name="T62" fmla="*/ 31 w 1043"/>
                <a:gd name="T63" fmla="*/ 73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43" h="585">
                  <a:moveTo>
                    <a:pt x="0" y="29"/>
                  </a:moveTo>
                  <a:lnTo>
                    <a:pt x="15" y="22"/>
                  </a:lnTo>
                  <a:lnTo>
                    <a:pt x="33" y="16"/>
                  </a:lnTo>
                  <a:lnTo>
                    <a:pt x="54" y="10"/>
                  </a:lnTo>
                  <a:lnTo>
                    <a:pt x="78" y="6"/>
                  </a:lnTo>
                  <a:lnTo>
                    <a:pt x="106" y="3"/>
                  </a:lnTo>
                  <a:lnTo>
                    <a:pt x="134" y="2"/>
                  </a:lnTo>
                  <a:lnTo>
                    <a:pt x="165" y="0"/>
                  </a:lnTo>
                  <a:lnTo>
                    <a:pt x="198" y="0"/>
                  </a:lnTo>
                  <a:lnTo>
                    <a:pt x="233" y="2"/>
                  </a:lnTo>
                  <a:lnTo>
                    <a:pt x="269" y="4"/>
                  </a:lnTo>
                  <a:lnTo>
                    <a:pt x="307" y="8"/>
                  </a:lnTo>
                  <a:lnTo>
                    <a:pt x="345" y="12"/>
                  </a:lnTo>
                  <a:lnTo>
                    <a:pt x="385" y="18"/>
                  </a:lnTo>
                  <a:lnTo>
                    <a:pt x="424" y="27"/>
                  </a:lnTo>
                  <a:lnTo>
                    <a:pt x="466" y="35"/>
                  </a:lnTo>
                  <a:lnTo>
                    <a:pt x="506" y="44"/>
                  </a:lnTo>
                  <a:lnTo>
                    <a:pt x="548" y="56"/>
                  </a:lnTo>
                  <a:lnTo>
                    <a:pt x="588" y="68"/>
                  </a:lnTo>
                  <a:lnTo>
                    <a:pt x="629" y="83"/>
                  </a:lnTo>
                  <a:lnTo>
                    <a:pt x="668" y="98"/>
                  </a:lnTo>
                  <a:lnTo>
                    <a:pt x="707" y="116"/>
                  </a:lnTo>
                  <a:lnTo>
                    <a:pt x="745" y="134"/>
                  </a:lnTo>
                  <a:lnTo>
                    <a:pt x="782" y="154"/>
                  </a:lnTo>
                  <a:lnTo>
                    <a:pt x="818" y="175"/>
                  </a:lnTo>
                  <a:lnTo>
                    <a:pt x="851" y="199"/>
                  </a:lnTo>
                  <a:lnTo>
                    <a:pt x="883" y="223"/>
                  </a:lnTo>
                  <a:lnTo>
                    <a:pt x="913" y="250"/>
                  </a:lnTo>
                  <a:lnTo>
                    <a:pt x="942" y="278"/>
                  </a:lnTo>
                  <a:lnTo>
                    <a:pt x="967" y="308"/>
                  </a:lnTo>
                  <a:lnTo>
                    <a:pt x="989" y="339"/>
                  </a:lnTo>
                  <a:lnTo>
                    <a:pt x="1008" y="372"/>
                  </a:lnTo>
                  <a:lnTo>
                    <a:pt x="1025" y="408"/>
                  </a:lnTo>
                  <a:lnTo>
                    <a:pt x="1037" y="441"/>
                  </a:lnTo>
                  <a:lnTo>
                    <a:pt x="1043" y="471"/>
                  </a:lnTo>
                  <a:lnTo>
                    <a:pt x="1043" y="497"/>
                  </a:lnTo>
                  <a:lnTo>
                    <a:pt x="1038" y="521"/>
                  </a:lnTo>
                  <a:lnTo>
                    <a:pt x="1029" y="540"/>
                  </a:lnTo>
                  <a:lnTo>
                    <a:pt x="1014" y="555"/>
                  </a:lnTo>
                  <a:lnTo>
                    <a:pt x="996" y="567"/>
                  </a:lnTo>
                  <a:lnTo>
                    <a:pt x="974" y="577"/>
                  </a:lnTo>
                  <a:lnTo>
                    <a:pt x="948" y="583"/>
                  </a:lnTo>
                  <a:lnTo>
                    <a:pt x="918" y="585"/>
                  </a:lnTo>
                  <a:lnTo>
                    <a:pt x="885" y="585"/>
                  </a:lnTo>
                  <a:lnTo>
                    <a:pt x="849" y="583"/>
                  </a:lnTo>
                  <a:lnTo>
                    <a:pt x="811" y="577"/>
                  </a:lnTo>
                  <a:lnTo>
                    <a:pt x="770" y="567"/>
                  </a:lnTo>
                  <a:lnTo>
                    <a:pt x="729" y="556"/>
                  </a:lnTo>
                  <a:lnTo>
                    <a:pt x="685" y="542"/>
                  </a:lnTo>
                  <a:lnTo>
                    <a:pt x="640" y="525"/>
                  </a:lnTo>
                  <a:lnTo>
                    <a:pt x="593" y="506"/>
                  </a:lnTo>
                  <a:lnTo>
                    <a:pt x="546" y="485"/>
                  </a:lnTo>
                  <a:lnTo>
                    <a:pt x="498" y="461"/>
                  </a:lnTo>
                  <a:lnTo>
                    <a:pt x="451" y="435"/>
                  </a:lnTo>
                  <a:lnTo>
                    <a:pt x="403" y="406"/>
                  </a:lnTo>
                  <a:lnTo>
                    <a:pt x="355" y="377"/>
                  </a:lnTo>
                  <a:lnTo>
                    <a:pt x="309" y="344"/>
                  </a:lnTo>
                  <a:lnTo>
                    <a:pt x="264" y="311"/>
                  </a:lnTo>
                  <a:lnTo>
                    <a:pt x="220" y="275"/>
                  </a:lnTo>
                  <a:lnTo>
                    <a:pt x="178" y="237"/>
                  </a:lnTo>
                  <a:lnTo>
                    <a:pt x="138" y="199"/>
                  </a:lnTo>
                  <a:lnTo>
                    <a:pt x="98" y="159"/>
                  </a:lnTo>
                  <a:lnTo>
                    <a:pt x="63" y="117"/>
                  </a:lnTo>
                  <a:lnTo>
                    <a:pt x="31" y="73"/>
                  </a:lnTo>
                  <a:lnTo>
                    <a:pt x="0" y="29"/>
                  </a:lnTo>
                  <a:close/>
                </a:path>
              </a:pathLst>
            </a:custGeom>
            <a:solidFill>
              <a:srgbClr val="4951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97" name="Freeform 53">
              <a:extLst>
                <a:ext uri="{FF2B5EF4-FFF2-40B4-BE49-F238E27FC236}">
                  <a16:creationId xmlns:a16="http://schemas.microsoft.com/office/drawing/2014/main" xmlns="" id="{DDE9B133-B8D1-45F8-BDE0-A1FC496F662D}"/>
                </a:ext>
              </a:extLst>
            </p:cNvPr>
            <p:cNvSpPr>
              <a:spLocks/>
            </p:cNvSpPr>
            <p:nvPr/>
          </p:nvSpPr>
          <p:spPr bwMode="auto">
            <a:xfrm>
              <a:off x="9196808" y="4076978"/>
              <a:ext cx="410348" cy="285670"/>
            </a:xfrm>
            <a:custGeom>
              <a:avLst/>
              <a:gdLst>
                <a:gd name="T0" fmla="*/ 5 w 1693"/>
                <a:gd name="T1" fmla="*/ 633 h 1180"/>
                <a:gd name="T2" fmla="*/ 0 w 1693"/>
                <a:gd name="T3" fmla="*/ 570 h 1180"/>
                <a:gd name="T4" fmla="*/ 1 w 1693"/>
                <a:gd name="T5" fmla="*/ 508 h 1180"/>
                <a:gd name="T6" fmla="*/ 6 w 1693"/>
                <a:gd name="T7" fmla="*/ 446 h 1180"/>
                <a:gd name="T8" fmla="*/ 16 w 1693"/>
                <a:gd name="T9" fmla="*/ 386 h 1180"/>
                <a:gd name="T10" fmla="*/ 31 w 1693"/>
                <a:gd name="T11" fmla="*/ 328 h 1180"/>
                <a:gd name="T12" fmla="*/ 51 w 1693"/>
                <a:gd name="T13" fmla="*/ 274 h 1180"/>
                <a:gd name="T14" fmla="*/ 76 w 1693"/>
                <a:gd name="T15" fmla="*/ 221 h 1180"/>
                <a:gd name="T16" fmla="*/ 107 w 1693"/>
                <a:gd name="T17" fmla="*/ 174 h 1180"/>
                <a:gd name="T18" fmla="*/ 144 w 1693"/>
                <a:gd name="T19" fmla="*/ 131 h 1180"/>
                <a:gd name="T20" fmla="*/ 186 w 1693"/>
                <a:gd name="T21" fmla="*/ 93 h 1180"/>
                <a:gd name="T22" fmla="*/ 234 w 1693"/>
                <a:gd name="T23" fmla="*/ 59 h 1180"/>
                <a:gd name="T24" fmla="*/ 289 w 1693"/>
                <a:gd name="T25" fmla="*/ 34 h 1180"/>
                <a:gd name="T26" fmla="*/ 350 w 1693"/>
                <a:gd name="T27" fmla="*/ 14 h 1180"/>
                <a:gd name="T28" fmla="*/ 418 w 1693"/>
                <a:gd name="T29" fmla="*/ 3 h 1180"/>
                <a:gd name="T30" fmla="*/ 492 w 1693"/>
                <a:gd name="T31" fmla="*/ 0 h 1180"/>
                <a:gd name="T32" fmla="*/ 573 w 1693"/>
                <a:gd name="T33" fmla="*/ 3 h 1180"/>
                <a:gd name="T34" fmla="*/ 658 w 1693"/>
                <a:gd name="T35" fmla="*/ 14 h 1180"/>
                <a:gd name="T36" fmla="*/ 745 w 1693"/>
                <a:gd name="T37" fmla="*/ 28 h 1180"/>
                <a:gd name="T38" fmla="*/ 834 w 1693"/>
                <a:gd name="T39" fmla="*/ 46 h 1180"/>
                <a:gd name="T40" fmla="*/ 922 w 1693"/>
                <a:gd name="T41" fmla="*/ 69 h 1180"/>
                <a:gd name="T42" fmla="*/ 1010 w 1693"/>
                <a:gd name="T43" fmla="*/ 95 h 1180"/>
                <a:gd name="T44" fmla="*/ 1097 w 1693"/>
                <a:gd name="T45" fmla="*/ 125 h 1180"/>
                <a:gd name="T46" fmla="*/ 1181 w 1693"/>
                <a:gd name="T47" fmla="*/ 158 h 1180"/>
                <a:gd name="T48" fmla="*/ 1262 w 1693"/>
                <a:gd name="T49" fmla="*/ 193 h 1180"/>
                <a:gd name="T50" fmla="*/ 1338 w 1693"/>
                <a:gd name="T51" fmla="*/ 231 h 1180"/>
                <a:gd name="T52" fmla="*/ 1408 w 1693"/>
                <a:gd name="T53" fmla="*/ 271 h 1180"/>
                <a:gd name="T54" fmla="*/ 1473 w 1693"/>
                <a:gd name="T55" fmla="*/ 313 h 1180"/>
                <a:gd name="T56" fmla="*/ 1531 w 1693"/>
                <a:gd name="T57" fmla="*/ 356 h 1180"/>
                <a:gd name="T58" fmla="*/ 1580 w 1693"/>
                <a:gd name="T59" fmla="*/ 401 h 1180"/>
                <a:gd name="T60" fmla="*/ 1619 w 1693"/>
                <a:gd name="T61" fmla="*/ 446 h 1180"/>
                <a:gd name="T62" fmla="*/ 1649 w 1693"/>
                <a:gd name="T63" fmla="*/ 493 h 1180"/>
                <a:gd name="T64" fmla="*/ 1668 w 1693"/>
                <a:gd name="T65" fmla="*/ 540 h 1180"/>
                <a:gd name="T66" fmla="*/ 1681 w 1693"/>
                <a:gd name="T67" fmla="*/ 593 h 1180"/>
                <a:gd name="T68" fmla="*/ 1689 w 1693"/>
                <a:gd name="T69" fmla="*/ 650 h 1180"/>
                <a:gd name="T70" fmla="*/ 1693 w 1693"/>
                <a:gd name="T71" fmla="*/ 711 h 1180"/>
                <a:gd name="T72" fmla="*/ 1690 w 1693"/>
                <a:gd name="T73" fmla="*/ 774 h 1180"/>
                <a:gd name="T74" fmla="*/ 1683 w 1693"/>
                <a:gd name="T75" fmla="*/ 836 h 1180"/>
                <a:gd name="T76" fmla="*/ 1670 w 1693"/>
                <a:gd name="T77" fmla="*/ 897 h 1180"/>
                <a:gd name="T78" fmla="*/ 1651 w 1693"/>
                <a:gd name="T79" fmla="*/ 957 h 1180"/>
                <a:gd name="T80" fmla="*/ 1626 w 1693"/>
                <a:gd name="T81" fmla="*/ 1012 h 1180"/>
                <a:gd name="T82" fmla="*/ 1595 w 1693"/>
                <a:gd name="T83" fmla="*/ 1062 h 1180"/>
                <a:gd name="T84" fmla="*/ 1558 w 1693"/>
                <a:gd name="T85" fmla="*/ 1105 h 1180"/>
                <a:gd name="T86" fmla="*/ 1514 w 1693"/>
                <a:gd name="T87" fmla="*/ 1139 h 1180"/>
                <a:gd name="T88" fmla="*/ 1465 w 1693"/>
                <a:gd name="T89" fmla="*/ 1164 h 1180"/>
                <a:gd name="T90" fmla="*/ 1408 w 1693"/>
                <a:gd name="T91" fmla="*/ 1178 h 1180"/>
                <a:gd name="T92" fmla="*/ 1345 w 1693"/>
                <a:gd name="T93" fmla="*/ 1178 h 1180"/>
                <a:gd name="T94" fmla="*/ 1275 w 1693"/>
                <a:gd name="T95" fmla="*/ 1165 h 1180"/>
                <a:gd name="T96" fmla="*/ 1199 w 1693"/>
                <a:gd name="T97" fmla="*/ 1138 h 1180"/>
                <a:gd name="T98" fmla="*/ 1125 w 1693"/>
                <a:gd name="T99" fmla="*/ 1103 h 1180"/>
                <a:gd name="T100" fmla="*/ 1053 w 1693"/>
                <a:gd name="T101" fmla="*/ 1063 h 1180"/>
                <a:gd name="T102" fmla="*/ 983 w 1693"/>
                <a:gd name="T103" fmla="*/ 1020 h 1180"/>
                <a:gd name="T104" fmla="*/ 879 w 1693"/>
                <a:gd name="T105" fmla="*/ 951 h 1180"/>
                <a:gd name="T106" fmla="*/ 741 w 1693"/>
                <a:gd name="T107" fmla="*/ 857 h 1180"/>
                <a:gd name="T108" fmla="*/ 636 w 1693"/>
                <a:gd name="T109" fmla="*/ 790 h 1180"/>
                <a:gd name="T110" fmla="*/ 564 w 1693"/>
                <a:gd name="T111" fmla="*/ 751 h 1180"/>
                <a:gd name="T112" fmla="*/ 489 w 1693"/>
                <a:gd name="T113" fmla="*/ 715 h 1180"/>
                <a:gd name="T114" fmla="*/ 412 w 1693"/>
                <a:gd name="T115" fmla="*/ 687 h 1180"/>
                <a:gd name="T116" fmla="*/ 330 w 1693"/>
                <a:gd name="T117" fmla="*/ 665 h 1180"/>
                <a:gd name="T118" fmla="*/ 244 w 1693"/>
                <a:gd name="T119" fmla="*/ 652 h 1180"/>
                <a:gd name="T120" fmla="*/ 154 w 1693"/>
                <a:gd name="T121" fmla="*/ 649 h 1180"/>
                <a:gd name="T122" fmla="*/ 58 w 1693"/>
                <a:gd name="T123" fmla="*/ 657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93" h="1180">
                  <a:moveTo>
                    <a:pt x="8" y="665"/>
                  </a:moveTo>
                  <a:lnTo>
                    <a:pt x="5" y="633"/>
                  </a:lnTo>
                  <a:lnTo>
                    <a:pt x="2" y="602"/>
                  </a:lnTo>
                  <a:lnTo>
                    <a:pt x="0" y="570"/>
                  </a:lnTo>
                  <a:lnTo>
                    <a:pt x="0" y="539"/>
                  </a:lnTo>
                  <a:lnTo>
                    <a:pt x="1" y="508"/>
                  </a:lnTo>
                  <a:lnTo>
                    <a:pt x="4" y="477"/>
                  </a:lnTo>
                  <a:lnTo>
                    <a:pt x="6" y="446"/>
                  </a:lnTo>
                  <a:lnTo>
                    <a:pt x="11" y="415"/>
                  </a:lnTo>
                  <a:lnTo>
                    <a:pt x="16" y="386"/>
                  </a:lnTo>
                  <a:lnTo>
                    <a:pt x="23" y="357"/>
                  </a:lnTo>
                  <a:lnTo>
                    <a:pt x="31" y="328"/>
                  </a:lnTo>
                  <a:lnTo>
                    <a:pt x="41" y="300"/>
                  </a:lnTo>
                  <a:lnTo>
                    <a:pt x="51" y="274"/>
                  </a:lnTo>
                  <a:lnTo>
                    <a:pt x="63" y="246"/>
                  </a:lnTo>
                  <a:lnTo>
                    <a:pt x="76" y="221"/>
                  </a:lnTo>
                  <a:lnTo>
                    <a:pt x="90" y="197"/>
                  </a:lnTo>
                  <a:lnTo>
                    <a:pt x="107" y="174"/>
                  </a:lnTo>
                  <a:lnTo>
                    <a:pt x="125" y="151"/>
                  </a:lnTo>
                  <a:lnTo>
                    <a:pt x="144" y="131"/>
                  </a:lnTo>
                  <a:lnTo>
                    <a:pt x="164" y="110"/>
                  </a:lnTo>
                  <a:lnTo>
                    <a:pt x="186" y="93"/>
                  </a:lnTo>
                  <a:lnTo>
                    <a:pt x="209" y="75"/>
                  </a:lnTo>
                  <a:lnTo>
                    <a:pt x="234" y="59"/>
                  </a:lnTo>
                  <a:lnTo>
                    <a:pt x="261" y="46"/>
                  </a:lnTo>
                  <a:lnTo>
                    <a:pt x="289" y="34"/>
                  </a:lnTo>
                  <a:lnTo>
                    <a:pt x="319" y="24"/>
                  </a:lnTo>
                  <a:lnTo>
                    <a:pt x="350" y="14"/>
                  </a:lnTo>
                  <a:lnTo>
                    <a:pt x="383" y="8"/>
                  </a:lnTo>
                  <a:lnTo>
                    <a:pt x="418" y="3"/>
                  </a:lnTo>
                  <a:lnTo>
                    <a:pt x="454" y="0"/>
                  </a:lnTo>
                  <a:lnTo>
                    <a:pt x="492" y="0"/>
                  </a:lnTo>
                  <a:lnTo>
                    <a:pt x="532" y="1"/>
                  </a:lnTo>
                  <a:lnTo>
                    <a:pt x="573" y="3"/>
                  </a:lnTo>
                  <a:lnTo>
                    <a:pt x="615" y="8"/>
                  </a:lnTo>
                  <a:lnTo>
                    <a:pt x="658" y="14"/>
                  </a:lnTo>
                  <a:lnTo>
                    <a:pt x="702" y="20"/>
                  </a:lnTo>
                  <a:lnTo>
                    <a:pt x="745" y="28"/>
                  </a:lnTo>
                  <a:lnTo>
                    <a:pt x="790" y="37"/>
                  </a:lnTo>
                  <a:lnTo>
                    <a:pt x="834" y="46"/>
                  </a:lnTo>
                  <a:lnTo>
                    <a:pt x="878" y="57"/>
                  </a:lnTo>
                  <a:lnTo>
                    <a:pt x="922" y="69"/>
                  </a:lnTo>
                  <a:lnTo>
                    <a:pt x="967" y="82"/>
                  </a:lnTo>
                  <a:lnTo>
                    <a:pt x="1010" y="95"/>
                  </a:lnTo>
                  <a:lnTo>
                    <a:pt x="1054" y="109"/>
                  </a:lnTo>
                  <a:lnTo>
                    <a:pt x="1097" y="125"/>
                  </a:lnTo>
                  <a:lnTo>
                    <a:pt x="1140" y="141"/>
                  </a:lnTo>
                  <a:lnTo>
                    <a:pt x="1181" y="158"/>
                  </a:lnTo>
                  <a:lnTo>
                    <a:pt x="1222" y="175"/>
                  </a:lnTo>
                  <a:lnTo>
                    <a:pt x="1262" y="193"/>
                  </a:lnTo>
                  <a:lnTo>
                    <a:pt x="1300" y="212"/>
                  </a:lnTo>
                  <a:lnTo>
                    <a:pt x="1338" y="231"/>
                  </a:lnTo>
                  <a:lnTo>
                    <a:pt x="1374" y="251"/>
                  </a:lnTo>
                  <a:lnTo>
                    <a:pt x="1408" y="271"/>
                  </a:lnTo>
                  <a:lnTo>
                    <a:pt x="1442" y="291"/>
                  </a:lnTo>
                  <a:lnTo>
                    <a:pt x="1473" y="313"/>
                  </a:lnTo>
                  <a:lnTo>
                    <a:pt x="1502" y="334"/>
                  </a:lnTo>
                  <a:lnTo>
                    <a:pt x="1531" y="356"/>
                  </a:lnTo>
                  <a:lnTo>
                    <a:pt x="1556" y="378"/>
                  </a:lnTo>
                  <a:lnTo>
                    <a:pt x="1580" y="401"/>
                  </a:lnTo>
                  <a:lnTo>
                    <a:pt x="1600" y="424"/>
                  </a:lnTo>
                  <a:lnTo>
                    <a:pt x="1619" y="446"/>
                  </a:lnTo>
                  <a:lnTo>
                    <a:pt x="1634" y="469"/>
                  </a:lnTo>
                  <a:lnTo>
                    <a:pt x="1649" y="493"/>
                  </a:lnTo>
                  <a:lnTo>
                    <a:pt x="1659" y="515"/>
                  </a:lnTo>
                  <a:lnTo>
                    <a:pt x="1668" y="540"/>
                  </a:lnTo>
                  <a:lnTo>
                    <a:pt x="1675" y="565"/>
                  </a:lnTo>
                  <a:lnTo>
                    <a:pt x="1681" y="593"/>
                  </a:lnTo>
                  <a:lnTo>
                    <a:pt x="1685" y="621"/>
                  </a:lnTo>
                  <a:lnTo>
                    <a:pt x="1689" y="650"/>
                  </a:lnTo>
                  <a:lnTo>
                    <a:pt x="1691" y="680"/>
                  </a:lnTo>
                  <a:lnTo>
                    <a:pt x="1693" y="711"/>
                  </a:lnTo>
                  <a:lnTo>
                    <a:pt x="1691" y="742"/>
                  </a:lnTo>
                  <a:lnTo>
                    <a:pt x="1690" y="774"/>
                  </a:lnTo>
                  <a:lnTo>
                    <a:pt x="1687" y="805"/>
                  </a:lnTo>
                  <a:lnTo>
                    <a:pt x="1683" y="836"/>
                  </a:lnTo>
                  <a:lnTo>
                    <a:pt x="1677" y="868"/>
                  </a:lnTo>
                  <a:lnTo>
                    <a:pt x="1670" y="897"/>
                  </a:lnTo>
                  <a:lnTo>
                    <a:pt x="1660" y="928"/>
                  </a:lnTo>
                  <a:lnTo>
                    <a:pt x="1651" y="957"/>
                  </a:lnTo>
                  <a:lnTo>
                    <a:pt x="1639" y="986"/>
                  </a:lnTo>
                  <a:lnTo>
                    <a:pt x="1626" y="1012"/>
                  </a:lnTo>
                  <a:lnTo>
                    <a:pt x="1612" y="1038"/>
                  </a:lnTo>
                  <a:lnTo>
                    <a:pt x="1595" y="1062"/>
                  </a:lnTo>
                  <a:lnTo>
                    <a:pt x="1577" y="1084"/>
                  </a:lnTo>
                  <a:lnTo>
                    <a:pt x="1558" y="1105"/>
                  </a:lnTo>
                  <a:lnTo>
                    <a:pt x="1537" y="1124"/>
                  </a:lnTo>
                  <a:lnTo>
                    <a:pt x="1514" y="1139"/>
                  </a:lnTo>
                  <a:lnTo>
                    <a:pt x="1490" y="1153"/>
                  </a:lnTo>
                  <a:lnTo>
                    <a:pt x="1465" y="1164"/>
                  </a:lnTo>
                  <a:lnTo>
                    <a:pt x="1437" y="1173"/>
                  </a:lnTo>
                  <a:lnTo>
                    <a:pt x="1408" y="1178"/>
                  </a:lnTo>
                  <a:lnTo>
                    <a:pt x="1377" y="1180"/>
                  </a:lnTo>
                  <a:lnTo>
                    <a:pt x="1345" y="1178"/>
                  </a:lnTo>
                  <a:lnTo>
                    <a:pt x="1311" y="1174"/>
                  </a:lnTo>
                  <a:lnTo>
                    <a:pt x="1275" y="1165"/>
                  </a:lnTo>
                  <a:lnTo>
                    <a:pt x="1237" y="1153"/>
                  </a:lnTo>
                  <a:lnTo>
                    <a:pt x="1199" y="1138"/>
                  </a:lnTo>
                  <a:lnTo>
                    <a:pt x="1162" y="1121"/>
                  </a:lnTo>
                  <a:lnTo>
                    <a:pt x="1125" y="1103"/>
                  </a:lnTo>
                  <a:lnTo>
                    <a:pt x="1088" y="1083"/>
                  </a:lnTo>
                  <a:lnTo>
                    <a:pt x="1053" y="1063"/>
                  </a:lnTo>
                  <a:lnTo>
                    <a:pt x="1018" y="1042"/>
                  </a:lnTo>
                  <a:lnTo>
                    <a:pt x="983" y="1020"/>
                  </a:lnTo>
                  <a:lnTo>
                    <a:pt x="948" y="998"/>
                  </a:lnTo>
                  <a:lnTo>
                    <a:pt x="879" y="951"/>
                  </a:lnTo>
                  <a:lnTo>
                    <a:pt x="810" y="903"/>
                  </a:lnTo>
                  <a:lnTo>
                    <a:pt x="741" y="857"/>
                  </a:lnTo>
                  <a:lnTo>
                    <a:pt x="672" y="812"/>
                  </a:lnTo>
                  <a:lnTo>
                    <a:pt x="636" y="790"/>
                  </a:lnTo>
                  <a:lnTo>
                    <a:pt x="601" y="770"/>
                  </a:lnTo>
                  <a:lnTo>
                    <a:pt x="564" y="751"/>
                  </a:lnTo>
                  <a:lnTo>
                    <a:pt x="527" y="733"/>
                  </a:lnTo>
                  <a:lnTo>
                    <a:pt x="489" y="715"/>
                  </a:lnTo>
                  <a:lnTo>
                    <a:pt x="451" y="701"/>
                  </a:lnTo>
                  <a:lnTo>
                    <a:pt x="412" y="687"/>
                  </a:lnTo>
                  <a:lnTo>
                    <a:pt x="371" y="675"/>
                  </a:lnTo>
                  <a:lnTo>
                    <a:pt x="330" y="665"/>
                  </a:lnTo>
                  <a:lnTo>
                    <a:pt x="288" y="658"/>
                  </a:lnTo>
                  <a:lnTo>
                    <a:pt x="244" y="652"/>
                  </a:lnTo>
                  <a:lnTo>
                    <a:pt x="200" y="650"/>
                  </a:lnTo>
                  <a:lnTo>
                    <a:pt x="154" y="649"/>
                  </a:lnTo>
                  <a:lnTo>
                    <a:pt x="107" y="651"/>
                  </a:lnTo>
                  <a:lnTo>
                    <a:pt x="58" y="657"/>
                  </a:lnTo>
                  <a:lnTo>
                    <a:pt x="8" y="665"/>
                  </a:lnTo>
                  <a:close/>
                </a:path>
              </a:pathLst>
            </a:custGeom>
            <a:solidFill>
              <a:srgbClr val="264B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98" name="Freeform 54">
              <a:extLst>
                <a:ext uri="{FF2B5EF4-FFF2-40B4-BE49-F238E27FC236}">
                  <a16:creationId xmlns:a16="http://schemas.microsoft.com/office/drawing/2014/main" xmlns="" id="{1FE4990A-596B-4353-A807-E429F4CC6ED8}"/>
                </a:ext>
              </a:extLst>
            </p:cNvPr>
            <p:cNvSpPr>
              <a:spLocks/>
            </p:cNvSpPr>
            <p:nvPr/>
          </p:nvSpPr>
          <p:spPr bwMode="auto">
            <a:xfrm>
              <a:off x="9477636" y="4091503"/>
              <a:ext cx="284459" cy="275986"/>
            </a:xfrm>
            <a:custGeom>
              <a:avLst/>
              <a:gdLst>
                <a:gd name="T0" fmla="*/ 105 w 1173"/>
                <a:gd name="T1" fmla="*/ 1102 h 1138"/>
                <a:gd name="T2" fmla="*/ 160 w 1173"/>
                <a:gd name="T3" fmla="*/ 1117 h 1138"/>
                <a:gd name="T4" fmla="*/ 214 w 1173"/>
                <a:gd name="T5" fmla="*/ 1128 h 1138"/>
                <a:gd name="T6" fmla="*/ 268 w 1173"/>
                <a:gd name="T7" fmla="*/ 1135 h 1138"/>
                <a:gd name="T8" fmla="*/ 319 w 1173"/>
                <a:gd name="T9" fmla="*/ 1138 h 1138"/>
                <a:gd name="T10" fmla="*/ 369 w 1173"/>
                <a:gd name="T11" fmla="*/ 1138 h 1138"/>
                <a:gd name="T12" fmla="*/ 417 w 1173"/>
                <a:gd name="T13" fmla="*/ 1134 h 1138"/>
                <a:gd name="T14" fmla="*/ 463 w 1173"/>
                <a:gd name="T15" fmla="*/ 1127 h 1138"/>
                <a:gd name="T16" fmla="*/ 507 w 1173"/>
                <a:gd name="T17" fmla="*/ 1117 h 1138"/>
                <a:gd name="T18" fmla="*/ 547 w 1173"/>
                <a:gd name="T19" fmla="*/ 1105 h 1138"/>
                <a:gd name="T20" fmla="*/ 585 w 1173"/>
                <a:gd name="T21" fmla="*/ 1092 h 1138"/>
                <a:gd name="T22" fmla="*/ 621 w 1173"/>
                <a:gd name="T23" fmla="*/ 1076 h 1138"/>
                <a:gd name="T24" fmla="*/ 654 w 1173"/>
                <a:gd name="T25" fmla="*/ 1058 h 1138"/>
                <a:gd name="T26" fmla="*/ 683 w 1173"/>
                <a:gd name="T27" fmla="*/ 1038 h 1138"/>
                <a:gd name="T28" fmla="*/ 709 w 1173"/>
                <a:gd name="T29" fmla="*/ 1016 h 1138"/>
                <a:gd name="T30" fmla="*/ 731 w 1173"/>
                <a:gd name="T31" fmla="*/ 995 h 1138"/>
                <a:gd name="T32" fmla="*/ 750 w 1173"/>
                <a:gd name="T33" fmla="*/ 972 h 1138"/>
                <a:gd name="T34" fmla="*/ 778 w 1173"/>
                <a:gd name="T35" fmla="*/ 953 h 1138"/>
                <a:gd name="T36" fmla="*/ 829 w 1173"/>
                <a:gd name="T37" fmla="*/ 928 h 1138"/>
                <a:gd name="T38" fmla="*/ 913 w 1173"/>
                <a:gd name="T39" fmla="*/ 896 h 1138"/>
                <a:gd name="T40" fmla="*/ 980 w 1173"/>
                <a:gd name="T41" fmla="*/ 867 h 1138"/>
                <a:gd name="T42" fmla="*/ 1023 w 1173"/>
                <a:gd name="T43" fmla="*/ 843 h 1138"/>
                <a:gd name="T44" fmla="*/ 1063 w 1173"/>
                <a:gd name="T45" fmla="*/ 814 h 1138"/>
                <a:gd name="T46" fmla="*/ 1100 w 1173"/>
                <a:gd name="T47" fmla="*/ 778 h 1138"/>
                <a:gd name="T48" fmla="*/ 1131 w 1173"/>
                <a:gd name="T49" fmla="*/ 734 h 1138"/>
                <a:gd name="T50" fmla="*/ 1154 w 1173"/>
                <a:gd name="T51" fmla="*/ 682 h 1138"/>
                <a:gd name="T52" fmla="*/ 1169 w 1173"/>
                <a:gd name="T53" fmla="*/ 617 h 1138"/>
                <a:gd name="T54" fmla="*/ 1173 w 1173"/>
                <a:gd name="T55" fmla="*/ 542 h 1138"/>
                <a:gd name="T56" fmla="*/ 1164 w 1173"/>
                <a:gd name="T57" fmla="*/ 454 h 1138"/>
                <a:gd name="T58" fmla="*/ 1143 w 1173"/>
                <a:gd name="T59" fmla="*/ 352 h 1138"/>
                <a:gd name="T60" fmla="*/ 1106 w 1173"/>
                <a:gd name="T61" fmla="*/ 239 h 1138"/>
                <a:gd name="T62" fmla="*/ 1047 w 1173"/>
                <a:gd name="T63" fmla="*/ 145 h 1138"/>
                <a:gd name="T64" fmla="*/ 969 w 1173"/>
                <a:gd name="T65" fmla="*/ 75 h 1138"/>
                <a:gd name="T66" fmla="*/ 876 w 1173"/>
                <a:gd name="T67" fmla="*/ 29 h 1138"/>
                <a:gd name="T68" fmla="*/ 773 w 1173"/>
                <a:gd name="T69" fmla="*/ 5 h 1138"/>
                <a:gd name="T70" fmla="*/ 662 w 1173"/>
                <a:gd name="T71" fmla="*/ 3 h 1138"/>
                <a:gd name="T72" fmla="*/ 548 w 1173"/>
                <a:gd name="T73" fmla="*/ 21 h 1138"/>
                <a:gd name="T74" fmla="*/ 435 w 1173"/>
                <a:gd name="T75" fmla="*/ 60 h 1138"/>
                <a:gd name="T76" fmla="*/ 327 w 1173"/>
                <a:gd name="T77" fmla="*/ 117 h 1138"/>
                <a:gd name="T78" fmla="*/ 228 w 1173"/>
                <a:gd name="T79" fmla="*/ 195 h 1138"/>
                <a:gd name="T80" fmla="*/ 143 w 1173"/>
                <a:gd name="T81" fmla="*/ 289 h 1138"/>
                <a:gd name="T82" fmla="*/ 74 w 1173"/>
                <a:gd name="T83" fmla="*/ 401 h 1138"/>
                <a:gd name="T84" fmla="*/ 25 w 1173"/>
                <a:gd name="T85" fmla="*/ 528 h 1138"/>
                <a:gd name="T86" fmla="*/ 1 w 1173"/>
                <a:gd name="T87" fmla="*/ 671 h 1138"/>
                <a:gd name="T88" fmla="*/ 6 w 1173"/>
                <a:gd name="T89" fmla="*/ 829 h 1138"/>
                <a:gd name="T90" fmla="*/ 44 w 1173"/>
                <a:gd name="T91" fmla="*/ 1002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73" h="1138">
                  <a:moveTo>
                    <a:pt x="76" y="1093"/>
                  </a:moveTo>
                  <a:lnTo>
                    <a:pt x="105" y="1102"/>
                  </a:lnTo>
                  <a:lnTo>
                    <a:pt x="132" y="1110"/>
                  </a:lnTo>
                  <a:lnTo>
                    <a:pt x="160" y="1117"/>
                  </a:lnTo>
                  <a:lnTo>
                    <a:pt x="188" y="1123"/>
                  </a:lnTo>
                  <a:lnTo>
                    <a:pt x="214" y="1128"/>
                  </a:lnTo>
                  <a:lnTo>
                    <a:pt x="241" y="1132"/>
                  </a:lnTo>
                  <a:lnTo>
                    <a:pt x="268" y="1135"/>
                  </a:lnTo>
                  <a:lnTo>
                    <a:pt x="294" y="1136"/>
                  </a:lnTo>
                  <a:lnTo>
                    <a:pt x="319" y="1138"/>
                  </a:lnTo>
                  <a:lnTo>
                    <a:pt x="345" y="1138"/>
                  </a:lnTo>
                  <a:lnTo>
                    <a:pt x="369" y="1138"/>
                  </a:lnTo>
                  <a:lnTo>
                    <a:pt x="394" y="1136"/>
                  </a:lnTo>
                  <a:lnTo>
                    <a:pt x="417" y="1134"/>
                  </a:lnTo>
                  <a:lnTo>
                    <a:pt x="440" y="1130"/>
                  </a:lnTo>
                  <a:lnTo>
                    <a:pt x="463" y="1127"/>
                  </a:lnTo>
                  <a:lnTo>
                    <a:pt x="485" y="1123"/>
                  </a:lnTo>
                  <a:lnTo>
                    <a:pt x="507" y="1117"/>
                  </a:lnTo>
                  <a:lnTo>
                    <a:pt x="527" y="1113"/>
                  </a:lnTo>
                  <a:lnTo>
                    <a:pt x="547" y="1105"/>
                  </a:lnTo>
                  <a:lnTo>
                    <a:pt x="567" y="1099"/>
                  </a:lnTo>
                  <a:lnTo>
                    <a:pt x="585" y="1092"/>
                  </a:lnTo>
                  <a:lnTo>
                    <a:pt x="604" y="1084"/>
                  </a:lnTo>
                  <a:lnTo>
                    <a:pt x="621" y="1076"/>
                  </a:lnTo>
                  <a:lnTo>
                    <a:pt x="637" y="1066"/>
                  </a:lnTo>
                  <a:lnTo>
                    <a:pt x="654" y="1058"/>
                  </a:lnTo>
                  <a:lnTo>
                    <a:pt x="668" y="1048"/>
                  </a:lnTo>
                  <a:lnTo>
                    <a:pt x="683" y="1038"/>
                  </a:lnTo>
                  <a:lnTo>
                    <a:pt x="696" y="1027"/>
                  </a:lnTo>
                  <a:lnTo>
                    <a:pt x="709" y="1016"/>
                  </a:lnTo>
                  <a:lnTo>
                    <a:pt x="721" y="1005"/>
                  </a:lnTo>
                  <a:lnTo>
                    <a:pt x="731" y="995"/>
                  </a:lnTo>
                  <a:lnTo>
                    <a:pt x="741" y="983"/>
                  </a:lnTo>
                  <a:lnTo>
                    <a:pt x="750" y="972"/>
                  </a:lnTo>
                  <a:lnTo>
                    <a:pt x="763" y="963"/>
                  </a:lnTo>
                  <a:lnTo>
                    <a:pt x="778" y="953"/>
                  </a:lnTo>
                  <a:lnTo>
                    <a:pt x="793" y="943"/>
                  </a:lnTo>
                  <a:lnTo>
                    <a:pt x="829" y="928"/>
                  </a:lnTo>
                  <a:lnTo>
                    <a:pt x="869" y="912"/>
                  </a:lnTo>
                  <a:lnTo>
                    <a:pt x="913" y="896"/>
                  </a:lnTo>
                  <a:lnTo>
                    <a:pt x="957" y="878"/>
                  </a:lnTo>
                  <a:lnTo>
                    <a:pt x="980" y="867"/>
                  </a:lnTo>
                  <a:lnTo>
                    <a:pt x="1001" y="855"/>
                  </a:lnTo>
                  <a:lnTo>
                    <a:pt x="1023" y="843"/>
                  </a:lnTo>
                  <a:lnTo>
                    <a:pt x="1043" y="829"/>
                  </a:lnTo>
                  <a:lnTo>
                    <a:pt x="1063" y="814"/>
                  </a:lnTo>
                  <a:lnTo>
                    <a:pt x="1082" y="797"/>
                  </a:lnTo>
                  <a:lnTo>
                    <a:pt x="1100" y="778"/>
                  </a:lnTo>
                  <a:lnTo>
                    <a:pt x="1116" y="757"/>
                  </a:lnTo>
                  <a:lnTo>
                    <a:pt x="1131" y="734"/>
                  </a:lnTo>
                  <a:lnTo>
                    <a:pt x="1143" y="709"/>
                  </a:lnTo>
                  <a:lnTo>
                    <a:pt x="1154" y="682"/>
                  </a:lnTo>
                  <a:lnTo>
                    <a:pt x="1162" y="651"/>
                  </a:lnTo>
                  <a:lnTo>
                    <a:pt x="1169" y="617"/>
                  </a:lnTo>
                  <a:lnTo>
                    <a:pt x="1171" y="582"/>
                  </a:lnTo>
                  <a:lnTo>
                    <a:pt x="1173" y="542"/>
                  </a:lnTo>
                  <a:lnTo>
                    <a:pt x="1170" y="501"/>
                  </a:lnTo>
                  <a:lnTo>
                    <a:pt x="1164" y="454"/>
                  </a:lnTo>
                  <a:lnTo>
                    <a:pt x="1156" y="405"/>
                  </a:lnTo>
                  <a:lnTo>
                    <a:pt x="1143" y="352"/>
                  </a:lnTo>
                  <a:lnTo>
                    <a:pt x="1127" y="295"/>
                  </a:lnTo>
                  <a:lnTo>
                    <a:pt x="1106" y="239"/>
                  </a:lnTo>
                  <a:lnTo>
                    <a:pt x="1079" y="189"/>
                  </a:lnTo>
                  <a:lnTo>
                    <a:pt x="1047" y="145"/>
                  </a:lnTo>
                  <a:lnTo>
                    <a:pt x="1010" y="108"/>
                  </a:lnTo>
                  <a:lnTo>
                    <a:pt x="969" y="75"/>
                  </a:lnTo>
                  <a:lnTo>
                    <a:pt x="924" y="49"/>
                  </a:lnTo>
                  <a:lnTo>
                    <a:pt x="876" y="29"/>
                  </a:lnTo>
                  <a:lnTo>
                    <a:pt x="825" y="15"/>
                  </a:lnTo>
                  <a:lnTo>
                    <a:pt x="773" y="5"/>
                  </a:lnTo>
                  <a:lnTo>
                    <a:pt x="718" y="0"/>
                  </a:lnTo>
                  <a:lnTo>
                    <a:pt x="662" y="3"/>
                  </a:lnTo>
                  <a:lnTo>
                    <a:pt x="605" y="9"/>
                  </a:lnTo>
                  <a:lnTo>
                    <a:pt x="548" y="21"/>
                  </a:lnTo>
                  <a:lnTo>
                    <a:pt x="491" y="37"/>
                  </a:lnTo>
                  <a:lnTo>
                    <a:pt x="435" y="60"/>
                  </a:lnTo>
                  <a:lnTo>
                    <a:pt x="381" y="86"/>
                  </a:lnTo>
                  <a:lnTo>
                    <a:pt x="327" y="117"/>
                  </a:lnTo>
                  <a:lnTo>
                    <a:pt x="277" y="154"/>
                  </a:lnTo>
                  <a:lnTo>
                    <a:pt x="228" y="195"/>
                  </a:lnTo>
                  <a:lnTo>
                    <a:pt x="184" y="239"/>
                  </a:lnTo>
                  <a:lnTo>
                    <a:pt x="143" y="289"/>
                  </a:lnTo>
                  <a:lnTo>
                    <a:pt x="106" y="342"/>
                  </a:lnTo>
                  <a:lnTo>
                    <a:pt x="74" y="401"/>
                  </a:lnTo>
                  <a:lnTo>
                    <a:pt x="46" y="462"/>
                  </a:lnTo>
                  <a:lnTo>
                    <a:pt x="25" y="528"/>
                  </a:lnTo>
                  <a:lnTo>
                    <a:pt x="9" y="598"/>
                  </a:lnTo>
                  <a:lnTo>
                    <a:pt x="1" y="671"/>
                  </a:lnTo>
                  <a:lnTo>
                    <a:pt x="0" y="748"/>
                  </a:lnTo>
                  <a:lnTo>
                    <a:pt x="6" y="829"/>
                  </a:lnTo>
                  <a:lnTo>
                    <a:pt x="21" y="914"/>
                  </a:lnTo>
                  <a:lnTo>
                    <a:pt x="44" y="1002"/>
                  </a:lnTo>
                  <a:lnTo>
                    <a:pt x="76" y="1093"/>
                  </a:lnTo>
                  <a:close/>
                </a:path>
              </a:pathLst>
            </a:custGeom>
            <a:solidFill>
              <a:srgbClr val="264B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99" name="Freeform 55">
              <a:extLst>
                <a:ext uri="{FF2B5EF4-FFF2-40B4-BE49-F238E27FC236}">
                  <a16:creationId xmlns:a16="http://schemas.microsoft.com/office/drawing/2014/main" xmlns="" id="{A4BBF04D-45AF-45D7-816B-DCDB9E409CD6}"/>
                </a:ext>
              </a:extLst>
            </p:cNvPr>
            <p:cNvSpPr>
              <a:spLocks/>
            </p:cNvSpPr>
            <p:nvPr/>
          </p:nvSpPr>
          <p:spPr bwMode="auto">
            <a:xfrm>
              <a:off x="9477636" y="4091503"/>
              <a:ext cx="284459" cy="275986"/>
            </a:xfrm>
            <a:custGeom>
              <a:avLst/>
              <a:gdLst>
                <a:gd name="T0" fmla="*/ 105 w 1173"/>
                <a:gd name="T1" fmla="*/ 1102 h 1138"/>
                <a:gd name="T2" fmla="*/ 160 w 1173"/>
                <a:gd name="T3" fmla="*/ 1117 h 1138"/>
                <a:gd name="T4" fmla="*/ 214 w 1173"/>
                <a:gd name="T5" fmla="*/ 1128 h 1138"/>
                <a:gd name="T6" fmla="*/ 268 w 1173"/>
                <a:gd name="T7" fmla="*/ 1135 h 1138"/>
                <a:gd name="T8" fmla="*/ 319 w 1173"/>
                <a:gd name="T9" fmla="*/ 1138 h 1138"/>
                <a:gd name="T10" fmla="*/ 369 w 1173"/>
                <a:gd name="T11" fmla="*/ 1138 h 1138"/>
                <a:gd name="T12" fmla="*/ 417 w 1173"/>
                <a:gd name="T13" fmla="*/ 1134 h 1138"/>
                <a:gd name="T14" fmla="*/ 463 w 1173"/>
                <a:gd name="T15" fmla="*/ 1127 h 1138"/>
                <a:gd name="T16" fmla="*/ 507 w 1173"/>
                <a:gd name="T17" fmla="*/ 1117 h 1138"/>
                <a:gd name="T18" fmla="*/ 547 w 1173"/>
                <a:gd name="T19" fmla="*/ 1105 h 1138"/>
                <a:gd name="T20" fmla="*/ 585 w 1173"/>
                <a:gd name="T21" fmla="*/ 1092 h 1138"/>
                <a:gd name="T22" fmla="*/ 621 w 1173"/>
                <a:gd name="T23" fmla="*/ 1076 h 1138"/>
                <a:gd name="T24" fmla="*/ 654 w 1173"/>
                <a:gd name="T25" fmla="*/ 1058 h 1138"/>
                <a:gd name="T26" fmla="*/ 683 w 1173"/>
                <a:gd name="T27" fmla="*/ 1038 h 1138"/>
                <a:gd name="T28" fmla="*/ 709 w 1173"/>
                <a:gd name="T29" fmla="*/ 1016 h 1138"/>
                <a:gd name="T30" fmla="*/ 731 w 1173"/>
                <a:gd name="T31" fmla="*/ 995 h 1138"/>
                <a:gd name="T32" fmla="*/ 750 w 1173"/>
                <a:gd name="T33" fmla="*/ 972 h 1138"/>
                <a:gd name="T34" fmla="*/ 778 w 1173"/>
                <a:gd name="T35" fmla="*/ 953 h 1138"/>
                <a:gd name="T36" fmla="*/ 829 w 1173"/>
                <a:gd name="T37" fmla="*/ 928 h 1138"/>
                <a:gd name="T38" fmla="*/ 913 w 1173"/>
                <a:gd name="T39" fmla="*/ 896 h 1138"/>
                <a:gd name="T40" fmla="*/ 980 w 1173"/>
                <a:gd name="T41" fmla="*/ 867 h 1138"/>
                <a:gd name="T42" fmla="*/ 1023 w 1173"/>
                <a:gd name="T43" fmla="*/ 843 h 1138"/>
                <a:gd name="T44" fmla="*/ 1063 w 1173"/>
                <a:gd name="T45" fmla="*/ 814 h 1138"/>
                <a:gd name="T46" fmla="*/ 1100 w 1173"/>
                <a:gd name="T47" fmla="*/ 778 h 1138"/>
                <a:gd name="T48" fmla="*/ 1131 w 1173"/>
                <a:gd name="T49" fmla="*/ 734 h 1138"/>
                <a:gd name="T50" fmla="*/ 1154 w 1173"/>
                <a:gd name="T51" fmla="*/ 682 h 1138"/>
                <a:gd name="T52" fmla="*/ 1169 w 1173"/>
                <a:gd name="T53" fmla="*/ 617 h 1138"/>
                <a:gd name="T54" fmla="*/ 1173 w 1173"/>
                <a:gd name="T55" fmla="*/ 542 h 1138"/>
                <a:gd name="T56" fmla="*/ 1164 w 1173"/>
                <a:gd name="T57" fmla="*/ 454 h 1138"/>
                <a:gd name="T58" fmla="*/ 1143 w 1173"/>
                <a:gd name="T59" fmla="*/ 352 h 1138"/>
                <a:gd name="T60" fmla="*/ 1106 w 1173"/>
                <a:gd name="T61" fmla="*/ 239 h 1138"/>
                <a:gd name="T62" fmla="*/ 1047 w 1173"/>
                <a:gd name="T63" fmla="*/ 145 h 1138"/>
                <a:gd name="T64" fmla="*/ 969 w 1173"/>
                <a:gd name="T65" fmla="*/ 75 h 1138"/>
                <a:gd name="T66" fmla="*/ 876 w 1173"/>
                <a:gd name="T67" fmla="*/ 29 h 1138"/>
                <a:gd name="T68" fmla="*/ 773 w 1173"/>
                <a:gd name="T69" fmla="*/ 5 h 1138"/>
                <a:gd name="T70" fmla="*/ 662 w 1173"/>
                <a:gd name="T71" fmla="*/ 3 h 1138"/>
                <a:gd name="T72" fmla="*/ 548 w 1173"/>
                <a:gd name="T73" fmla="*/ 21 h 1138"/>
                <a:gd name="T74" fmla="*/ 435 w 1173"/>
                <a:gd name="T75" fmla="*/ 60 h 1138"/>
                <a:gd name="T76" fmla="*/ 327 w 1173"/>
                <a:gd name="T77" fmla="*/ 117 h 1138"/>
                <a:gd name="T78" fmla="*/ 228 w 1173"/>
                <a:gd name="T79" fmla="*/ 195 h 1138"/>
                <a:gd name="T80" fmla="*/ 143 w 1173"/>
                <a:gd name="T81" fmla="*/ 289 h 1138"/>
                <a:gd name="T82" fmla="*/ 74 w 1173"/>
                <a:gd name="T83" fmla="*/ 401 h 1138"/>
                <a:gd name="T84" fmla="*/ 25 w 1173"/>
                <a:gd name="T85" fmla="*/ 528 h 1138"/>
                <a:gd name="T86" fmla="*/ 1 w 1173"/>
                <a:gd name="T87" fmla="*/ 671 h 1138"/>
                <a:gd name="T88" fmla="*/ 6 w 1173"/>
                <a:gd name="T89" fmla="*/ 829 h 1138"/>
                <a:gd name="T90" fmla="*/ 44 w 1173"/>
                <a:gd name="T91" fmla="*/ 1002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73" h="1138">
                  <a:moveTo>
                    <a:pt x="76" y="1093"/>
                  </a:moveTo>
                  <a:lnTo>
                    <a:pt x="105" y="1102"/>
                  </a:lnTo>
                  <a:lnTo>
                    <a:pt x="132" y="1110"/>
                  </a:lnTo>
                  <a:lnTo>
                    <a:pt x="160" y="1117"/>
                  </a:lnTo>
                  <a:lnTo>
                    <a:pt x="188" y="1123"/>
                  </a:lnTo>
                  <a:lnTo>
                    <a:pt x="214" y="1128"/>
                  </a:lnTo>
                  <a:lnTo>
                    <a:pt x="241" y="1132"/>
                  </a:lnTo>
                  <a:lnTo>
                    <a:pt x="268" y="1135"/>
                  </a:lnTo>
                  <a:lnTo>
                    <a:pt x="294" y="1136"/>
                  </a:lnTo>
                  <a:lnTo>
                    <a:pt x="319" y="1138"/>
                  </a:lnTo>
                  <a:lnTo>
                    <a:pt x="345" y="1138"/>
                  </a:lnTo>
                  <a:lnTo>
                    <a:pt x="369" y="1138"/>
                  </a:lnTo>
                  <a:lnTo>
                    <a:pt x="394" y="1136"/>
                  </a:lnTo>
                  <a:lnTo>
                    <a:pt x="417" y="1134"/>
                  </a:lnTo>
                  <a:lnTo>
                    <a:pt x="440" y="1130"/>
                  </a:lnTo>
                  <a:lnTo>
                    <a:pt x="463" y="1127"/>
                  </a:lnTo>
                  <a:lnTo>
                    <a:pt x="485" y="1123"/>
                  </a:lnTo>
                  <a:lnTo>
                    <a:pt x="507" y="1117"/>
                  </a:lnTo>
                  <a:lnTo>
                    <a:pt x="527" y="1113"/>
                  </a:lnTo>
                  <a:lnTo>
                    <a:pt x="547" y="1105"/>
                  </a:lnTo>
                  <a:lnTo>
                    <a:pt x="567" y="1099"/>
                  </a:lnTo>
                  <a:lnTo>
                    <a:pt x="585" y="1092"/>
                  </a:lnTo>
                  <a:lnTo>
                    <a:pt x="604" y="1084"/>
                  </a:lnTo>
                  <a:lnTo>
                    <a:pt x="621" y="1076"/>
                  </a:lnTo>
                  <a:lnTo>
                    <a:pt x="637" y="1066"/>
                  </a:lnTo>
                  <a:lnTo>
                    <a:pt x="654" y="1058"/>
                  </a:lnTo>
                  <a:lnTo>
                    <a:pt x="668" y="1048"/>
                  </a:lnTo>
                  <a:lnTo>
                    <a:pt x="683" y="1038"/>
                  </a:lnTo>
                  <a:lnTo>
                    <a:pt x="696" y="1027"/>
                  </a:lnTo>
                  <a:lnTo>
                    <a:pt x="709" y="1016"/>
                  </a:lnTo>
                  <a:lnTo>
                    <a:pt x="721" y="1005"/>
                  </a:lnTo>
                  <a:lnTo>
                    <a:pt x="731" y="995"/>
                  </a:lnTo>
                  <a:lnTo>
                    <a:pt x="741" y="983"/>
                  </a:lnTo>
                  <a:lnTo>
                    <a:pt x="750" y="972"/>
                  </a:lnTo>
                  <a:lnTo>
                    <a:pt x="763" y="963"/>
                  </a:lnTo>
                  <a:lnTo>
                    <a:pt x="778" y="953"/>
                  </a:lnTo>
                  <a:lnTo>
                    <a:pt x="793" y="943"/>
                  </a:lnTo>
                  <a:lnTo>
                    <a:pt x="829" y="928"/>
                  </a:lnTo>
                  <a:lnTo>
                    <a:pt x="869" y="912"/>
                  </a:lnTo>
                  <a:lnTo>
                    <a:pt x="913" y="896"/>
                  </a:lnTo>
                  <a:lnTo>
                    <a:pt x="957" y="878"/>
                  </a:lnTo>
                  <a:lnTo>
                    <a:pt x="980" y="867"/>
                  </a:lnTo>
                  <a:lnTo>
                    <a:pt x="1001" y="855"/>
                  </a:lnTo>
                  <a:lnTo>
                    <a:pt x="1023" y="843"/>
                  </a:lnTo>
                  <a:lnTo>
                    <a:pt x="1043" y="829"/>
                  </a:lnTo>
                  <a:lnTo>
                    <a:pt x="1063" y="814"/>
                  </a:lnTo>
                  <a:lnTo>
                    <a:pt x="1082" y="797"/>
                  </a:lnTo>
                  <a:lnTo>
                    <a:pt x="1100" y="778"/>
                  </a:lnTo>
                  <a:lnTo>
                    <a:pt x="1116" y="757"/>
                  </a:lnTo>
                  <a:lnTo>
                    <a:pt x="1131" y="734"/>
                  </a:lnTo>
                  <a:lnTo>
                    <a:pt x="1143" y="709"/>
                  </a:lnTo>
                  <a:lnTo>
                    <a:pt x="1154" y="682"/>
                  </a:lnTo>
                  <a:lnTo>
                    <a:pt x="1162" y="651"/>
                  </a:lnTo>
                  <a:lnTo>
                    <a:pt x="1169" y="617"/>
                  </a:lnTo>
                  <a:lnTo>
                    <a:pt x="1171" y="582"/>
                  </a:lnTo>
                  <a:lnTo>
                    <a:pt x="1173" y="542"/>
                  </a:lnTo>
                  <a:lnTo>
                    <a:pt x="1170" y="501"/>
                  </a:lnTo>
                  <a:lnTo>
                    <a:pt x="1164" y="454"/>
                  </a:lnTo>
                  <a:lnTo>
                    <a:pt x="1156" y="405"/>
                  </a:lnTo>
                  <a:lnTo>
                    <a:pt x="1143" y="352"/>
                  </a:lnTo>
                  <a:lnTo>
                    <a:pt x="1127" y="295"/>
                  </a:lnTo>
                  <a:lnTo>
                    <a:pt x="1106" y="239"/>
                  </a:lnTo>
                  <a:lnTo>
                    <a:pt x="1079" y="189"/>
                  </a:lnTo>
                  <a:lnTo>
                    <a:pt x="1047" y="145"/>
                  </a:lnTo>
                  <a:lnTo>
                    <a:pt x="1010" y="108"/>
                  </a:lnTo>
                  <a:lnTo>
                    <a:pt x="969" y="75"/>
                  </a:lnTo>
                  <a:lnTo>
                    <a:pt x="924" y="49"/>
                  </a:lnTo>
                  <a:lnTo>
                    <a:pt x="876" y="29"/>
                  </a:lnTo>
                  <a:lnTo>
                    <a:pt x="825" y="15"/>
                  </a:lnTo>
                  <a:lnTo>
                    <a:pt x="773" y="5"/>
                  </a:lnTo>
                  <a:lnTo>
                    <a:pt x="718" y="0"/>
                  </a:lnTo>
                  <a:lnTo>
                    <a:pt x="662" y="3"/>
                  </a:lnTo>
                  <a:lnTo>
                    <a:pt x="605" y="9"/>
                  </a:lnTo>
                  <a:lnTo>
                    <a:pt x="548" y="21"/>
                  </a:lnTo>
                  <a:lnTo>
                    <a:pt x="491" y="37"/>
                  </a:lnTo>
                  <a:lnTo>
                    <a:pt x="435" y="60"/>
                  </a:lnTo>
                  <a:lnTo>
                    <a:pt x="381" y="86"/>
                  </a:lnTo>
                  <a:lnTo>
                    <a:pt x="327" y="117"/>
                  </a:lnTo>
                  <a:lnTo>
                    <a:pt x="277" y="154"/>
                  </a:lnTo>
                  <a:lnTo>
                    <a:pt x="228" y="195"/>
                  </a:lnTo>
                  <a:lnTo>
                    <a:pt x="184" y="239"/>
                  </a:lnTo>
                  <a:lnTo>
                    <a:pt x="143" y="289"/>
                  </a:lnTo>
                  <a:lnTo>
                    <a:pt x="106" y="342"/>
                  </a:lnTo>
                  <a:lnTo>
                    <a:pt x="74" y="401"/>
                  </a:lnTo>
                  <a:lnTo>
                    <a:pt x="46" y="462"/>
                  </a:lnTo>
                  <a:lnTo>
                    <a:pt x="25" y="528"/>
                  </a:lnTo>
                  <a:lnTo>
                    <a:pt x="9" y="598"/>
                  </a:lnTo>
                  <a:lnTo>
                    <a:pt x="1" y="671"/>
                  </a:lnTo>
                  <a:lnTo>
                    <a:pt x="0" y="748"/>
                  </a:lnTo>
                  <a:lnTo>
                    <a:pt x="6" y="829"/>
                  </a:lnTo>
                  <a:lnTo>
                    <a:pt x="21" y="914"/>
                  </a:lnTo>
                  <a:lnTo>
                    <a:pt x="44" y="1002"/>
                  </a:lnTo>
                  <a:lnTo>
                    <a:pt x="76" y="1093"/>
                  </a:lnTo>
                  <a:close/>
                </a:path>
              </a:pathLst>
            </a:custGeom>
            <a:noFill/>
            <a:ln w="3175">
              <a:solidFill>
                <a:srgbClr val="264B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57150" tIns="28575" rIns="57150" bIns="28575" numCol="1" anchor="t" anchorCtr="0" compatLnSpc="1">
              <a:prstTxWarp prst="textNoShape">
                <a:avLst/>
              </a:prstTxWarp>
            </a:bodyPr>
            <a:lstStyle/>
            <a:p>
              <a:endParaRPr lang="id-ID" sz="1125"/>
            </a:p>
          </p:txBody>
        </p:sp>
        <p:sp>
          <p:nvSpPr>
            <p:cNvPr id="100" name="Freeform 56">
              <a:extLst>
                <a:ext uri="{FF2B5EF4-FFF2-40B4-BE49-F238E27FC236}">
                  <a16:creationId xmlns:a16="http://schemas.microsoft.com/office/drawing/2014/main" xmlns="" id="{587A303E-516F-4F52-AF47-7A5D16BB69D3}"/>
                </a:ext>
              </a:extLst>
            </p:cNvPr>
            <p:cNvSpPr>
              <a:spLocks/>
            </p:cNvSpPr>
            <p:nvPr/>
          </p:nvSpPr>
          <p:spPr bwMode="auto">
            <a:xfrm>
              <a:off x="9676152" y="4027348"/>
              <a:ext cx="50839" cy="392191"/>
            </a:xfrm>
            <a:custGeom>
              <a:avLst/>
              <a:gdLst>
                <a:gd name="T0" fmla="*/ 210 w 210"/>
                <a:gd name="T1" fmla="*/ 1394 h 1620"/>
                <a:gd name="T2" fmla="*/ 207 w 210"/>
                <a:gd name="T3" fmla="*/ 1430 h 1620"/>
                <a:gd name="T4" fmla="*/ 201 w 210"/>
                <a:gd name="T5" fmla="*/ 1464 h 1620"/>
                <a:gd name="T6" fmla="*/ 191 w 210"/>
                <a:gd name="T7" fmla="*/ 1495 h 1620"/>
                <a:gd name="T8" fmla="*/ 178 w 210"/>
                <a:gd name="T9" fmla="*/ 1524 h 1620"/>
                <a:gd name="T10" fmla="*/ 161 w 210"/>
                <a:gd name="T11" fmla="*/ 1550 h 1620"/>
                <a:gd name="T12" fmla="*/ 143 w 210"/>
                <a:gd name="T13" fmla="*/ 1573 h 1620"/>
                <a:gd name="T14" fmla="*/ 125 w 210"/>
                <a:gd name="T15" fmla="*/ 1591 h 1620"/>
                <a:gd name="T16" fmla="*/ 105 w 210"/>
                <a:gd name="T17" fmla="*/ 1605 h 1620"/>
                <a:gd name="T18" fmla="*/ 86 w 210"/>
                <a:gd name="T19" fmla="*/ 1616 h 1620"/>
                <a:gd name="T20" fmla="*/ 67 w 210"/>
                <a:gd name="T21" fmla="*/ 1620 h 1620"/>
                <a:gd name="T22" fmla="*/ 49 w 210"/>
                <a:gd name="T23" fmla="*/ 1620 h 1620"/>
                <a:gd name="T24" fmla="*/ 33 w 210"/>
                <a:gd name="T25" fmla="*/ 1614 h 1620"/>
                <a:gd name="T26" fmla="*/ 19 w 210"/>
                <a:gd name="T27" fmla="*/ 1603 h 1620"/>
                <a:gd name="T28" fmla="*/ 9 w 210"/>
                <a:gd name="T29" fmla="*/ 1584 h 1620"/>
                <a:gd name="T30" fmla="*/ 3 w 210"/>
                <a:gd name="T31" fmla="*/ 1559 h 1620"/>
                <a:gd name="T32" fmla="*/ 0 w 210"/>
                <a:gd name="T33" fmla="*/ 1526 h 1620"/>
                <a:gd name="T34" fmla="*/ 0 w 210"/>
                <a:gd name="T35" fmla="*/ 208 h 1620"/>
                <a:gd name="T36" fmla="*/ 5 w 210"/>
                <a:gd name="T37" fmla="*/ 174 h 1620"/>
                <a:gd name="T38" fmla="*/ 13 w 210"/>
                <a:gd name="T39" fmla="*/ 142 h 1620"/>
                <a:gd name="T40" fmla="*/ 27 w 210"/>
                <a:gd name="T41" fmla="*/ 111 h 1620"/>
                <a:gd name="T42" fmla="*/ 41 w 210"/>
                <a:gd name="T43" fmla="*/ 83 h 1620"/>
                <a:gd name="T44" fmla="*/ 57 w 210"/>
                <a:gd name="T45" fmla="*/ 59 h 1620"/>
                <a:gd name="T46" fmla="*/ 77 w 210"/>
                <a:gd name="T47" fmla="*/ 39 h 1620"/>
                <a:gd name="T48" fmla="*/ 96 w 210"/>
                <a:gd name="T49" fmla="*/ 23 h 1620"/>
                <a:gd name="T50" fmla="*/ 115 w 210"/>
                <a:gd name="T51" fmla="*/ 11 h 1620"/>
                <a:gd name="T52" fmla="*/ 135 w 210"/>
                <a:gd name="T53" fmla="*/ 2 h 1620"/>
                <a:gd name="T54" fmla="*/ 153 w 210"/>
                <a:gd name="T55" fmla="*/ 0 h 1620"/>
                <a:gd name="T56" fmla="*/ 169 w 210"/>
                <a:gd name="T57" fmla="*/ 4 h 1620"/>
                <a:gd name="T58" fmla="*/ 185 w 210"/>
                <a:gd name="T59" fmla="*/ 13 h 1620"/>
                <a:gd name="T60" fmla="*/ 197 w 210"/>
                <a:gd name="T61" fmla="*/ 27 h 1620"/>
                <a:gd name="T62" fmla="*/ 205 w 210"/>
                <a:gd name="T63" fmla="*/ 50 h 1620"/>
                <a:gd name="T64" fmla="*/ 210 w 210"/>
                <a:gd name="T65" fmla="*/ 79 h 1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0" h="1620">
                  <a:moveTo>
                    <a:pt x="210" y="95"/>
                  </a:moveTo>
                  <a:lnTo>
                    <a:pt x="210" y="1394"/>
                  </a:lnTo>
                  <a:lnTo>
                    <a:pt x="210" y="1412"/>
                  </a:lnTo>
                  <a:lnTo>
                    <a:pt x="207" y="1430"/>
                  </a:lnTo>
                  <a:lnTo>
                    <a:pt x="205" y="1448"/>
                  </a:lnTo>
                  <a:lnTo>
                    <a:pt x="201" y="1464"/>
                  </a:lnTo>
                  <a:lnTo>
                    <a:pt x="197" y="1480"/>
                  </a:lnTo>
                  <a:lnTo>
                    <a:pt x="191" y="1495"/>
                  </a:lnTo>
                  <a:lnTo>
                    <a:pt x="185" y="1510"/>
                  </a:lnTo>
                  <a:lnTo>
                    <a:pt x="178" y="1524"/>
                  </a:lnTo>
                  <a:lnTo>
                    <a:pt x="169" y="1537"/>
                  </a:lnTo>
                  <a:lnTo>
                    <a:pt x="161" y="1550"/>
                  </a:lnTo>
                  <a:lnTo>
                    <a:pt x="153" y="1562"/>
                  </a:lnTo>
                  <a:lnTo>
                    <a:pt x="143" y="1573"/>
                  </a:lnTo>
                  <a:lnTo>
                    <a:pt x="135" y="1582"/>
                  </a:lnTo>
                  <a:lnTo>
                    <a:pt x="125" y="1591"/>
                  </a:lnTo>
                  <a:lnTo>
                    <a:pt x="115" y="1599"/>
                  </a:lnTo>
                  <a:lnTo>
                    <a:pt x="105" y="1605"/>
                  </a:lnTo>
                  <a:lnTo>
                    <a:pt x="96" y="1611"/>
                  </a:lnTo>
                  <a:lnTo>
                    <a:pt x="86" y="1616"/>
                  </a:lnTo>
                  <a:lnTo>
                    <a:pt x="77" y="1618"/>
                  </a:lnTo>
                  <a:lnTo>
                    <a:pt x="67" y="1620"/>
                  </a:lnTo>
                  <a:lnTo>
                    <a:pt x="57" y="1620"/>
                  </a:lnTo>
                  <a:lnTo>
                    <a:pt x="49" y="1620"/>
                  </a:lnTo>
                  <a:lnTo>
                    <a:pt x="41" y="1618"/>
                  </a:lnTo>
                  <a:lnTo>
                    <a:pt x="33" y="1614"/>
                  </a:lnTo>
                  <a:lnTo>
                    <a:pt x="27" y="1609"/>
                  </a:lnTo>
                  <a:lnTo>
                    <a:pt x="19" y="1603"/>
                  </a:lnTo>
                  <a:lnTo>
                    <a:pt x="13" y="1594"/>
                  </a:lnTo>
                  <a:lnTo>
                    <a:pt x="9" y="1584"/>
                  </a:lnTo>
                  <a:lnTo>
                    <a:pt x="5" y="1572"/>
                  </a:lnTo>
                  <a:lnTo>
                    <a:pt x="3" y="1559"/>
                  </a:lnTo>
                  <a:lnTo>
                    <a:pt x="0" y="1543"/>
                  </a:lnTo>
                  <a:lnTo>
                    <a:pt x="0" y="1526"/>
                  </a:lnTo>
                  <a:lnTo>
                    <a:pt x="0" y="227"/>
                  </a:lnTo>
                  <a:lnTo>
                    <a:pt x="0" y="208"/>
                  </a:lnTo>
                  <a:lnTo>
                    <a:pt x="3" y="192"/>
                  </a:lnTo>
                  <a:lnTo>
                    <a:pt x="5" y="174"/>
                  </a:lnTo>
                  <a:lnTo>
                    <a:pt x="9" y="157"/>
                  </a:lnTo>
                  <a:lnTo>
                    <a:pt x="13" y="142"/>
                  </a:lnTo>
                  <a:lnTo>
                    <a:pt x="19" y="126"/>
                  </a:lnTo>
                  <a:lnTo>
                    <a:pt x="27" y="111"/>
                  </a:lnTo>
                  <a:lnTo>
                    <a:pt x="33" y="96"/>
                  </a:lnTo>
                  <a:lnTo>
                    <a:pt x="41" y="83"/>
                  </a:lnTo>
                  <a:lnTo>
                    <a:pt x="49" y="71"/>
                  </a:lnTo>
                  <a:lnTo>
                    <a:pt x="57" y="59"/>
                  </a:lnTo>
                  <a:lnTo>
                    <a:pt x="67" y="49"/>
                  </a:lnTo>
                  <a:lnTo>
                    <a:pt x="77" y="39"/>
                  </a:lnTo>
                  <a:lnTo>
                    <a:pt x="86" y="30"/>
                  </a:lnTo>
                  <a:lnTo>
                    <a:pt x="96" y="23"/>
                  </a:lnTo>
                  <a:lnTo>
                    <a:pt x="105" y="15"/>
                  </a:lnTo>
                  <a:lnTo>
                    <a:pt x="115" y="11"/>
                  </a:lnTo>
                  <a:lnTo>
                    <a:pt x="125" y="6"/>
                  </a:lnTo>
                  <a:lnTo>
                    <a:pt x="135" y="2"/>
                  </a:lnTo>
                  <a:lnTo>
                    <a:pt x="143" y="1"/>
                  </a:lnTo>
                  <a:lnTo>
                    <a:pt x="153" y="0"/>
                  </a:lnTo>
                  <a:lnTo>
                    <a:pt x="161" y="1"/>
                  </a:lnTo>
                  <a:lnTo>
                    <a:pt x="169" y="4"/>
                  </a:lnTo>
                  <a:lnTo>
                    <a:pt x="178" y="7"/>
                  </a:lnTo>
                  <a:lnTo>
                    <a:pt x="185" y="13"/>
                  </a:lnTo>
                  <a:lnTo>
                    <a:pt x="191" y="19"/>
                  </a:lnTo>
                  <a:lnTo>
                    <a:pt x="197" y="27"/>
                  </a:lnTo>
                  <a:lnTo>
                    <a:pt x="201" y="38"/>
                  </a:lnTo>
                  <a:lnTo>
                    <a:pt x="205" y="50"/>
                  </a:lnTo>
                  <a:lnTo>
                    <a:pt x="207" y="63"/>
                  </a:lnTo>
                  <a:lnTo>
                    <a:pt x="210" y="79"/>
                  </a:lnTo>
                  <a:lnTo>
                    <a:pt x="210" y="95"/>
                  </a:lnTo>
                  <a:close/>
                </a:path>
              </a:pathLst>
            </a:custGeom>
            <a:solidFill>
              <a:srgbClr val="6A71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01" name="Freeform 57">
              <a:extLst>
                <a:ext uri="{FF2B5EF4-FFF2-40B4-BE49-F238E27FC236}">
                  <a16:creationId xmlns:a16="http://schemas.microsoft.com/office/drawing/2014/main" xmlns="" id="{8F7C61E8-A015-4407-8B4F-617BA3CF7230}"/>
                </a:ext>
              </a:extLst>
            </p:cNvPr>
            <p:cNvSpPr>
              <a:spLocks/>
            </p:cNvSpPr>
            <p:nvPr/>
          </p:nvSpPr>
          <p:spPr bwMode="auto">
            <a:xfrm>
              <a:off x="9687045" y="4028559"/>
              <a:ext cx="44788" cy="394612"/>
            </a:xfrm>
            <a:custGeom>
              <a:avLst/>
              <a:gdLst>
                <a:gd name="T0" fmla="*/ 128 w 183"/>
                <a:gd name="T1" fmla="*/ 0 h 1630"/>
                <a:gd name="T2" fmla="*/ 183 w 183"/>
                <a:gd name="T3" fmla="*/ 14 h 1630"/>
                <a:gd name="T4" fmla="*/ 60 w 183"/>
                <a:gd name="T5" fmla="*/ 1630 h 1630"/>
                <a:gd name="T6" fmla="*/ 0 w 183"/>
                <a:gd name="T7" fmla="*/ 1614 h 1630"/>
                <a:gd name="T8" fmla="*/ 128 w 183"/>
                <a:gd name="T9" fmla="*/ 0 h 1630"/>
              </a:gdLst>
              <a:ahLst/>
              <a:cxnLst>
                <a:cxn ang="0">
                  <a:pos x="T0" y="T1"/>
                </a:cxn>
                <a:cxn ang="0">
                  <a:pos x="T2" y="T3"/>
                </a:cxn>
                <a:cxn ang="0">
                  <a:pos x="T4" y="T5"/>
                </a:cxn>
                <a:cxn ang="0">
                  <a:pos x="T6" y="T7"/>
                </a:cxn>
                <a:cxn ang="0">
                  <a:pos x="T8" y="T9"/>
                </a:cxn>
              </a:cxnLst>
              <a:rect l="0" t="0" r="r" b="b"/>
              <a:pathLst>
                <a:path w="183" h="1630">
                  <a:moveTo>
                    <a:pt x="128" y="0"/>
                  </a:moveTo>
                  <a:lnTo>
                    <a:pt x="183" y="14"/>
                  </a:lnTo>
                  <a:lnTo>
                    <a:pt x="60" y="1630"/>
                  </a:lnTo>
                  <a:lnTo>
                    <a:pt x="0" y="1614"/>
                  </a:lnTo>
                  <a:lnTo>
                    <a:pt x="128" y="0"/>
                  </a:lnTo>
                  <a:close/>
                </a:path>
              </a:pathLst>
            </a:custGeom>
            <a:solidFill>
              <a:srgbClr val="6A71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02" name="Freeform 58">
              <a:extLst>
                <a:ext uri="{FF2B5EF4-FFF2-40B4-BE49-F238E27FC236}">
                  <a16:creationId xmlns:a16="http://schemas.microsoft.com/office/drawing/2014/main" xmlns="" id="{87419995-1022-49E2-97E7-510D9FF32E8B}"/>
                </a:ext>
              </a:extLst>
            </p:cNvPr>
            <p:cNvSpPr>
              <a:spLocks/>
            </p:cNvSpPr>
            <p:nvPr/>
          </p:nvSpPr>
          <p:spPr bwMode="auto">
            <a:xfrm>
              <a:off x="9691887" y="4032190"/>
              <a:ext cx="50839" cy="392191"/>
            </a:xfrm>
            <a:custGeom>
              <a:avLst/>
              <a:gdLst>
                <a:gd name="T0" fmla="*/ 210 w 210"/>
                <a:gd name="T1" fmla="*/ 1394 h 1620"/>
                <a:gd name="T2" fmla="*/ 208 w 210"/>
                <a:gd name="T3" fmla="*/ 1430 h 1620"/>
                <a:gd name="T4" fmla="*/ 201 w 210"/>
                <a:gd name="T5" fmla="*/ 1463 h 1620"/>
                <a:gd name="T6" fmla="*/ 190 w 210"/>
                <a:gd name="T7" fmla="*/ 1495 h 1620"/>
                <a:gd name="T8" fmla="*/ 177 w 210"/>
                <a:gd name="T9" fmla="*/ 1524 h 1620"/>
                <a:gd name="T10" fmla="*/ 161 w 210"/>
                <a:gd name="T11" fmla="*/ 1549 h 1620"/>
                <a:gd name="T12" fmla="*/ 144 w 210"/>
                <a:gd name="T13" fmla="*/ 1571 h 1620"/>
                <a:gd name="T14" fmla="*/ 124 w 210"/>
                <a:gd name="T15" fmla="*/ 1591 h 1620"/>
                <a:gd name="T16" fmla="*/ 105 w 210"/>
                <a:gd name="T17" fmla="*/ 1605 h 1620"/>
                <a:gd name="T18" fmla="*/ 85 w 210"/>
                <a:gd name="T19" fmla="*/ 1614 h 1620"/>
                <a:gd name="T20" fmla="*/ 66 w 210"/>
                <a:gd name="T21" fmla="*/ 1619 h 1620"/>
                <a:gd name="T22" fmla="*/ 48 w 210"/>
                <a:gd name="T23" fmla="*/ 1619 h 1620"/>
                <a:gd name="T24" fmla="*/ 33 w 210"/>
                <a:gd name="T25" fmla="*/ 1613 h 1620"/>
                <a:gd name="T26" fmla="*/ 20 w 210"/>
                <a:gd name="T27" fmla="*/ 1601 h 1620"/>
                <a:gd name="T28" fmla="*/ 9 w 210"/>
                <a:gd name="T29" fmla="*/ 1583 h 1620"/>
                <a:gd name="T30" fmla="*/ 2 w 210"/>
                <a:gd name="T31" fmla="*/ 1557 h 1620"/>
                <a:gd name="T32" fmla="*/ 0 w 210"/>
                <a:gd name="T33" fmla="*/ 1525 h 1620"/>
                <a:gd name="T34" fmla="*/ 1 w 210"/>
                <a:gd name="T35" fmla="*/ 208 h 1620"/>
                <a:gd name="T36" fmla="*/ 6 w 210"/>
                <a:gd name="T37" fmla="*/ 174 h 1620"/>
                <a:gd name="T38" fmla="*/ 14 w 210"/>
                <a:gd name="T39" fmla="*/ 140 h 1620"/>
                <a:gd name="T40" fmla="*/ 26 w 210"/>
                <a:gd name="T41" fmla="*/ 111 h 1620"/>
                <a:gd name="T42" fmla="*/ 40 w 210"/>
                <a:gd name="T43" fmla="*/ 83 h 1620"/>
                <a:gd name="T44" fmla="*/ 58 w 210"/>
                <a:gd name="T45" fmla="*/ 59 h 1620"/>
                <a:gd name="T46" fmla="*/ 76 w 210"/>
                <a:gd name="T47" fmla="*/ 38 h 1620"/>
                <a:gd name="T48" fmla="*/ 95 w 210"/>
                <a:gd name="T49" fmla="*/ 21 h 1620"/>
                <a:gd name="T50" fmla="*/ 115 w 210"/>
                <a:gd name="T51" fmla="*/ 9 h 1620"/>
                <a:gd name="T52" fmla="*/ 134 w 210"/>
                <a:gd name="T53" fmla="*/ 2 h 1620"/>
                <a:gd name="T54" fmla="*/ 153 w 210"/>
                <a:gd name="T55" fmla="*/ 0 h 1620"/>
                <a:gd name="T56" fmla="*/ 170 w 210"/>
                <a:gd name="T57" fmla="*/ 2 h 1620"/>
                <a:gd name="T58" fmla="*/ 184 w 210"/>
                <a:gd name="T59" fmla="*/ 12 h 1620"/>
                <a:gd name="T60" fmla="*/ 196 w 210"/>
                <a:gd name="T61" fmla="*/ 27 h 1620"/>
                <a:gd name="T62" fmla="*/ 204 w 210"/>
                <a:gd name="T63" fmla="*/ 49 h 1620"/>
                <a:gd name="T64" fmla="*/ 209 w 210"/>
                <a:gd name="T65" fmla="*/ 77 h 1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0" h="1620">
                  <a:moveTo>
                    <a:pt x="210" y="95"/>
                  </a:moveTo>
                  <a:lnTo>
                    <a:pt x="210" y="1394"/>
                  </a:lnTo>
                  <a:lnTo>
                    <a:pt x="209" y="1412"/>
                  </a:lnTo>
                  <a:lnTo>
                    <a:pt x="208" y="1430"/>
                  </a:lnTo>
                  <a:lnTo>
                    <a:pt x="204" y="1446"/>
                  </a:lnTo>
                  <a:lnTo>
                    <a:pt x="201" y="1463"/>
                  </a:lnTo>
                  <a:lnTo>
                    <a:pt x="196" y="1480"/>
                  </a:lnTo>
                  <a:lnTo>
                    <a:pt x="190" y="1495"/>
                  </a:lnTo>
                  <a:lnTo>
                    <a:pt x="184" y="1510"/>
                  </a:lnTo>
                  <a:lnTo>
                    <a:pt x="177" y="1524"/>
                  </a:lnTo>
                  <a:lnTo>
                    <a:pt x="170" y="1537"/>
                  </a:lnTo>
                  <a:lnTo>
                    <a:pt x="161" y="1549"/>
                  </a:lnTo>
                  <a:lnTo>
                    <a:pt x="153" y="1561"/>
                  </a:lnTo>
                  <a:lnTo>
                    <a:pt x="144" y="1571"/>
                  </a:lnTo>
                  <a:lnTo>
                    <a:pt x="134" y="1581"/>
                  </a:lnTo>
                  <a:lnTo>
                    <a:pt x="124" y="1591"/>
                  </a:lnTo>
                  <a:lnTo>
                    <a:pt x="115" y="1598"/>
                  </a:lnTo>
                  <a:lnTo>
                    <a:pt x="105" y="1605"/>
                  </a:lnTo>
                  <a:lnTo>
                    <a:pt x="95" y="1611"/>
                  </a:lnTo>
                  <a:lnTo>
                    <a:pt x="85" y="1614"/>
                  </a:lnTo>
                  <a:lnTo>
                    <a:pt x="76" y="1618"/>
                  </a:lnTo>
                  <a:lnTo>
                    <a:pt x="66" y="1619"/>
                  </a:lnTo>
                  <a:lnTo>
                    <a:pt x="58" y="1620"/>
                  </a:lnTo>
                  <a:lnTo>
                    <a:pt x="48" y="1619"/>
                  </a:lnTo>
                  <a:lnTo>
                    <a:pt x="40" y="1617"/>
                  </a:lnTo>
                  <a:lnTo>
                    <a:pt x="33" y="1613"/>
                  </a:lnTo>
                  <a:lnTo>
                    <a:pt x="26" y="1608"/>
                  </a:lnTo>
                  <a:lnTo>
                    <a:pt x="20" y="1601"/>
                  </a:lnTo>
                  <a:lnTo>
                    <a:pt x="14" y="1593"/>
                  </a:lnTo>
                  <a:lnTo>
                    <a:pt x="9" y="1583"/>
                  </a:lnTo>
                  <a:lnTo>
                    <a:pt x="6" y="1571"/>
                  </a:lnTo>
                  <a:lnTo>
                    <a:pt x="2" y="1557"/>
                  </a:lnTo>
                  <a:lnTo>
                    <a:pt x="1" y="1543"/>
                  </a:lnTo>
                  <a:lnTo>
                    <a:pt x="0" y="1525"/>
                  </a:lnTo>
                  <a:lnTo>
                    <a:pt x="0" y="226"/>
                  </a:lnTo>
                  <a:lnTo>
                    <a:pt x="1" y="208"/>
                  </a:lnTo>
                  <a:lnTo>
                    <a:pt x="2" y="190"/>
                  </a:lnTo>
                  <a:lnTo>
                    <a:pt x="6" y="174"/>
                  </a:lnTo>
                  <a:lnTo>
                    <a:pt x="9" y="157"/>
                  </a:lnTo>
                  <a:lnTo>
                    <a:pt x="14" y="140"/>
                  </a:lnTo>
                  <a:lnTo>
                    <a:pt x="20" y="125"/>
                  </a:lnTo>
                  <a:lnTo>
                    <a:pt x="26" y="111"/>
                  </a:lnTo>
                  <a:lnTo>
                    <a:pt x="33" y="96"/>
                  </a:lnTo>
                  <a:lnTo>
                    <a:pt x="40" y="83"/>
                  </a:lnTo>
                  <a:lnTo>
                    <a:pt x="48" y="70"/>
                  </a:lnTo>
                  <a:lnTo>
                    <a:pt x="58" y="59"/>
                  </a:lnTo>
                  <a:lnTo>
                    <a:pt x="66" y="47"/>
                  </a:lnTo>
                  <a:lnTo>
                    <a:pt x="76" y="38"/>
                  </a:lnTo>
                  <a:lnTo>
                    <a:pt x="85" y="30"/>
                  </a:lnTo>
                  <a:lnTo>
                    <a:pt x="95" y="21"/>
                  </a:lnTo>
                  <a:lnTo>
                    <a:pt x="105" y="15"/>
                  </a:lnTo>
                  <a:lnTo>
                    <a:pt x="115" y="9"/>
                  </a:lnTo>
                  <a:lnTo>
                    <a:pt x="124" y="5"/>
                  </a:lnTo>
                  <a:lnTo>
                    <a:pt x="134" y="2"/>
                  </a:lnTo>
                  <a:lnTo>
                    <a:pt x="144" y="0"/>
                  </a:lnTo>
                  <a:lnTo>
                    <a:pt x="153" y="0"/>
                  </a:lnTo>
                  <a:lnTo>
                    <a:pt x="161" y="1"/>
                  </a:lnTo>
                  <a:lnTo>
                    <a:pt x="170" y="2"/>
                  </a:lnTo>
                  <a:lnTo>
                    <a:pt x="177" y="7"/>
                  </a:lnTo>
                  <a:lnTo>
                    <a:pt x="184" y="12"/>
                  </a:lnTo>
                  <a:lnTo>
                    <a:pt x="190" y="19"/>
                  </a:lnTo>
                  <a:lnTo>
                    <a:pt x="196" y="27"/>
                  </a:lnTo>
                  <a:lnTo>
                    <a:pt x="201" y="37"/>
                  </a:lnTo>
                  <a:lnTo>
                    <a:pt x="204" y="49"/>
                  </a:lnTo>
                  <a:lnTo>
                    <a:pt x="208" y="62"/>
                  </a:lnTo>
                  <a:lnTo>
                    <a:pt x="209" y="77"/>
                  </a:lnTo>
                  <a:lnTo>
                    <a:pt x="210" y="95"/>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03" name="Freeform 59">
              <a:extLst>
                <a:ext uri="{FF2B5EF4-FFF2-40B4-BE49-F238E27FC236}">
                  <a16:creationId xmlns:a16="http://schemas.microsoft.com/office/drawing/2014/main" xmlns="" id="{BB89482A-B1EF-4F83-882C-103F4C955076}"/>
                </a:ext>
              </a:extLst>
            </p:cNvPr>
            <p:cNvSpPr>
              <a:spLocks/>
            </p:cNvSpPr>
            <p:nvPr/>
          </p:nvSpPr>
          <p:spPr bwMode="auto">
            <a:xfrm>
              <a:off x="9250068" y="4084240"/>
              <a:ext cx="102890" cy="35104"/>
            </a:xfrm>
            <a:custGeom>
              <a:avLst/>
              <a:gdLst>
                <a:gd name="T0" fmla="*/ 0 w 426"/>
                <a:gd name="T1" fmla="*/ 23 h 145"/>
                <a:gd name="T2" fmla="*/ 19 w 426"/>
                <a:gd name="T3" fmla="*/ 37 h 145"/>
                <a:gd name="T4" fmla="*/ 41 w 426"/>
                <a:gd name="T5" fmla="*/ 50 h 145"/>
                <a:gd name="T6" fmla="*/ 62 w 426"/>
                <a:gd name="T7" fmla="*/ 63 h 145"/>
                <a:gd name="T8" fmla="*/ 86 w 426"/>
                <a:gd name="T9" fmla="*/ 74 h 145"/>
                <a:gd name="T10" fmla="*/ 110 w 426"/>
                <a:gd name="T11" fmla="*/ 83 h 145"/>
                <a:gd name="T12" fmla="*/ 136 w 426"/>
                <a:gd name="T13" fmla="*/ 92 h 145"/>
                <a:gd name="T14" fmla="*/ 149 w 426"/>
                <a:gd name="T15" fmla="*/ 95 h 145"/>
                <a:gd name="T16" fmla="*/ 162 w 426"/>
                <a:gd name="T17" fmla="*/ 98 h 145"/>
                <a:gd name="T18" fmla="*/ 176 w 426"/>
                <a:gd name="T19" fmla="*/ 100 h 145"/>
                <a:gd name="T20" fmla="*/ 191 w 426"/>
                <a:gd name="T21" fmla="*/ 101 h 145"/>
                <a:gd name="T22" fmla="*/ 204 w 426"/>
                <a:gd name="T23" fmla="*/ 103 h 145"/>
                <a:gd name="T24" fmla="*/ 218 w 426"/>
                <a:gd name="T25" fmla="*/ 103 h 145"/>
                <a:gd name="T26" fmla="*/ 233 w 426"/>
                <a:gd name="T27" fmla="*/ 101 h 145"/>
                <a:gd name="T28" fmla="*/ 248 w 426"/>
                <a:gd name="T29" fmla="*/ 100 h 145"/>
                <a:gd name="T30" fmla="*/ 262 w 426"/>
                <a:gd name="T31" fmla="*/ 97 h 145"/>
                <a:gd name="T32" fmla="*/ 276 w 426"/>
                <a:gd name="T33" fmla="*/ 94 h 145"/>
                <a:gd name="T34" fmla="*/ 292 w 426"/>
                <a:gd name="T35" fmla="*/ 89 h 145"/>
                <a:gd name="T36" fmla="*/ 306 w 426"/>
                <a:gd name="T37" fmla="*/ 83 h 145"/>
                <a:gd name="T38" fmla="*/ 321 w 426"/>
                <a:gd name="T39" fmla="*/ 78 h 145"/>
                <a:gd name="T40" fmla="*/ 337 w 426"/>
                <a:gd name="T41" fmla="*/ 70 h 145"/>
                <a:gd name="T42" fmla="*/ 351 w 426"/>
                <a:gd name="T43" fmla="*/ 62 h 145"/>
                <a:gd name="T44" fmla="*/ 367 w 426"/>
                <a:gd name="T45" fmla="*/ 51 h 145"/>
                <a:gd name="T46" fmla="*/ 382 w 426"/>
                <a:gd name="T47" fmla="*/ 41 h 145"/>
                <a:gd name="T48" fmla="*/ 396 w 426"/>
                <a:gd name="T49" fmla="*/ 29 h 145"/>
                <a:gd name="T50" fmla="*/ 412 w 426"/>
                <a:gd name="T51" fmla="*/ 16 h 145"/>
                <a:gd name="T52" fmla="*/ 426 w 426"/>
                <a:gd name="T53" fmla="*/ 0 h 145"/>
                <a:gd name="T54" fmla="*/ 414 w 426"/>
                <a:gd name="T55" fmla="*/ 18 h 145"/>
                <a:gd name="T56" fmla="*/ 402 w 426"/>
                <a:gd name="T57" fmla="*/ 35 h 145"/>
                <a:gd name="T58" fmla="*/ 389 w 426"/>
                <a:gd name="T59" fmla="*/ 50 h 145"/>
                <a:gd name="T60" fmla="*/ 376 w 426"/>
                <a:gd name="T61" fmla="*/ 64 h 145"/>
                <a:gd name="T62" fmla="*/ 362 w 426"/>
                <a:gd name="T63" fmla="*/ 78 h 145"/>
                <a:gd name="T64" fmla="*/ 349 w 426"/>
                <a:gd name="T65" fmla="*/ 89 h 145"/>
                <a:gd name="T66" fmla="*/ 335 w 426"/>
                <a:gd name="T67" fmla="*/ 100 h 145"/>
                <a:gd name="T68" fmla="*/ 320 w 426"/>
                <a:gd name="T69" fmla="*/ 110 h 145"/>
                <a:gd name="T70" fmla="*/ 306 w 426"/>
                <a:gd name="T71" fmla="*/ 118 h 145"/>
                <a:gd name="T72" fmla="*/ 292 w 426"/>
                <a:gd name="T73" fmla="*/ 125 h 145"/>
                <a:gd name="T74" fmla="*/ 277 w 426"/>
                <a:gd name="T75" fmla="*/ 131 h 145"/>
                <a:gd name="T76" fmla="*/ 263 w 426"/>
                <a:gd name="T77" fmla="*/ 136 h 145"/>
                <a:gd name="T78" fmla="*/ 248 w 426"/>
                <a:gd name="T79" fmla="*/ 141 h 145"/>
                <a:gd name="T80" fmla="*/ 233 w 426"/>
                <a:gd name="T81" fmla="*/ 143 h 145"/>
                <a:gd name="T82" fmla="*/ 219 w 426"/>
                <a:gd name="T83" fmla="*/ 144 h 145"/>
                <a:gd name="T84" fmla="*/ 205 w 426"/>
                <a:gd name="T85" fmla="*/ 145 h 145"/>
                <a:gd name="T86" fmla="*/ 189 w 426"/>
                <a:gd name="T87" fmla="*/ 145 h 145"/>
                <a:gd name="T88" fmla="*/ 175 w 426"/>
                <a:gd name="T89" fmla="*/ 144 h 145"/>
                <a:gd name="T90" fmla="*/ 161 w 426"/>
                <a:gd name="T91" fmla="*/ 141 h 145"/>
                <a:gd name="T92" fmla="*/ 147 w 426"/>
                <a:gd name="T93" fmla="*/ 138 h 145"/>
                <a:gd name="T94" fmla="*/ 134 w 426"/>
                <a:gd name="T95" fmla="*/ 133 h 145"/>
                <a:gd name="T96" fmla="*/ 119 w 426"/>
                <a:gd name="T97" fmla="*/ 128 h 145"/>
                <a:gd name="T98" fmla="*/ 106 w 426"/>
                <a:gd name="T99" fmla="*/ 122 h 145"/>
                <a:gd name="T100" fmla="*/ 93 w 426"/>
                <a:gd name="T101" fmla="*/ 114 h 145"/>
                <a:gd name="T102" fmla="*/ 80 w 426"/>
                <a:gd name="T103" fmla="*/ 106 h 145"/>
                <a:gd name="T104" fmla="*/ 67 w 426"/>
                <a:gd name="T105" fmla="*/ 97 h 145"/>
                <a:gd name="T106" fmla="*/ 55 w 426"/>
                <a:gd name="T107" fmla="*/ 87 h 145"/>
                <a:gd name="T108" fmla="*/ 43 w 426"/>
                <a:gd name="T109" fmla="*/ 76 h 145"/>
                <a:gd name="T110" fmla="*/ 32 w 426"/>
                <a:gd name="T111" fmla="*/ 64 h 145"/>
                <a:gd name="T112" fmla="*/ 22 w 426"/>
                <a:gd name="T113" fmla="*/ 51 h 145"/>
                <a:gd name="T114" fmla="*/ 11 w 426"/>
                <a:gd name="T115" fmla="*/ 38 h 145"/>
                <a:gd name="T116" fmla="*/ 0 w 426"/>
                <a:gd name="T117" fmla="*/ 23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6" h="145">
                  <a:moveTo>
                    <a:pt x="0" y="23"/>
                  </a:moveTo>
                  <a:lnTo>
                    <a:pt x="19" y="37"/>
                  </a:lnTo>
                  <a:lnTo>
                    <a:pt x="41" y="50"/>
                  </a:lnTo>
                  <a:lnTo>
                    <a:pt x="62" y="63"/>
                  </a:lnTo>
                  <a:lnTo>
                    <a:pt x="86" y="74"/>
                  </a:lnTo>
                  <a:lnTo>
                    <a:pt x="110" y="83"/>
                  </a:lnTo>
                  <a:lnTo>
                    <a:pt x="136" y="92"/>
                  </a:lnTo>
                  <a:lnTo>
                    <a:pt x="149" y="95"/>
                  </a:lnTo>
                  <a:lnTo>
                    <a:pt x="162" y="98"/>
                  </a:lnTo>
                  <a:lnTo>
                    <a:pt x="176" y="100"/>
                  </a:lnTo>
                  <a:lnTo>
                    <a:pt x="191" y="101"/>
                  </a:lnTo>
                  <a:lnTo>
                    <a:pt x="204" y="103"/>
                  </a:lnTo>
                  <a:lnTo>
                    <a:pt x="218" y="103"/>
                  </a:lnTo>
                  <a:lnTo>
                    <a:pt x="233" y="101"/>
                  </a:lnTo>
                  <a:lnTo>
                    <a:pt x="248" y="100"/>
                  </a:lnTo>
                  <a:lnTo>
                    <a:pt x="262" y="97"/>
                  </a:lnTo>
                  <a:lnTo>
                    <a:pt x="276" y="94"/>
                  </a:lnTo>
                  <a:lnTo>
                    <a:pt x="292" y="89"/>
                  </a:lnTo>
                  <a:lnTo>
                    <a:pt x="306" y="83"/>
                  </a:lnTo>
                  <a:lnTo>
                    <a:pt x="321" y="78"/>
                  </a:lnTo>
                  <a:lnTo>
                    <a:pt x="337" y="70"/>
                  </a:lnTo>
                  <a:lnTo>
                    <a:pt x="351" y="62"/>
                  </a:lnTo>
                  <a:lnTo>
                    <a:pt x="367" y="51"/>
                  </a:lnTo>
                  <a:lnTo>
                    <a:pt x="382" y="41"/>
                  </a:lnTo>
                  <a:lnTo>
                    <a:pt x="396" y="29"/>
                  </a:lnTo>
                  <a:lnTo>
                    <a:pt x="412" y="16"/>
                  </a:lnTo>
                  <a:lnTo>
                    <a:pt x="426" y="0"/>
                  </a:lnTo>
                  <a:lnTo>
                    <a:pt x="414" y="18"/>
                  </a:lnTo>
                  <a:lnTo>
                    <a:pt x="402" y="35"/>
                  </a:lnTo>
                  <a:lnTo>
                    <a:pt x="389" y="50"/>
                  </a:lnTo>
                  <a:lnTo>
                    <a:pt x="376" y="64"/>
                  </a:lnTo>
                  <a:lnTo>
                    <a:pt x="362" y="78"/>
                  </a:lnTo>
                  <a:lnTo>
                    <a:pt x="349" y="89"/>
                  </a:lnTo>
                  <a:lnTo>
                    <a:pt x="335" y="100"/>
                  </a:lnTo>
                  <a:lnTo>
                    <a:pt x="320" y="110"/>
                  </a:lnTo>
                  <a:lnTo>
                    <a:pt x="306" y="118"/>
                  </a:lnTo>
                  <a:lnTo>
                    <a:pt x="292" y="125"/>
                  </a:lnTo>
                  <a:lnTo>
                    <a:pt x="277" y="131"/>
                  </a:lnTo>
                  <a:lnTo>
                    <a:pt x="263" y="136"/>
                  </a:lnTo>
                  <a:lnTo>
                    <a:pt x="248" y="141"/>
                  </a:lnTo>
                  <a:lnTo>
                    <a:pt x="233" y="143"/>
                  </a:lnTo>
                  <a:lnTo>
                    <a:pt x="219" y="144"/>
                  </a:lnTo>
                  <a:lnTo>
                    <a:pt x="205" y="145"/>
                  </a:lnTo>
                  <a:lnTo>
                    <a:pt x="189" y="145"/>
                  </a:lnTo>
                  <a:lnTo>
                    <a:pt x="175" y="144"/>
                  </a:lnTo>
                  <a:lnTo>
                    <a:pt x="161" y="141"/>
                  </a:lnTo>
                  <a:lnTo>
                    <a:pt x="147" y="138"/>
                  </a:lnTo>
                  <a:lnTo>
                    <a:pt x="134" y="133"/>
                  </a:lnTo>
                  <a:lnTo>
                    <a:pt x="119" y="128"/>
                  </a:lnTo>
                  <a:lnTo>
                    <a:pt x="106" y="122"/>
                  </a:lnTo>
                  <a:lnTo>
                    <a:pt x="93" y="114"/>
                  </a:lnTo>
                  <a:lnTo>
                    <a:pt x="80" y="106"/>
                  </a:lnTo>
                  <a:lnTo>
                    <a:pt x="67" y="97"/>
                  </a:lnTo>
                  <a:lnTo>
                    <a:pt x="55" y="87"/>
                  </a:lnTo>
                  <a:lnTo>
                    <a:pt x="43" y="76"/>
                  </a:lnTo>
                  <a:lnTo>
                    <a:pt x="32" y="64"/>
                  </a:lnTo>
                  <a:lnTo>
                    <a:pt x="22" y="51"/>
                  </a:lnTo>
                  <a:lnTo>
                    <a:pt x="11" y="38"/>
                  </a:lnTo>
                  <a:lnTo>
                    <a:pt x="0" y="23"/>
                  </a:lnTo>
                  <a:close/>
                </a:path>
              </a:pathLst>
            </a:custGeom>
            <a:solidFill>
              <a:srgbClr val="2F58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04" name="Freeform 60">
              <a:extLst>
                <a:ext uri="{FF2B5EF4-FFF2-40B4-BE49-F238E27FC236}">
                  <a16:creationId xmlns:a16="http://schemas.microsoft.com/office/drawing/2014/main" xmlns="" id="{F3DA6FE8-B1CD-4A94-AD13-5F55991086F8}"/>
                </a:ext>
              </a:extLst>
            </p:cNvPr>
            <p:cNvSpPr>
              <a:spLocks/>
            </p:cNvSpPr>
            <p:nvPr/>
          </p:nvSpPr>
          <p:spPr bwMode="auto">
            <a:xfrm>
              <a:off x="7721250" y="2993611"/>
              <a:ext cx="2148576" cy="1232253"/>
            </a:xfrm>
            <a:custGeom>
              <a:avLst/>
              <a:gdLst>
                <a:gd name="T0" fmla="*/ 8054 w 8874"/>
                <a:gd name="T1" fmla="*/ 990 h 5091"/>
                <a:gd name="T2" fmla="*/ 8348 w 8874"/>
                <a:gd name="T3" fmla="*/ 1254 h 5091"/>
                <a:gd name="T4" fmla="*/ 8576 w 8874"/>
                <a:gd name="T5" fmla="*/ 1533 h 5091"/>
                <a:gd name="T6" fmla="*/ 8739 w 8874"/>
                <a:gd name="T7" fmla="*/ 1824 h 5091"/>
                <a:gd name="T8" fmla="*/ 8839 w 8874"/>
                <a:gd name="T9" fmla="*/ 2123 h 5091"/>
                <a:gd name="T10" fmla="*/ 8874 w 8874"/>
                <a:gd name="T11" fmla="*/ 2428 h 5091"/>
                <a:gd name="T12" fmla="*/ 8846 w 8874"/>
                <a:gd name="T13" fmla="*/ 2733 h 5091"/>
                <a:gd name="T14" fmla="*/ 8756 w 8874"/>
                <a:gd name="T15" fmla="*/ 3035 h 5091"/>
                <a:gd name="T16" fmla="*/ 8602 w 8874"/>
                <a:gd name="T17" fmla="*/ 3333 h 5091"/>
                <a:gd name="T18" fmla="*/ 8387 w 8874"/>
                <a:gd name="T19" fmla="*/ 3620 h 5091"/>
                <a:gd name="T20" fmla="*/ 8109 w 8874"/>
                <a:gd name="T21" fmla="*/ 3895 h 5091"/>
                <a:gd name="T22" fmla="*/ 7770 w 8874"/>
                <a:gd name="T23" fmla="*/ 4153 h 5091"/>
                <a:gd name="T24" fmla="*/ 7369 w 8874"/>
                <a:gd name="T25" fmla="*/ 4391 h 5091"/>
                <a:gd name="T26" fmla="*/ 6921 w 8874"/>
                <a:gd name="T27" fmla="*/ 4600 h 5091"/>
                <a:gd name="T28" fmla="*/ 6444 w 8874"/>
                <a:gd name="T29" fmla="*/ 4771 h 5091"/>
                <a:gd name="T30" fmla="*/ 5943 w 8874"/>
                <a:gd name="T31" fmla="*/ 4906 h 5091"/>
                <a:gd name="T32" fmla="*/ 5426 w 8874"/>
                <a:gd name="T33" fmla="*/ 5004 h 5091"/>
                <a:gd name="T34" fmla="*/ 4898 w 8874"/>
                <a:gd name="T35" fmla="*/ 5066 h 5091"/>
                <a:gd name="T36" fmla="*/ 4366 w 8874"/>
                <a:gd name="T37" fmla="*/ 5091 h 5091"/>
                <a:gd name="T38" fmla="*/ 3835 w 8874"/>
                <a:gd name="T39" fmla="*/ 5079 h 5091"/>
                <a:gd name="T40" fmla="*/ 3313 w 8874"/>
                <a:gd name="T41" fmla="*/ 5032 h 5091"/>
                <a:gd name="T42" fmla="*/ 2804 w 8874"/>
                <a:gd name="T43" fmla="*/ 4947 h 5091"/>
                <a:gd name="T44" fmla="*/ 2315 w 8874"/>
                <a:gd name="T45" fmla="*/ 4827 h 5091"/>
                <a:gd name="T46" fmla="*/ 1854 w 8874"/>
                <a:gd name="T47" fmla="*/ 4671 h 5091"/>
                <a:gd name="T48" fmla="*/ 1423 w 8874"/>
                <a:gd name="T49" fmla="*/ 4478 h 5091"/>
                <a:gd name="T50" fmla="*/ 1032 w 8874"/>
                <a:gd name="T51" fmla="*/ 4251 h 5091"/>
                <a:gd name="T52" fmla="*/ 699 w 8874"/>
                <a:gd name="T53" fmla="*/ 3997 h 5091"/>
                <a:gd name="T54" fmla="*/ 430 w 8874"/>
                <a:gd name="T55" fmla="*/ 3727 h 5091"/>
                <a:gd name="T56" fmla="*/ 227 w 8874"/>
                <a:gd name="T57" fmla="*/ 3442 h 5091"/>
                <a:gd name="T58" fmla="*/ 88 w 8874"/>
                <a:gd name="T59" fmla="*/ 3148 h 5091"/>
                <a:gd name="T60" fmla="*/ 14 w 8874"/>
                <a:gd name="T61" fmla="*/ 2847 h 5091"/>
                <a:gd name="T62" fmla="*/ 3 w 8874"/>
                <a:gd name="T63" fmla="*/ 2542 h 5091"/>
                <a:gd name="T64" fmla="*/ 57 w 8874"/>
                <a:gd name="T65" fmla="*/ 2237 h 5091"/>
                <a:gd name="T66" fmla="*/ 173 w 8874"/>
                <a:gd name="T67" fmla="*/ 1936 h 5091"/>
                <a:gd name="T68" fmla="*/ 352 w 8874"/>
                <a:gd name="T69" fmla="*/ 1643 h 5091"/>
                <a:gd name="T70" fmla="*/ 593 w 8874"/>
                <a:gd name="T71" fmla="*/ 1360 h 5091"/>
                <a:gd name="T72" fmla="*/ 897 w 8874"/>
                <a:gd name="T73" fmla="*/ 1091 h 5091"/>
                <a:gd name="T74" fmla="*/ 1260 w 8874"/>
                <a:gd name="T75" fmla="*/ 841 h 5091"/>
                <a:gd name="T76" fmla="*/ 1684 w 8874"/>
                <a:gd name="T77" fmla="*/ 612 h 5091"/>
                <a:gd name="T78" fmla="*/ 2144 w 8874"/>
                <a:gd name="T79" fmla="*/ 418 h 5091"/>
                <a:gd name="T80" fmla="*/ 2631 w 8874"/>
                <a:gd name="T81" fmla="*/ 262 h 5091"/>
                <a:gd name="T82" fmla="*/ 3138 w 8874"/>
                <a:gd name="T83" fmla="*/ 142 h 5091"/>
                <a:gd name="T84" fmla="*/ 3659 w 8874"/>
                <a:gd name="T85" fmla="*/ 59 h 5091"/>
                <a:gd name="T86" fmla="*/ 4190 w 8874"/>
                <a:gd name="T87" fmla="*/ 12 h 5091"/>
                <a:gd name="T88" fmla="*/ 4722 w 8874"/>
                <a:gd name="T89" fmla="*/ 1 h 5091"/>
                <a:gd name="T90" fmla="*/ 5250 w 8874"/>
                <a:gd name="T91" fmla="*/ 28 h 5091"/>
                <a:gd name="T92" fmla="*/ 5767 w 8874"/>
                <a:gd name="T93" fmla="*/ 89 h 5091"/>
                <a:gd name="T94" fmla="*/ 6269 w 8874"/>
                <a:gd name="T95" fmla="*/ 187 h 5091"/>
                <a:gd name="T96" fmla="*/ 6749 w 8874"/>
                <a:gd name="T97" fmla="*/ 322 h 5091"/>
                <a:gd name="T98" fmla="*/ 7200 w 8874"/>
                <a:gd name="T99" fmla="*/ 493 h 5091"/>
                <a:gd name="T100" fmla="*/ 7616 w 8874"/>
                <a:gd name="T101" fmla="*/ 699 h 5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874" h="5091">
                  <a:moveTo>
                    <a:pt x="7771" y="792"/>
                  </a:moveTo>
                  <a:lnTo>
                    <a:pt x="7846" y="840"/>
                  </a:lnTo>
                  <a:lnTo>
                    <a:pt x="7917" y="890"/>
                  </a:lnTo>
                  <a:lnTo>
                    <a:pt x="7988" y="938"/>
                  </a:lnTo>
                  <a:lnTo>
                    <a:pt x="8054" y="990"/>
                  </a:lnTo>
                  <a:lnTo>
                    <a:pt x="8118" y="1041"/>
                  </a:lnTo>
                  <a:lnTo>
                    <a:pt x="8179" y="1093"/>
                  </a:lnTo>
                  <a:lnTo>
                    <a:pt x="8237" y="1146"/>
                  </a:lnTo>
                  <a:lnTo>
                    <a:pt x="8294" y="1199"/>
                  </a:lnTo>
                  <a:lnTo>
                    <a:pt x="8348" y="1254"/>
                  </a:lnTo>
                  <a:lnTo>
                    <a:pt x="8398" y="1309"/>
                  </a:lnTo>
                  <a:lnTo>
                    <a:pt x="8447" y="1363"/>
                  </a:lnTo>
                  <a:lnTo>
                    <a:pt x="8492" y="1419"/>
                  </a:lnTo>
                  <a:lnTo>
                    <a:pt x="8536" y="1477"/>
                  </a:lnTo>
                  <a:lnTo>
                    <a:pt x="8576" y="1533"/>
                  </a:lnTo>
                  <a:lnTo>
                    <a:pt x="8613" y="1591"/>
                  </a:lnTo>
                  <a:lnTo>
                    <a:pt x="8649" y="1648"/>
                  </a:lnTo>
                  <a:lnTo>
                    <a:pt x="8682" y="1706"/>
                  </a:lnTo>
                  <a:lnTo>
                    <a:pt x="8712" y="1765"/>
                  </a:lnTo>
                  <a:lnTo>
                    <a:pt x="8739" y="1824"/>
                  </a:lnTo>
                  <a:lnTo>
                    <a:pt x="8764" y="1884"/>
                  </a:lnTo>
                  <a:lnTo>
                    <a:pt x="8787" y="1943"/>
                  </a:lnTo>
                  <a:lnTo>
                    <a:pt x="8807" y="2003"/>
                  </a:lnTo>
                  <a:lnTo>
                    <a:pt x="8824" y="2064"/>
                  </a:lnTo>
                  <a:lnTo>
                    <a:pt x="8839" y="2123"/>
                  </a:lnTo>
                  <a:lnTo>
                    <a:pt x="8851" y="2184"/>
                  </a:lnTo>
                  <a:lnTo>
                    <a:pt x="8861" y="2245"/>
                  </a:lnTo>
                  <a:lnTo>
                    <a:pt x="8868" y="2305"/>
                  </a:lnTo>
                  <a:lnTo>
                    <a:pt x="8872" y="2366"/>
                  </a:lnTo>
                  <a:lnTo>
                    <a:pt x="8874" y="2428"/>
                  </a:lnTo>
                  <a:lnTo>
                    <a:pt x="8874" y="2489"/>
                  </a:lnTo>
                  <a:lnTo>
                    <a:pt x="8870" y="2549"/>
                  </a:lnTo>
                  <a:lnTo>
                    <a:pt x="8865" y="2610"/>
                  </a:lnTo>
                  <a:lnTo>
                    <a:pt x="8857" y="2672"/>
                  </a:lnTo>
                  <a:lnTo>
                    <a:pt x="8846" y="2733"/>
                  </a:lnTo>
                  <a:lnTo>
                    <a:pt x="8833" y="2793"/>
                  </a:lnTo>
                  <a:lnTo>
                    <a:pt x="8818" y="2854"/>
                  </a:lnTo>
                  <a:lnTo>
                    <a:pt x="8800" y="2915"/>
                  </a:lnTo>
                  <a:lnTo>
                    <a:pt x="8778" y="2974"/>
                  </a:lnTo>
                  <a:lnTo>
                    <a:pt x="8756" y="3035"/>
                  </a:lnTo>
                  <a:lnTo>
                    <a:pt x="8730" y="3095"/>
                  </a:lnTo>
                  <a:lnTo>
                    <a:pt x="8702" y="3155"/>
                  </a:lnTo>
                  <a:lnTo>
                    <a:pt x="8671" y="3214"/>
                  </a:lnTo>
                  <a:lnTo>
                    <a:pt x="8638" y="3273"/>
                  </a:lnTo>
                  <a:lnTo>
                    <a:pt x="8602" y="3333"/>
                  </a:lnTo>
                  <a:lnTo>
                    <a:pt x="8564" y="3391"/>
                  </a:lnTo>
                  <a:lnTo>
                    <a:pt x="8524" y="3448"/>
                  </a:lnTo>
                  <a:lnTo>
                    <a:pt x="8480" y="3507"/>
                  </a:lnTo>
                  <a:lnTo>
                    <a:pt x="8435" y="3564"/>
                  </a:lnTo>
                  <a:lnTo>
                    <a:pt x="8387" y="3620"/>
                  </a:lnTo>
                  <a:lnTo>
                    <a:pt x="8336" y="3676"/>
                  </a:lnTo>
                  <a:lnTo>
                    <a:pt x="8283" y="3732"/>
                  </a:lnTo>
                  <a:lnTo>
                    <a:pt x="8228" y="3786"/>
                  </a:lnTo>
                  <a:lnTo>
                    <a:pt x="8170" y="3841"/>
                  </a:lnTo>
                  <a:lnTo>
                    <a:pt x="8109" y="3895"/>
                  </a:lnTo>
                  <a:lnTo>
                    <a:pt x="8046" y="3947"/>
                  </a:lnTo>
                  <a:lnTo>
                    <a:pt x="7980" y="4000"/>
                  </a:lnTo>
                  <a:lnTo>
                    <a:pt x="7913" y="4052"/>
                  </a:lnTo>
                  <a:lnTo>
                    <a:pt x="7842" y="4103"/>
                  </a:lnTo>
                  <a:lnTo>
                    <a:pt x="7770" y="4153"/>
                  </a:lnTo>
                  <a:lnTo>
                    <a:pt x="7695" y="4202"/>
                  </a:lnTo>
                  <a:lnTo>
                    <a:pt x="7616" y="4251"/>
                  </a:lnTo>
                  <a:lnTo>
                    <a:pt x="7537" y="4298"/>
                  </a:lnTo>
                  <a:lnTo>
                    <a:pt x="7455" y="4345"/>
                  </a:lnTo>
                  <a:lnTo>
                    <a:pt x="7369" y="4391"/>
                  </a:lnTo>
                  <a:lnTo>
                    <a:pt x="7282" y="4435"/>
                  </a:lnTo>
                  <a:lnTo>
                    <a:pt x="7194" y="4478"/>
                  </a:lnTo>
                  <a:lnTo>
                    <a:pt x="7104" y="4520"/>
                  </a:lnTo>
                  <a:lnTo>
                    <a:pt x="7013" y="4560"/>
                  </a:lnTo>
                  <a:lnTo>
                    <a:pt x="6921" y="4600"/>
                  </a:lnTo>
                  <a:lnTo>
                    <a:pt x="6828" y="4636"/>
                  </a:lnTo>
                  <a:lnTo>
                    <a:pt x="6733" y="4672"/>
                  </a:lnTo>
                  <a:lnTo>
                    <a:pt x="6638" y="4707"/>
                  </a:lnTo>
                  <a:lnTo>
                    <a:pt x="6541" y="4740"/>
                  </a:lnTo>
                  <a:lnTo>
                    <a:pt x="6444" y="4771"/>
                  </a:lnTo>
                  <a:lnTo>
                    <a:pt x="6345" y="4801"/>
                  </a:lnTo>
                  <a:lnTo>
                    <a:pt x="6245" y="4829"/>
                  </a:lnTo>
                  <a:lnTo>
                    <a:pt x="6145" y="4857"/>
                  </a:lnTo>
                  <a:lnTo>
                    <a:pt x="6044" y="4882"/>
                  </a:lnTo>
                  <a:lnTo>
                    <a:pt x="5943" y="4906"/>
                  </a:lnTo>
                  <a:lnTo>
                    <a:pt x="5841" y="4928"/>
                  </a:lnTo>
                  <a:lnTo>
                    <a:pt x="5737" y="4950"/>
                  </a:lnTo>
                  <a:lnTo>
                    <a:pt x="5634" y="4969"/>
                  </a:lnTo>
                  <a:lnTo>
                    <a:pt x="5530" y="4988"/>
                  </a:lnTo>
                  <a:lnTo>
                    <a:pt x="5426" y="5004"/>
                  </a:lnTo>
                  <a:lnTo>
                    <a:pt x="5321" y="5020"/>
                  </a:lnTo>
                  <a:lnTo>
                    <a:pt x="5215" y="5033"/>
                  </a:lnTo>
                  <a:lnTo>
                    <a:pt x="5109" y="5046"/>
                  </a:lnTo>
                  <a:lnTo>
                    <a:pt x="5003" y="5057"/>
                  </a:lnTo>
                  <a:lnTo>
                    <a:pt x="4898" y="5066"/>
                  </a:lnTo>
                  <a:lnTo>
                    <a:pt x="4792" y="5073"/>
                  </a:lnTo>
                  <a:lnTo>
                    <a:pt x="4685" y="5081"/>
                  </a:lnTo>
                  <a:lnTo>
                    <a:pt x="4579" y="5085"/>
                  </a:lnTo>
                  <a:lnTo>
                    <a:pt x="4472" y="5089"/>
                  </a:lnTo>
                  <a:lnTo>
                    <a:pt x="4366" y="5091"/>
                  </a:lnTo>
                  <a:lnTo>
                    <a:pt x="4259" y="5091"/>
                  </a:lnTo>
                  <a:lnTo>
                    <a:pt x="4153" y="5091"/>
                  </a:lnTo>
                  <a:lnTo>
                    <a:pt x="4047" y="5089"/>
                  </a:lnTo>
                  <a:lnTo>
                    <a:pt x="3941" y="5085"/>
                  </a:lnTo>
                  <a:lnTo>
                    <a:pt x="3835" y="5079"/>
                  </a:lnTo>
                  <a:lnTo>
                    <a:pt x="3730" y="5073"/>
                  </a:lnTo>
                  <a:lnTo>
                    <a:pt x="3625" y="5065"/>
                  </a:lnTo>
                  <a:lnTo>
                    <a:pt x="3520" y="5056"/>
                  </a:lnTo>
                  <a:lnTo>
                    <a:pt x="3417" y="5045"/>
                  </a:lnTo>
                  <a:lnTo>
                    <a:pt x="3313" y="5032"/>
                  </a:lnTo>
                  <a:lnTo>
                    <a:pt x="3210" y="5017"/>
                  </a:lnTo>
                  <a:lnTo>
                    <a:pt x="3108" y="5002"/>
                  </a:lnTo>
                  <a:lnTo>
                    <a:pt x="3005" y="4985"/>
                  </a:lnTo>
                  <a:lnTo>
                    <a:pt x="2904" y="4967"/>
                  </a:lnTo>
                  <a:lnTo>
                    <a:pt x="2804" y="4947"/>
                  </a:lnTo>
                  <a:lnTo>
                    <a:pt x="2704" y="4927"/>
                  </a:lnTo>
                  <a:lnTo>
                    <a:pt x="2607" y="4904"/>
                  </a:lnTo>
                  <a:lnTo>
                    <a:pt x="2508" y="4879"/>
                  </a:lnTo>
                  <a:lnTo>
                    <a:pt x="2412" y="4854"/>
                  </a:lnTo>
                  <a:lnTo>
                    <a:pt x="2315" y="4827"/>
                  </a:lnTo>
                  <a:lnTo>
                    <a:pt x="2221" y="4798"/>
                  </a:lnTo>
                  <a:lnTo>
                    <a:pt x="2128" y="4769"/>
                  </a:lnTo>
                  <a:lnTo>
                    <a:pt x="2035" y="4738"/>
                  </a:lnTo>
                  <a:lnTo>
                    <a:pt x="1943" y="4706"/>
                  </a:lnTo>
                  <a:lnTo>
                    <a:pt x="1854" y="4671"/>
                  </a:lnTo>
                  <a:lnTo>
                    <a:pt x="1765" y="4635"/>
                  </a:lnTo>
                  <a:lnTo>
                    <a:pt x="1677" y="4598"/>
                  </a:lnTo>
                  <a:lnTo>
                    <a:pt x="1591" y="4560"/>
                  </a:lnTo>
                  <a:lnTo>
                    <a:pt x="1507" y="4520"/>
                  </a:lnTo>
                  <a:lnTo>
                    <a:pt x="1423" y="4478"/>
                  </a:lnTo>
                  <a:lnTo>
                    <a:pt x="1341" y="4435"/>
                  </a:lnTo>
                  <a:lnTo>
                    <a:pt x="1262" y="4391"/>
                  </a:lnTo>
                  <a:lnTo>
                    <a:pt x="1183" y="4346"/>
                  </a:lnTo>
                  <a:lnTo>
                    <a:pt x="1107" y="4298"/>
                  </a:lnTo>
                  <a:lnTo>
                    <a:pt x="1032" y="4251"/>
                  </a:lnTo>
                  <a:lnTo>
                    <a:pt x="960" y="4202"/>
                  </a:lnTo>
                  <a:lnTo>
                    <a:pt x="891" y="4152"/>
                  </a:lnTo>
                  <a:lnTo>
                    <a:pt x="824" y="4101"/>
                  </a:lnTo>
                  <a:lnTo>
                    <a:pt x="760" y="4050"/>
                  </a:lnTo>
                  <a:lnTo>
                    <a:pt x="699" y="3997"/>
                  </a:lnTo>
                  <a:lnTo>
                    <a:pt x="640" y="3945"/>
                  </a:lnTo>
                  <a:lnTo>
                    <a:pt x="584" y="3891"/>
                  </a:lnTo>
                  <a:lnTo>
                    <a:pt x="530" y="3838"/>
                  </a:lnTo>
                  <a:lnTo>
                    <a:pt x="479" y="3783"/>
                  </a:lnTo>
                  <a:lnTo>
                    <a:pt x="430" y="3727"/>
                  </a:lnTo>
                  <a:lnTo>
                    <a:pt x="384" y="3671"/>
                  </a:lnTo>
                  <a:lnTo>
                    <a:pt x="341" y="3615"/>
                  </a:lnTo>
                  <a:lnTo>
                    <a:pt x="301" y="3558"/>
                  </a:lnTo>
                  <a:lnTo>
                    <a:pt x="263" y="3501"/>
                  </a:lnTo>
                  <a:lnTo>
                    <a:pt x="227" y="3442"/>
                  </a:lnTo>
                  <a:lnTo>
                    <a:pt x="194" y="3385"/>
                  </a:lnTo>
                  <a:lnTo>
                    <a:pt x="164" y="3326"/>
                  </a:lnTo>
                  <a:lnTo>
                    <a:pt x="137" y="3267"/>
                  </a:lnTo>
                  <a:lnTo>
                    <a:pt x="110" y="3208"/>
                  </a:lnTo>
                  <a:lnTo>
                    <a:pt x="88" y="3148"/>
                  </a:lnTo>
                  <a:lnTo>
                    <a:pt x="69" y="3089"/>
                  </a:lnTo>
                  <a:lnTo>
                    <a:pt x="51" y="3028"/>
                  </a:lnTo>
                  <a:lnTo>
                    <a:pt x="37" y="2968"/>
                  </a:lnTo>
                  <a:lnTo>
                    <a:pt x="24" y="2908"/>
                  </a:lnTo>
                  <a:lnTo>
                    <a:pt x="14" y="2847"/>
                  </a:lnTo>
                  <a:lnTo>
                    <a:pt x="7" y="2786"/>
                  </a:lnTo>
                  <a:lnTo>
                    <a:pt x="2" y="2726"/>
                  </a:lnTo>
                  <a:lnTo>
                    <a:pt x="0" y="2665"/>
                  </a:lnTo>
                  <a:lnTo>
                    <a:pt x="1" y="2603"/>
                  </a:lnTo>
                  <a:lnTo>
                    <a:pt x="3" y="2542"/>
                  </a:lnTo>
                  <a:lnTo>
                    <a:pt x="9" y="2481"/>
                  </a:lnTo>
                  <a:lnTo>
                    <a:pt x="18" y="2421"/>
                  </a:lnTo>
                  <a:lnTo>
                    <a:pt x="28" y="2360"/>
                  </a:lnTo>
                  <a:lnTo>
                    <a:pt x="41" y="2298"/>
                  </a:lnTo>
                  <a:lnTo>
                    <a:pt x="57" y="2237"/>
                  </a:lnTo>
                  <a:lnTo>
                    <a:pt x="75" y="2177"/>
                  </a:lnTo>
                  <a:lnTo>
                    <a:pt x="96" y="2117"/>
                  </a:lnTo>
                  <a:lnTo>
                    <a:pt x="119" y="2056"/>
                  </a:lnTo>
                  <a:lnTo>
                    <a:pt x="145" y="1997"/>
                  </a:lnTo>
                  <a:lnTo>
                    <a:pt x="173" y="1936"/>
                  </a:lnTo>
                  <a:lnTo>
                    <a:pt x="204" y="1878"/>
                  </a:lnTo>
                  <a:lnTo>
                    <a:pt x="238" y="1818"/>
                  </a:lnTo>
                  <a:lnTo>
                    <a:pt x="273" y="1759"/>
                  </a:lnTo>
                  <a:lnTo>
                    <a:pt x="311" y="1700"/>
                  </a:lnTo>
                  <a:lnTo>
                    <a:pt x="352" y="1643"/>
                  </a:lnTo>
                  <a:lnTo>
                    <a:pt x="396" y="1585"/>
                  </a:lnTo>
                  <a:lnTo>
                    <a:pt x="441" y="1528"/>
                  </a:lnTo>
                  <a:lnTo>
                    <a:pt x="490" y="1472"/>
                  </a:lnTo>
                  <a:lnTo>
                    <a:pt x="540" y="1416"/>
                  </a:lnTo>
                  <a:lnTo>
                    <a:pt x="593" y="1360"/>
                  </a:lnTo>
                  <a:lnTo>
                    <a:pt x="649" y="1305"/>
                  </a:lnTo>
                  <a:lnTo>
                    <a:pt x="707" y="1250"/>
                  </a:lnTo>
                  <a:lnTo>
                    <a:pt x="768" y="1197"/>
                  </a:lnTo>
                  <a:lnTo>
                    <a:pt x="831" y="1143"/>
                  </a:lnTo>
                  <a:lnTo>
                    <a:pt x="897" y="1091"/>
                  </a:lnTo>
                  <a:lnTo>
                    <a:pt x="964" y="1040"/>
                  </a:lnTo>
                  <a:lnTo>
                    <a:pt x="1034" y="988"/>
                  </a:lnTo>
                  <a:lnTo>
                    <a:pt x="1107" y="938"/>
                  </a:lnTo>
                  <a:lnTo>
                    <a:pt x="1183" y="888"/>
                  </a:lnTo>
                  <a:lnTo>
                    <a:pt x="1260" y="841"/>
                  </a:lnTo>
                  <a:lnTo>
                    <a:pt x="1341" y="793"/>
                  </a:lnTo>
                  <a:lnTo>
                    <a:pt x="1423" y="746"/>
                  </a:lnTo>
                  <a:lnTo>
                    <a:pt x="1509" y="700"/>
                  </a:lnTo>
                  <a:lnTo>
                    <a:pt x="1596" y="655"/>
                  </a:lnTo>
                  <a:lnTo>
                    <a:pt x="1684" y="612"/>
                  </a:lnTo>
                  <a:lnTo>
                    <a:pt x="1773" y="570"/>
                  </a:lnTo>
                  <a:lnTo>
                    <a:pt x="1865" y="530"/>
                  </a:lnTo>
                  <a:lnTo>
                    <a:pt x="1956" y="492"/>
                  </a:lnTo>
                  <a:lnTo>
                    <a:pt x="2049" y="455"/>
                  </a:lnTo>
                  <a:lnTo>
                    <a:pt x="2144" y="418"/>
                  </a:lnTo>
                  <a:lnTo>
                    <a:pt x="2239" y="385"/>
                  </a:lnTo>
                  <a:lnTo>
                    <a:pt x="2336" y="351"/>
                  </a:lnTo>
                  <a:lnTo>
                    <a:pt x="2433" y="320"/>
                  </a:lnTo>
                  <a:lnTo>
                    <a:pt x="2532" y="291"/>
                  </a:lnTo>
                  <a:lnTo>
                    <a:pt x="2631" y="262"/>
                  </a:lnTo>
                  <a:lnTo>
                    <a:pt x="2731" y="235"/>
                  </a:lnTo>
                  <a:lnTo>
                    <a:pt x="2832" y="210"/>
                  </a:lnTo>
                  <a:lnTo>
                    <a:pt x="2933" y="186"/>
                  </a:lnTo>
                  <a:lnTo>
                    <a:pt x="3035" y="163"/>
                  </a:lnTo>
                  <a:lnTo>
                    <a:pt x="3138" y="142"/>
                  </a:lnTo>
                  <a:lnTo>
                    <a:pt x="3242" y="123"/>
                  </a:lnTo>
                  <a:lnTo>
                    <a:pt x="3345" y="104"/>
                  </a:lnTo>
                  <a:lnTo>
                    <a:pt x="3450" y="87"/>
                  </a:lnTo>
                  <a:lnTo>
                    <a:pt x="3555" y="73"/>
                  </a:lnTo>
                  <a:lnTo>
                    <a:pt x="3659" y="59"/>
                  </a:lnTo>
                  <a:lnTo>
                    <a:pt x="3765" y="47"/>
                  </a:lnTo>
                  <a:lnTo>
                    <a:pt x="3871" y="36"/>
                  </a:lnTo>
                  <a:lnTo>
                    <a:pt x="3977" y="26"/>
                  </a:lnTo>
                  <a:lnTo>
                    <a:pt x="4083" y="18"/>
                  </a:lnTo>
                  <a:lnTo>
                    <a:pt x="4190" y="12"/>
                  </a:lnTo>
                  <a:lnTo>
                    <a:pt x="4296" y="6"/>
                  </a:lnTo>
                  <a:lnTo>
                    <a:pt x="4403" y="3"/>
                  </a:lnTo>
                  <a:lnTo>
                    <a:pt x="4509" y="1"/>
                  </a:lnTo>
                  <a:lnTo>
                    <a:pt x="4616" y="0"/>
                  </a:lnTo>
                  <a:lnTo>
                    <a:pt x="4722" y="1"/>
                  </a:lnTo>
                  <a:lnTo>
                    <a:pt x="4827" y="4"/>
                  </a:lnTo>
                  <a:lnTo>
                    <a:pt x="4933" y="7"/>
                  </a:lnTo>
                  <a:lnTo>
                    <a:pt x="5039" y="12"/>
                  </a:lnTo>
                  <a:lnTo>
                    <a:pt x="5144" y="19"/>
                  </a:lnTo>
                  <a:lnTo>
                    <a:pt x="5250" y="28"/>
                  </a:lnTo>
                  <a:lnTo>
                    <a:pt x="5353" y="37"/>
                  </a:lnTo>
                  <a:lnTo>
                    <a:pt x="5458" y="48"/>
                  </a:lnTo>
                  <a:lnTo>
                    <a:pt x="5561" y="60"/>
                  </a:lnTo>
                  <a:lnTo>
                    <a:pt x="5665" y="74"/>
                  </a:lnTo>
                  <a:lnTo>
                    <a:pt x="5767" y="89"/>
                  </a:lnTo>
                  <a:lnTo>
                    <a:pt x="5869" y="106"/>
                  </a:lnTo>
                  <a:lnTo>
                    <a:pt x="5970" y="124"/>
                  </a:lnTo>
                  <a:lnTo>
                    <a:pt x="6070" y="144"/>
                  </a:lnTo>
                  <a:lnTo>
                    <a:pt x="6170" y="164"/>
                  </a:lnTo>
                  <a:lnTo>
                    <a:pt x="6269" y="187"/>
                  </a:lnTo>
                  <a:lnTo>
                    <a:pt x="6368" y="211"/>
                  </a:lnTo>
                  <a:lnTo>
                    <a:pt x="6464" y="237"/>
                  </a:lnTo>
                  <a:lnTo>
                    <a:pt x="6560" y="263"/>
                  </a:lnTo>
                  <a:lnTo>
                    <a:pt x="6655" y="292"/>
                  </a:lnTo>
                  <a:lnTo>
                    <a:pt x="6749" y="322"/>
                  </a:lnTo>
                  <a:lnTo>
                    <a:pt x="6842" y="354"/>
                  </a:lnTo>
                  <a:lnTo>
                    <a:pt x="6934" y="386"/>
                  </a:lnTo>
                  <a:lnTo>
                    <a:pt x="7024" y="420"/>
                  </a:lnTo>
                  <a:lnTo>
                    <a:pt x="7112" y="455"/>
                  </a:lnTo>
                  <a:lnTo>
                    <a:pt x="7200" y="493"/>
                  </a:lnTo>
                  <a:lnTo>
                    <a:pt x="7287" y="531"/>
                  </a:lnTo>
                  <a:lnTo>
                    <a:pt x="7371" y="570"/>
                  </a:lnTo>
                  <a:lnTo>
                    <a:pt x="7455" y="612"/>
                  </a:lnTo>
                  <a:lnTo>
                    <a:pt x="7537" y="655"/>
                  </a:lnTo>
                  <a:lnTo>
                    <a:pt x="7616" y="699"/>
                  </a:lnTo>
                  <a:lnTo>
                    <a:pt x="7695" y="744"/>
                  </a:lnTo>
                  <a:lnTo>
                    <a:pt x="7771" y="792"/>
                  </a:lnTo>
                  <a:close/>
                </a:path>
              </a:pathLst>
            </a:custGeom>
            <a:solidFill>
              <a:schemeClr val="tx1">
                <a:lumMod val="75000"/>
                <a:lumOff val="25000"/>
              </a:schemeClr>
            </a:solidFill>
            <a:ln>
              <a:noFill/>
            </a:ln>
          </p:spPr>
          <p:txBody>
            <a:bodyPr vert="horz" wrap="square" lIns="57150" tIns="28575" rIns="57150" bIns="28575" numCol="1" anchor="t" anchorCtr="0" compatLnSpc="1">
              <a:prstTxWarp prst="textNoShape">
                <a:avLst/>
              </a:prstTxWarp>
            </a:bodyPr>
            <a:lstStyle/>
            <a:p>
              <a:endParaRPr lang="id-ID" sz="1125"/>
            </a:p>
          </p:txBody>
        </p:sp>
        <p:sp>
          <p:nvSpPr>
            <p:cNvPr id="105" name="Freeform 61">
              <a:extLst>
                <a:ext uri="{FF2B5EF4-FFF2-40B4-BE49-F238E27FC236}">
                  <a16:creationId xmlns:a16="http://schemas.microsoft.com/office/drawing/2014/main" xmlns="" id="{8C483C15-1AB0-47E9-A6FB-A3B6D1DF599E}"/>
                </a:ext>
              </a:extLst>
            </p:cNvPr>
            <p:cNvSpPr>
              <a:spLocks/>
            </p:cNvSpPr>
            <p:nvPr/>
          </p:nvSpPr>
          <p:spPr bwMode="auto">
            <a:xfrm>
              <a:off x="7925819" y="3546794"/>
              <a:ext cx="374034" cy="216674"/>
            </a:xfrm>
            <a:custGeom>
              <a:avLst/>
              <a:gdLst>
                <a:gd name="T0" fmla="*/ 1464 w 1542"/>
                <a:gd name="T1" fmla="*/ 17 h 892"/>
                <a:gd name="T2" fmla="*/ 1522 w 1542"/>
                <a:gd name="T3" fmla="*/ 52 h 892"/>
                <a:gd name="T4" fmla="*/ 1542 w 1542"/>
                <a:gd name="T5" fmla="*/ 99 h 892"/>
                <a:gd name="T6" fmla="*/ 1529 w 1542"/>
                <a:gd name="T7" fmla="*/ 160 h 892"/>
                <a:gd name="T8" fmla="*/ 1487 w 1542"/>
                <a:gd name="T9" fmla="*/ 230 h 892"/>
                <a:gd name="T10" fmla="*/ 1419 w 1542"/>
                <a:gd name="T11" fmla="*/ 308 h 892"/>
                <a:gd name="T12" fmla="*/ 1330 w 1542"/>
                <a:gd name="T13" fmla="*/ 390 h 892"/>
                <a:gd name="T14" fmla="*/ 1223 w 1542"/>
                <a:gd name="T15" fmla="*/ 472 h 892"/>
                <a:gd name="T16" fmla="*/ 1102 w 1542"/>
                <a:gd name="T17" fmla="*/ 555 h 892"/>
                <a:gd name="T18" fmla="*/ 971 w 1542"/>
                <a:gd name="T19" fmla="*/ 634 h 892"/>
                <a:gd name="T20" fmla="*/ 832 w 1542"/>
                <a:gd name="T21" fmla="*/ 706 h 892"/>
                <a:gd name="T22" fmla="*/ 691 w 1542"/>
                <a:gd name="T23" fmla="*/ 772 h 892"/>
                <a:gd name="T24" fmla="*/ 551 w 1542"/>
                <a:gd name="T25" fmla="*/ 824 h 892"/>
                <a:gd name="T26" fmla="*/ 415 w 1542"/>
                <a:gd name="T27" fmla="*/ 865 h 892"/>
                <a:gd name="T28" fmla="*/ 288 w 1542"/>
                <a:gd name="T29" fmla="*/ 887 h 892"/>
                <a:gd name="T30" fmla="*/ 173 w 1542"/>
                <a:gd name="T31" fmla="*/ 892 h 892"/>
                <a:gd name="T32" fmla="*/ 78 w 1542"/>
                <a:gd name="T33" fmla="*/ 875 h 892"/>
                <a:gd name="T34" fmla="*/ 21 w 1542"/>
                <a:gd name="T35" fmla="*/ 842 h 892"/>
                <a:gd name="T36" fmla="*/ 0 w 1542"/>
                <a:gd name="T37" fmla="*/ 793 h 892"/>
                <a:gd name="T38" fmla="*/ 13 w 1542"/>
                <a:gd name="T39" fmla="*/ 733 h 892"/>
                <a:gd name="T40" fmla="*/ 55 w 1542"/>
                <a:gd name="T41" fmla="*/ 662 h 892"/>
                <a:gd name="T42" fmla="*/ 123 w 1542"/>
                <a:gd name="T43" fmla="*/ 585 h 892"/>
                <a:gd name="T44" fmla="*/ 212 w 1542"/>
                <a:gd name="T45" fmla="*/ 504 h 892"/>
                <a:gd name="T46" fmla="*/ 319 w 1542"/>
                <a:gd name="T47" fmla="*/ 421 h 892"/>
                <a:gd name="T48" fmla="*/ 440 w 1542"/>
                <a:gd name="T49" fmla="*/ 339 h 892"/>
                <a:gd name="T50" fmla="*/ 572 w 1542"/>
                <a:gd name="T51" fmla="*/ 259 h 892"/>
                <a:gd name="T52" fmla="*/ 710 w 1542"/>
                <a:gd name="T53" fmla="*/ 186 h 892"/>
                <a:gd name="T54" fmla="*/ 852 w 1542"/>
                <a:gd name="T55" fmla="*/ 122 h 892"/>
                <a:gd name="T56" fmla="*/ 992 w 1542"/>
                <a:gd name="T57" fmla="*/ 68 h 892"/>
                <a:gd name="T58" fmla="*/ 1128 w 1542"/>
                <a:gd name="T59" fmla="*/ 29 h 892"/>
                <a:gd name="T60" fmla="*/ 1255 w 1542"/>
                <a:gd name="T61" fmla="*/ 5 h 892"/>
                <a:gd name="T62" fmla="*/ 1369 w 1542"/>
                <a:gd name="T63" fmla="*/ 2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42" h="892">
                  <a:moveTo>
                    <a:pt x="1422" y="6"/>
                  </a:moveTo>
                  <a:lnTo>
                    <a:pt x="1464" y="17"/>
                  </a:lnTo>
                  <a:lnTo>
                    <a:pt x="1498" y="33"/>
                  </a:lnTo>
                  <a:lnTo>
                    <a:pt x="1522" y="52"/>
                  </a:lnTo>
                  <a:lnTo>
                    <a:pt x="1536" y="74"/>
                  </a:lnTo>
                  <a:lnTo>
                    <a:pt x="1542" y="99"/>
                  </a:lnTo>
                  <a:lnTo>
                    <a:pt x="1539" y="129"/>
                  </a:lnTo>
                  <a:lnTo>
                    <a:pt x="1529" y="160"/>
                  </a:lnTo>
                  <a:lnTo>
                    <a:pt x="1512" y="194"/>
                  </a:lnTo>
                  <a:lnTo>
                    <a:pt x="1487" y="230"/>
                  </a:lnTo>
                  <a:lnTo>
                    <a:pt x="1456" y="268"/>
                  </a:lnTo>
                  <a:lnTo>
                    <a:pt x="1419" y="308"/>
                  </a:lnTo>
                  <a:lnTo>
                    <a:pt x="1378" y="348"/>
                  </a:lnTo>
                  <a:lnTo>
                    <a:pt x="1330" y="390"/>
                  </a:lnTo>
                  <a:lnTo>
                    <a:pt x="1279" y="430"/>
                  </a:lnTo>
                  <a:lnTo>
                    <a:pt x="1223" y="472"/>
                  </a:lnTo>
                  <a:lnTo>
                    <a:pt x="1165" y="514"/>
                  </a:lnTo>
                  <a:lnTo>
                    <a:pt x="1102" y="555"/>
                  </a:lnTo>
                  <a:lnTo>
                    <a:pt x="1038" y="595"/>
                  </a:lnTo>
                  <a:lnTo>
                    <a:pt x="971" y="634"/>
                  </a:lnTo>
                  <a:lnTo>
                    <a:pt x="902" y="671"/>
                  </a:lnTo>
                  <a:lnTo>
                    <a:pt x="832" y="706"/>
                  </a:lnTo>
                  <a:lnTo>
                    <a:pt x="762" y="740"/>
                  </a:lnTo>
                  <a:lnTo>
                    <a:pt x="691" y="772"/>
                  </a:lnTo>
                  <a:lnTo>
                    <a:pt x="620" y="799"/>
                  </a:lnTo>
                  <a:lnTo>
                    <a:pt x="551" y="824"/>
                  </a:lnTo>
                  <a:lnTo>
                    <a:pt x="482" y="846"/>
                  </a:lnTo>
                  <a:lnTo>
                    <a:pt x="415" y="865"/>
                  </a:lnTo>
                  <a:lnTo>
                    <a:pt x="350" y="878"/>
                  </a:lnTo>
                  <a:lnTo>
                    <a:pt x="288" y="887"/>
                  </a:lnTo>
                  <a:lnTo>
                    <a:pt x="229" y="892"/>
                  </a:lnTo>
                  <a:lnTo>
                    <a:pt x="173" y="892"/>
                  </a:lnTo>
                  <a:lnTo>
                    <a:pt x="122" y="886"/>
                  </a:lnTo>
                  <a:lnTo>
                    <a:pt x="78" y="875"/>
                  </a:lnTo>
                  <a:lnTo>
                    <a:pt x="44" y="861"/>
                  </a:lnTo>
                  <a:lnTo>
                    <a:pt x="21" y="842"/>
                  </a:lnTo>
                  <a:lnTo>
                    <a:pt x="6" y="820"/>
                  </a:lnTo>
                  <a:lnTo>
                    <a:pt x="0" y="793"/>
                  </a:lnTo>
                  <a:lnTo>
                    <a:pt x="3" y="765"/>
                  </a:lnTo>
                  <a:lnTo>
                    <a:pt x="13" y="733"/>
                  </a:lnTo>
                  <a:lnTo>
                    <a:pt x="31" y="698"/>
                  </a:lnTo>
                  <a:lnTo>
                    <a:pt x="55" y="662"/>
                  </a:lnTo>
                  <a:lnTo>
                    <a:pt x="86" y="624"/>
                  </a:lnTo>
                  <a:lnTo>
                    <a:pt x="123" y="585"/>
                  </a:lnTo>
                  <a:lnTo>
                    <a:pt x="165" y="544"/>
                  </a:lnTo>
                  <a:lnTo>
                    <a:pt x="212" y="504"/>
                  </a:lnTo>
                  <a:lnTo>
                    <a:pt x="263" y="462"/>
                  </a:lnTo>
                  <a:lnTo>
                    <a:pt x="319" y="421"/>
                  </a:lnTo>
                  <a:lnTo>
                    <a:pt x="379" y="379"/>
                  </a:lnTo>
                  <a:lnTo>
                    <a:pt x="440" y="339"/>
                  </a:lnTo>
                  <a:lnTo>
                    <a:pt x="505" y="298"/>
                  </a:lnTo>
                  <a:lnTo>
                    <a:pt x="572" y="259"/>
                  </a:lnTo>
                  <a:lnTo>
                    <a:pt x="640" y="222"/>
                  </a:lnTo>
                  <a:lnTo>
                    <a:pt x="710" y="186"/>
                  </a:lnTo>
                  <a:lnTo>
                    <a:pt x="781" y="153"/>
                  </a:lnTo>
                  <a:lnTo>
                    <a:pt x="852" y="122"/>
                  </a:lnTo>
                  <a:lnTo>
                    <a:pt x="922" y="93"/>
                  </a:lnTo>
                  <a:lnTo>
                    <a:pt x="992" y="68"/>
                  </a:lnTo>
                  <a:lnTo>
                    <a:pt x="1060" y="47"/>
                  </a:lnTo>
                  <a:lnTo>
                    <a:pt x="1128" y="29"/>
                  </a:lnTo>
                  <a:lnTo>
                    <a:pt x="1192" y="15"/>
                  </a:lnTo>
                  <a:lnTo>
                    <a:pt x="1255" y="5"/>
                  </a:lnTo>
                  <a:lnTo>
                    <a:pt x="1313" y="0"/>
                  </a:lnTo>
                  <a:lnTo>
                    <a:pt x="1369" y="2"/>
                  </a:lnTo>
                  <a:lnTo>
                    <a:pt x="1422" y="6"/>
                  </a:lnTo>
                  <a:close/>
                </a:path>
              </a:pathLst>
            </a:custGeom>
            <a:solidFill>
              <a:srgbClr val="9FBA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06" name="Freeform 62">
              <a:extLst>
                <a:ext uri="{FF2B5EF4-FFF2-40B4-BE49-F238E27FC236}">
                  <a16:creationId xmlns:a16="http://schemas.microsoft.com/office/drawing/2014/main" xmlns="" id="{33EC7FCA-8451-43CE-8486-CCAF2572B586}"/>
                </a:ext>
              </a:extLst>
            </p:cNvPr>
            <p:cNvSpPr>
              <a:spLocks/>
            </p:cNvSpPr>
            <p:nvPr/>
          </p:nvSpPr>
          <p:spPr bwMode="auto">
            <a:xfrm>
              <a:off x="7925819" y="3550425"/>
              <a:ext cx="374034" cy="210621"/>
            </a:xfrm>
            <a:custGeom>
              <a:avLst/>
              <a:gdLst>
                <a:gd name="T0" fmla="*/ 1536 w 1544"/>
                <a:gd name="T1" fmla="*/ 721 h 869"/>
                <a:gd name="T2" fmla="*/ 1544 w 1544"/>
                <a:gd name="T3" fmla="*/ 786 h 869"/>
                <a:gd name="T4" fmla="*/ 1518 w 1544"/>
                <a:gd name="T5" fmla="*/ 833 h 869"/>
                <a:gd name="T6" fmla="*/ 1462 w 1544"/>
                <a:gd name="T7" fmla="*/ 859 h 869"/>
                <a:gd name="T8" fmla="*/ 1381 w 1544"/>
                <a:gd name="T9" fmla="*/ 869 h 869"/>
                <a:gd name="T10" fmla="*/ 1279 w 1544"/>
                <a:gd name="T11" fmla="*/ 862 h 869"/>
                <a:gd name="T12" fmla="*/ 1160 w 1544"/>
                <a:gd name="T13" fmla="*/ 842 h 869"/>
                <a:gd name="T14" fmla="*/ 1029 w 1544"/>
                <a:gd name="T15" fmla="*/ 809 h 869"/>
                <a:gd name="T16" fmla="*/ 890 w 1544"/>
                <a:gd name="T17" fmla="*/ 762 h 869"/>
                <a:gd name="T18" fmla="*/ 746 w 1544"/>
                <a:gd name="T19" fmla="*/ 706 h 869"/>
                <a:gd name="T20" fmla="*/ 604 w 1544"/>
                <a:gd name="T21" fmla="*/ 642 h 869"/>
                <a:gd name="T22" fmla="*/ 466 w 1544"/>
                <a:gd name="T23" fmla="*/ 569 h 869"/>
                <a:gd name="T24" fmla="*/ 339 w 1544"/>
                <a:gd name="T25" fmla="*/ 492 h 869"/>
                <a:gd name="T26" fmla="*/ 224 w 1544"/>
                <a:gd name="T27" fmla="*/ 409 h 869"/>
                <a:gd name="T28" fmla="*/ 129 w 1544"/>
                <a:gd name="T29" fmla="*/ 322 h 869"/>
                <a:gd name="T30" fmla="*/ 54 w 1544"/>
                <a:gd name="T31" fmla="*/ 234 h 869"/>
                <a:gd name="T32" fmla="*/ 9 w 1544"/>
                <a:gd name="T33" fmla="*/ 148 h 869"/>
                <a:gd name="T34" fmla="*/ 0 w 1544"/>
                <a:gd name="T35" fmla="*/ 82 h 869"/>
                <a:gd name="T36" fmla="*/ 26 w 1544"/>
                <a:gd name="T37" fmla="*/ 37 h 869"/>
                <a:gd name="T38" fmla="*/ 82 w 1544"/>
                <a:gd name="T39" fmla="*/ 10 h 869"/>
                <a:gd name="T40" fmla="*/ 163 w 1544"/>
                <a:gd name="T41" fmla="*/ 0 h 869"/>
                <a:gd name="T42" fmla="*/ 265 w 1544"/>
                <a:gd name="T43" fmla="*/ 6 h 869"/>
                <a:gd name="T44" fmla="*/ 384 w 1544"/>
                <a:gd name="T45" fmla="*/ 26 h 869"/>
                <a:gd name="T46" fmla="*/ 516 w 1544"/>
                <a:gd name="T47" fmla="*/ 61 h 869"/>
                <a:gd name="T48" fmla="*/ 656 w 1544"/>
                <a:gd name="T49" fmla="*/ 106 h 869"/>
                <a:gd name="T50" fmla="*/ 798 w 1544"/>
                <a:gd name="T51" fmla="*/ 162 h 869"/>
                <a:gd name="T52" fmla="*/ 941 w 1544"/>
                <a:gd name="T53" fmla="*/ 227 h 869"/>
                <a:gd name="T54" fmla="*/ 1078 w 1544"/>
                <a:gd name="T55" fmla="*/ 299 h 869"/>
                <a:gd name="T56" fmla="*/ 1206 w 1544"/>
                <a:gd name="T57" fmla="*/ 378 h 869"/>
                <a:gd name="T58" fmla="*/ 1320 w 1544"/>
                <a:gd name="T59" fmla="*/ 461 h 869"/>
                <a:gd name="T60" fmla="*/ 1417 w 1544"/>
                <a:gd name="T61" fmla="*/ 547 h 869"/>
                <a:gd name="T62" fmla="*/ 1490 w 1544"/>
                <a:gd name="T63" fmla="*/ 635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44" h="869">
                  <a:moveTo>
                    <a:pt x="1518" y="680"/>
                  </a:moveTo>
                  <a:lnTo>
                    <a:pt x="1536" y="721"/>
                  </a:lnTo>
                  <a:lnTo>
                    <a:pt x="1544" y="756"/>
                  </a:lnTo>
                  <a:lnTo>
                    <a:pt x="1544" y="786"/>
                  </a:lnTo>
                  <a:lnTo>
                    <a:pt x="1534" y="812"/>
                  </a:lnTo>
                  <a:lnTo>
                    <a:pt x="1518" y="833"/>
                  </a:lnTo>
                  <a:lnTo>
                    <a:pt x="1494" y="848"/>
                  </a:lnTo>
                  <a:lnTo>
                    <a:pt x="1462" y="859"/>
                  </a:lnTo>
                  <a:lnTo>
                    <a:pt x="1425" y="866"/>
                  </a:lnTo>
                  <a:lnTo>
                    <a:pt x="1381" y="869"/>
                  </a:lnTo>
                  <a:lnTo>
                    <a:pt x="1332" y="868"/>
                  </a:lnTo>
                  <a:lnTo>
                    <a:pt x="1279" y="862"/>
                  </a:lnTo>
                  <a:lnTo>
                    <a:pt x="1222" y="854"/>
                  </a:lnTo>
                  <a:lnTo>
                    <a:pt x="1160" y="842"/>
                  </a:lnTo>
                  <a:lnTo>
                    <a:pt x="1096" y="827"/>
                  </a:lnTo>
                  <a:lnTo>
                    <a:pt x="1029" y="809"/>
                  </a:lnTo>
                  <a:lnTo>
                    <a:pt x="960" y="787"/>
                  </a:lnTo>
                  <a:lnTo>
                    <a:pt x="890" y="762"/>
                  </a:lnTo>
                  <a:lnTo>
                    <a:pt x="818" y="736"/>
                  </a:lnTo>
                  <a:lnTo>
                    <a:pt x="746" y="706"/>
                  </a:lnTo>
                  <a:lnTo>
                    <a:pt x="675" y="675"/>
                  </a:lnTo>
                  <a:lnTo>
                    <a:pt x="604" y="642"/>
                  </a:lnTo>
                  <a:lnTo>
                    <a:pt x="534" y="606"/>
                  </a:lnTo>
                  <a:lnTo>
                    <a:pt x="466" y="569"/>
                  </a:lnTo>
                  <a:lnTo>
                    <a:pt x="401" y="531"/>
                  </a:lnTo>
                  <a:lnTo>
                    <a:pt x="339" y="492"/>
                  </a:lnTo>
                  <a:lnTo>
                    <a:pt x="280" y="450"/>
                  </a:lnTo>
                  <a:lnTo>
                    <a:pt x="224" y="409"/>
                  </a:lnTo>
                  <a:lnTo>
                    <a:pt x="174" y="366"/>
                  </a:lnTo>
                  <a:lnTo>
                    <a:pt x="129" y="322"/>
                  </a:lnTo>
                  <a:lnTo>
                    <a:pt x="88" y="278"/>
                  </a:lnTo>
                  <a:lnTo>
                    <a:pt x="54" y="234"/>
                  </a:lnTo>
                  <a:lnTo>
                    <a:pt x="28" y="190"/>
                  </a:lnTo>
                  <a:lnTo>
                    <a:pt x="9" y="148"/>
                  </a:lnTo>
                  <a:lnTo>
                    <a:pt x="0" y="112"/>
                  </a:lnTo>
                  <a:lnTo>
                    <a:pt x="0" y="82"/>
                  </a:lnTo>
                  <a:lnTo>
                    <a:pt x="10" y="57"/>
                  </a:lnTo>
                  <a:lnTo>
                    <a:pt x="26" y="37"/>
                  </a:lnTo>
                  <a:lnTo>
                    <a:pt x="51" y="21"/>
                  </a:lnTo>
                  <a:lnTo>
                    <a:pt x="82" y="10"/>
                  </a:lnTo>
                  <a:lnTo>
                    <a:pt x="120" y="3"/>
                  </a:lnTo>
                  <a:lnTo>
                    <a:pt x="163" y="0"/>
                  </a:lnTo>
                  <a:lnTo>
                    <a:pt x="212" y="1"/>
                  </a:lnTo>
                  <a:lnTo>
                    <a:pt x="265" y="6"/>
                  </a:lnTo>
                  <a:lnTo>
                    <a:pt x="324" y="15"/>
                  </a:lnTo>
                  <a:lnTo>
                    <a:pt x="384" y="26"/>
                  </a:lnTo>
                  <a:lnTo>
                    <a:pt x="449" y="42"/>
                  </a:lnTo>
                  <a:lnTo>
                    <a:pt x="516" y="61"/>
                  </a:lnTo>
                  <a:lnTo>
                    <a:pt x="585" y="82"/>
                  </a:lnTo>
                  <a:lnTo>
                    <a:pt x="656" y="106"/>
                  </a:lnTo>
                  <a:lnTo>
                    <a:pt x="727" y="132"/>
                  </a:lnTo>
                  <a:lnTo>
                    <a:pt x="798" y="162"/>
                  </a:lnTo>
                  <a:lnTo>
                    <a:pt x="870" y="193"/>
                  </a:lnTo>
                  <a:lnTo>
                    <a:pt x="941" y="227"/>
                  </a:lnTo>
                  <a:lnTo>
                    <a:pt x="1010" y="262"/>
                  </a:lnTo>
                  <a:lnTo>
                    <a:pt x="1078" y="299"/>
                  </a:lnTo>
                  <a:lnTo>
                    <a:pt x="1143" y="337"/>
                  </a:lnTo>
                  <a:lnTo>
                    <a:pt x="1206" y="378"/>
                  </a:lnTo>
                  <a:lnTo>
                    <a:pt x="1266" y="418"/>
                  </a:lnTo>
                  <a:lnTo>
                    <a:pt x="1320" y="461"/>
                  </a:lnTo>
                  <a:lnTo>
                    <a:pt x="1372" y="504"/>
                  </a:lnTo>
                  <a:lnTo>
                    <a:pt x="1417" y="547"/>
                  </a:lnTo>
                  <a:lnTo>
                    <a:pt x="1457" y="591"/>
                  </a:lnTo>
                  <a:lnTo>
                    <a:pt x="1490" y="635"/>
                  </a:lnTo>
                  <a:lnTo>
                    <a:pt x="1518" y="680"/>
                  </a:lnTo>
                  <a:close/>
                </a:path>
              </a:pathLst>
            </a:custGeom>
            <a:solidFill>
              <a:srgbClr val="9FBA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07" name="Freeform 63">
              <a:extLst>
                <a:ext uri="{FF2B5EF4-FFF2-40B4-BE49-F238E27FC236}">
                  <a16:creationId xmlns:a16="http://schemas.microsoft.com/office/drawing/2014/main" xmlns="" id="{C51A43D6-2776-484E-8757-7F56C0CF3411}"/>
                </a:ext>
              </a:extLst>
            </p:cNvPr>
            <p:cNvSpPr>
              <a:spLocks/>
            </p:cNvSpPr>
            <p:nvPr/>
          </p:nvSpPr>
          <p:spPr bwMode="auto">
            <a:xfrm>
              <a:off x="7878611" y="3166708"/>
              <a:ext cx="236041" cy="171886"/>
            </a:xfrm>
            <a:custGeom>
              <a:avLst/>
              <a:gdLst>
                <a:gd name="T0" fmla="*/ 975 w 975"/>
                <a:gd name="T1" fmla="*/ 0 h 708"/>
                <a:gd name="T2" fmla="*/ 0 w 975"/>
                <a:gd name="T3" fmla="*/ 563 h 708"/>
                <a:gd name="T4" fmla="*/ 0 w 975"/>
                <a:gd name="T5" fmla="*/ 708 h 708"/>
                <a:gd name="T6" fmla="*/ 975 w 975"/>
                <a:gd name="T7" fmla="*/ 145 h 708"/>
                <a:gd name="T8" fmla="*/ 975 w 975"/>
                <a:gd name="T9" fmla="*/ 0 h 708"/>
              </a:gdLst>
              <a:ahLst/>
              <a:cxnLst>
                <a:cxn ang="0">
                  <a:pos x="T0" y="T1"/>
                </a:cxn>
                <a:cxn ang="0">
                  <a:pos x="T2" y="T3"/>
                </a:cxn>
                <a:cxn ang="0">
                  <a:pos x="T4" y="T5"/>
                </a:cxn>
                <a:cxn ang="0">
                  <a:pos x="T6" y="T7"/>
                </a:cxn>
                <a:cxn ang="0">
                  <a:pos x="T8" y="T9"/>
                </a:cxn>
              </a:cxnLst>
              <a:rect l="0" t="0" r="r" b="b"/>
              <a:pathLst>
                <a:path w="975" h="708">
                  <a:moveTo>
                    <a:pt x="975" y="0"/>
                  </a:moveTo>
                  <a:lnTo>
                    <a:pt x="0" y="563"/>
                  </a:lnTo>
                  <a:lnTo>
                    <a:pt x="0" y="708"/>
                  </a:lnTo>
                  <a:lnTo>
                    <a:pt x="975" y="145"/>
                  </a:lnTo>
                  <a:lnTo>
                    <a:pt x="975" y="0"/>
                  </a:lnTo>
                  <a:close/>
                </a:path>
              </a:pathLst>
            </a:custGeom>
            <a:solidFill>
              <a:srgbClr val="C2A5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08" name="Freeform 64">
              <a:extLst>
                <a:ext uri="{FF2B5EF4-FFF2-40B4-BE49-F238E27FC236}">
                  <a16:creationId xmlns:a16="http://schemas.microsoft.com/office/drawing/2014/main" xmlns="" id="{1A70D369-902F-483C-BCEF-D01B94D3983B}"/>
                </a:ext>
              </a:extLst>
            </p:cNvPr>
            <p:cNvSpPr>
              <a:spLocks/>
            </p:cNvSpPr>
            <p:nvPr/>
          </p:nvSpPr>
          <p:spPr bwMode="auto">
            <a:xfrm>
              <a:off x="7966976" y="2883459"/>
              <a:ext cx="50839" cy="392191"/>
            </a:xfrm>
            <a:custGeom>
              <a:avLst/>
              <a:gdLst>
                <a:gd name="T0" fmla="*/ 210 w 210"/>
                <a:gd name="T1" fmla="*/ 1393 h 1621"/>
                <a:gd name="T2" fmla="*/ 207 w 210"/>
                <a:gd name="T3" fmla="*/ 1429 h 1621"/>
                <a:gd name="T4" fmla="*/ 201 w 210"/>
                <a:gd name="T5" fmla="*/ 1463 h 1621"/>
                <a:gd name="T6" fmla="*/ 191 w 210"/>
                <a:gd name="T7" fmla="*/ 1494 h 1621"/>
                <a:gd name="T8" fmla="*/ 178 w 210"/>
                <a:gd name="T9" fmla="*/ 1523 h 1621"/>
                <a:gd name="T10" fmla="*/ 162 w 210"/>
                <a:gd name="T11" fmla="*/ 1549 h 1621"/>
                <a:gd name="T12" fmla="*/ 144 w 210"/>
                <a:gd name="T13" fmla="*/ 1572 h 1621"/>
                <a:gd name="T14" fmla="*/ 125 w 210"/>
                <a:gd name="T15" fmla="*/ 1591 h 1621"/>
                <a:gd name="T16" fmla="*/ 105 w 210"/>
                <a:gd name="T17" fmla="*/ 1605 h 1621"/>
                <a:gd name="T18" fmla="*/ 86 w 210"/>
                <a:gd name="T19" fmla="*/ 1615 h 1621"/>
                <a:gd name="T20" fmla="*/ 67 w 210"/>
                <a:gd name="T21" fmla="*/ 1619 h 1621"/>
                <a:gd name="T22" fmla="*/ 49 w 210"/>
                <a:gd name="T23" fmla="*/ 1619 h 1621"/>
                <a:gd name="T24" fmla="*/ 34 w 210"/>
                <a:gd name="T25" fmla="*/ 1613 h 1621"/>
                <a:gd name="T26" fmla="*/ 19 w 210"/>
                <a:gd name="T27" fmla="*/ 1602 h 1621"/>
                <a:gd name="T28" fmla="*/ 10 w 210"/>
                <a:gd name="T29" fmla="*/ 1583 h 1621"/>
                <a:gd name="T30" fmla="*/ 3 w 210"/>
                <a:gd name="T31" fmla="*/ 1558 h 1621"/>
                <a:gd name="T32" fmla="*/ 0 w 210"/>
                <a:gd name="T33" fmla="*/ 1525 h 1621"/>
                <a:gd name="T34" fmla="*/ 2 w 210"/>
                <a:gd name="T35" fmla="*/ 209 h 1621"/>
                <a:gd name="T36" fmla="*/ 5 w 210"/>
                <a:gd name="T37" fmla="*/ 173 h 1621"/>
                <a:gd name="T38" fmla="*/ 15 w 210"/>
                <a:gd name="T39" fmla="*/ 141 h 1621"/>
                <a:gd name="T40" fmla="*/ 27 w 210"/>
                <a:gd name="T41" fmla="*/ 110 h 1621"/>
                <a:gd name="T42" fmla="*/ 41 w 210"/>
                <a:gd name="T43" fmla="*/ 82 h 1621"/>
                <a:gd name="T44" fmla="*/ 58 w 210"/>
                <a:gd name="T45" fmla="*/ 59 h 1621"/>
                <a:gd name="T46" fmla="*/ 77 w 210"/>
                <a:gd name="T47" fmla="*/ 38 h 1621"/>
                <a:gd name="T48" fmla="*/ 96 w 210"/>
                <a:gd name="T49" fmla="*/ 22 h 1621"/>
                <a:gd name="T50" fmla="*/ 116 w 210"/>
                <a:gd name="T51" fmla="*/ 10 h 1621"/>
                <a:gd name="T52" fmla="*/ 135 w 210"/>
                <a:gd name="T53" fmla="*/ 3 h 1621"/>
                <a:gd name="T54" fmla="*/ 153 w 210"/>
                <a:gd name="T55" fmla="*/ 0 h 1621"/>
                <a:gd name="T56" fmla="*/ 169 w 210"/>
                <a:gd name="T57" fmla="*/ 3 h 1621"/>
                <a:gd name="T58" fmla="*/ 185 w 210"/>
                <a:gd name="T59" fmla="*/ 12 h 1621"/>
                <a:gd name="T60" fmla="*/ 197 w 210"/>
                <a:gd name="T61" fmla="*/ 26 h 1621"/>
                <a:gd name="T62" fmla="*/ 205 w 210"/>
                <a:gd name="T63" fmla="*/ 49 h 1621"/>
                <a:gd name="T64" fmla="*/ 210 w 210"/>
                <a:gd name="T65" fmla="*/ 78 h 1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0" h="1621">
                  <a:moveTo>
                    <a:pt x="210" y="94"/>
                  </a:moveTo>
                  <a:lnTo>
                    <a:pt x="210" y="1393"/>
                  </a:lnTo>
                  <a:lnTo>
                    <a:pt x="210" y="1411"/>
                  </a:lnTo>
                  <a:lnTo>
                    <a:pt x="207" y="1429"/>
                  </a:lnTo>
                  <a:lnTo>
                    <a:pt x="205" y="1447"/>
                  </a:lnTo>
                  <a:lnTo>
                    <a:pt x="201" y="1463"/>
                  </a:lnTo>
                  <a:lnTo>
                    <a:pt x="197" y="1479"/>
                  </a:lnTo>
                  <a:lnTo>
                    <a:pt x="191" y="1494"/>
                  </a:lnTo>
                  <a:lnTo>
                    <a:pt x="185" y="1510"/>
                  </a:lnTo>
                  <a:lnTo>
                    <a:pt x="178" y="1523"/>
                  </a:lnTo>
                  <a:lnTo>
                    <a:pt x="169" y="1537"/>
                  </a:lnTo>
                  <a:lnTo>
                    <a:pt x="162" y="1549"/>
                  </a:lnTo>
                  <a:lnTo>
                    <a:pt x="153" y="1561"/>
                  </a:lnTo>
                  <a:lnTo>
                    <a:pt x="144" y="1572"/>
                  </a:lnTo>
                  <a:lnTo>
                    <a:pt x="135" y="1581"/>
                  </a:lnTo>
                  <a:lnTo>
                    <a:pt x="125" y="1591"/>
                  </a:lnTo>
                  <a:lnTo>
                    <a:pt x="116" y="1598"/>
                  </a:lnTo>
                  <a:lnTo>
                    <a:pt x="105" y="1605"/>
                  </a:lnTo>
                  <a:lnTo>
                    <a:pt x="96" y="1610"/>
                  </a:lnTo>
                  <a:lnTo>
                    <a:pt x="86" y="1615"/>
                  </a:lnTo>
                  <a:lnTo>
                    <a:pt x="77" y="1618"/>
                  </a:lnTo>
                  <a:lnTo>
                    <a:pt x="67" y="1619"/>
                  </a:lnTo>
                  <a:lnTo>
                    <a:pt x="58" y="1621"/>
                  </a:lnTo>
                  <a:lnTo>
                    <a:pt x="49" y="1619"/>
                  </a:lnTo>
                  <a:lnTo>
                    <a:pt x="41" y="1617"/>
                  </a:lnTo>
                  <a:lnTo>
                    <a:pt x="34" y="1613"/>
                  </a:lnTo>
                  <a:lnTo>
                    <a:pt x="27" y="1608"/>
                  </a:lnTo>
                  <a:lnTo>
                    <a:pt x="19" y="1602"/>
                  </a:lnTo>
                  <a:lnTo>
                    <a:pt x="15" y="1593"/>
                  </a:lnTo>
                  <a:lnTo>
                    <a:pt x="10" y="1583"/>
                  </a:lnTo>
                  <a:lnTo>
                    <a:pt x="5" y="1571"/>
                  </a:lnTo>
                  <a:lnTo>
                    <a:pt x="3" y="1558"/>
                  </a:lnTo>
                  <a:lnTo>
                    <a:pt x="2" y="1542"/>
                  </a:lnTo>
                  <a:lnTo>
                    <a:pt x="0" y="1525"/>
                  </a:lnTo>
                  <a:lnTo>
                    <a:pt x="0" y="226"/>
                  </a:lnTo>
                  <a:lnTo>
                    <a:pt x="2" y="209"/>
                  </a:lnTo>
                  <a:lnTo>
                    <a:pt x="3" y="191"/>
                  </a:lnTo>
                  <a:lnTo>
                    <a:pt x="5" y="173"/>
                  </a:lnTo>
                  <a:lnTo>
                    <a:pt x="10" y="156"/>
                  </a:lnTo>
                  <a:lnTo>
                    <a:pt x="15" y="141"/>
                  </a:lnTo>
                  <a:lnTo>
                    <a:pt x="19" y="125"/>
                  </a:lnTo>
                  <a:lnTo>
                    <a:pt x="27" y="110"/>
                  </a:lnTo>
                  <a:lnTo>
                    <a:pt x="34" y="97"/>
                  </a:lnTo>
                  <a:lnTo>
                    <a:pt x="41" y="82"/>
                  </a:lnTo>
                  <a:lnTo>
                    <a:pt x="49" y="70"/>
                  </a:lnTo>
                  <a:lnTo>
                    <a:pt x="58" y="59"/>
                  </a:lnTo>
                  <a:lnTo>
                    <a:pt x="67" y="48"/>
                  </a:lnTo>
                  <a:lnTo>
                    <a:pt x="77" y="38"/>
                  </a:lnTo>
                  <a:lnTo>
                    <a:pt x="86" y="30"/>
                  </a:lnTo>
                  <a:lnTo>
                    <a:pt x="96" y="22"/>
                  </a:lnTo>
                  <a:lnTo>
                    <a:pt x="105" y="14"/>
                  </a:lnTo>
                  <a:lnTo>
                    <a:pt x="116" y="10"/>
                  </a:lnTo>
                  <a:lnTo>
                    <a:pt x="125" y="5"/>
                  </a:lnTo>
                  <a:lnTo>
                    <a:pt x="135" y="3"/>
                  </a:lnTo>
                  <a:lnTo>
                    <a:pt x="144" y="0"/>
                  </a:lnTo>
                  <a:lnTo>
                    <a:pt x="153" y="0"/>
                  </a:lnTo>
                  <a:lnTo>
                    <a:pt x="162" y="0"/>
                  </a:lnTo>
                  <a:lnTo>
                    <a:pt x="169" y="3"/>
                  </a:lnTo>
                  <a:lnTo>
                    <a:pt x="178" y="6"/>
                  </a:lnTo>
                  <a:lnTo>
                    <a:pt x="185" y="12"/>
                  </a:lnTo>
                  <a:lnTo>
                    <a:pt x="191" y="18"/>
                  </a:lnTo>
                  <a:lnTo>
                    <a:pt x="197" y="26"/>
                  </a:lnTo>
                  <a:lnTo>
                    <a:pt x="201" y="37"/>
                  </a:lnTo>
                  <a:lnTo>
                    <a:pt x="205" y="49"/>
                  </a:lnTo>
                  <a:lnTo>
                    <a:pt x="207" y="62"/>
                  </a:lnTo>
                  <a:lnTo>
                    <a:pt x="210" y="78"/>
                  </a:lnTo>
                  <a:lnTo>
                    <a:pt x="210" y="94"/>
                  </a:lnTo>
                  <a:close/>
                </a:path>
              </a:pathLst>
            </a:custGeom>
            <a:solidFill>
              <a:srgbClr val="6A71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09" name="Freeform 65">
              <a:extLst>
                <a:ext uri="{FF2B5EF4-FFF2-40B4-BE49-F238E27FC236}">
                  <a16:creationId xmlns:a16="http://schemas.microsoft.com/office/drawing/2014/main" xmlns="" id="{64BB029B-50AF-4B43-BD1D-E4C0F9B2DA69}"/>
                </a:ext>
              </a:extLst>
            </p:cNvPr>
            <p:cNvSpPr>
              <a:spLocks/>
            </p:cNvSpPr>
            <p:nvPr/>
          </p:nvSpPr>
          <p:spPr bwMode="auto">
            <a:xfrm>
              <a:off x="7977869" y="2884669"/>
              <a:ext cx="44788" cy="394612"/>
            </a:xfrm>
            <a:custGeom>
              <a:avLst/>
              <a:gdLst>
                <a:gd name="T0" fmla="*/ 128 w 184"/>
                <a:gd name="T1" fmla="*/ 0 h 1630"/>
                <a:gd name="T2" fmla="*/ 184 w 184"/>
                <a:gd name="T3" fmla="*/ 13 h 1630"/>
                <a:gd name="T4" fmla="*/ 60 w 184"/>
                <a:gd name="T5" fmla="*/ 1630 h 1630"/>
                <a:gd name="T6" fmla="*/ 0 w 184"/>
                <a:gd name="T7" fmla="*/ 1613 h 1630"/>
                <a:gd name="T8" fmla="*/ 128 w 184"/>
                <a:gd name="T9" fmla="*/ 0 h 1630"/>
              </a:gdLst>
              <a:ahLst/>
              <a:cxnLst>
                <a:cxn ang="0">
                  <a:pos x="T0" y="T1"/>
                </a:cxn>
                <a:cxn ang="0">
                  <a:pos x="T2" y="T3"/>
                </a:cxn>
                <a:cxn ang="0">
                  <a:pos x="T4" y="T5"/>
                </a:cxn>
                <a:cxn ang="0">
                  <a:pos x="T6" y="T7"/>
                </a:cxn>
                <a:cxn ang="0">
                  <a:pos x="T8" y="T9"/>
                </a:cxn>
              </a:cxnLst>
              <a:rect l="0" t="0" r="r" b="b"/>
              <a:pathLst>
                <a:path w="184" h="1630">
                  <a:moveTo>
                    <a:pt x="128" y="0"/>
                  </a:moveTo>
                  <a:lnTo>
                    <a:pt x="184" y="13"/>
                  </a:lnTo>
                  <a:lnTo>
                    <a:pt x="60" y="1630"/>
                  </a:lnTo>
                  <a:lnTo>
                    <a:pt x="0" y="1613"/>
                  </a:lnTo>
                  <a:lnTo>
                    <a:pt x="128" y="0"/>
                  </a:lnTo>
                  <a:close/>
                </a:path>
              </a:pathLst>
            </a:custGeom>
            <a:solidFill>
              <a:srgbClr val="6A71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10" name="Freeform 66">
              <a:extLst>
                <a:ext uri="{FF2B5EF4-FFF2-40B4-BE49-F238E27FC236}">
                  <a16:creationId xmlns:a16="http://schemas.microsoft.com/office/drawing/2014/main" xmlns="" id="{816AC05D-5706-4645-9BE3-0B7D29D28E36}"/>
                </a:ext>
              </a:extLst>
            </p:cNvPr>
            <p:cNvSpPr>
              <a:spLocks/>
            </p:cNvSpPr>
            <p:nvPr/>
          </p:nvSpPr>
          <p:spPr bwMode="auto">
            <a:xfrm>
              <a:off x="7982711" y="2887090"/>
              <a:ext cx="50839" cy="392191"/>
            </a:xfrm>
            <a:custGeom>
              <a:avLst/>
              <a:gdLst>
                <a:gd name="T0" fmla="*/ 209 w 209"/>
                <a:gd name="T1" fmla="*/ 1394 h 1620"/>
                <a:gd name="T2" fmla="*/ 207 w 209"/>
                <a:gd name="T3" fmla="*/ 1430 h 1620"/>
                <a:gd name="T4" fmla="*/ 200 w 209"/>
                <a:gd name="T5" fmla="*/ 1463 h 1620"/>
                <a:gd name="T6" fmla="*/ 190 w 209"/>
                <a:gd name="T7" fmla="*/ 1495 h 1620"/>
                <a:gd name="T8" fmla="*/ 176 w 209"/>
                <a:gd name="T9" fmla="*/ 1524 h 1620"/>
                <a:gd name="T10" fmla="*/ 160 w 209"/>
                <a:gd name="T11" fmla="*/ 1550 h 1620"/>
                <a:gd name="T12" fmla="*/ 143 w 209"/>
                <a:gd name="T13" fmla="*/ 1571 h 1620"/>
                <a:gd name="T14" fmla="*/ 124 w 209"/>
                <a:gd name="T15" fmla="*/ 1591 h 1620"/>
                <a:gd name="T16" fmla="*/ 105 w 209"/>
                <a:gd name="T17" fmla="*/ 1605 h 1620"/>
                <a:gd name="T18" fmla="*/ 84 w 209"/>
                <a:gd name="T19" fmla="*/ 1614 h 1620"/>
                <a:gd name="T20" fmla="*/ 65 w 209"/>
                <a:gd name="T21" fmla="*/ 1620 h 1620"/>
                <a:gd name="T22" fmla="*/ 47 w 209"/>
                <a:gd name="T23" fmla="*/ 1619 h 1620"/>
                <a:gd name="T24" fmla="*/ 32 w 209"/>
                <a:gd name="T25" fmla="*/ 1613 h 1620"/>
                <a:gd name="T26" fmla="*/ 19 w 209"/>
                <a:gd name="T27" fmla="*/ 1601 h 1620"/>
                <a:gd name="T28" fmla="*/ 8 w 209"/>
                <a:gd name="T29" fmla="*/ 1583 h 1620"/>
                <a:gd name="T30" fmla="*/ 1 w 209"/>
                <a:gd name="T31" fmla="*/ 1558 h 1620"/>
                <a:gd name="T32" fmla="*/ 0 w 209"/>
                <a:gd name="T33" fmla="*/ 1525 h 1620"/>
                <a:gd name="T34" fmla="*/ 0 w 209"/>
                <a:gd name="T35" fmla="*/ 208 h 1620"/>
                <a:gd name="T36" fmla="*/ 5 w 209"/>
                <a:gd name="T37" fmla="*/ 174 h 1620"/>
                <a:gd name="T38" fmla="*/ 13 w 209"/>
                <a:gd name="T39" fmla="*/ 140 h 1620"/>
                <a:gd name="T40" fmla="*/ 25 w 209"/>
                <a:gd name="T41" fmla="*/ 111 h 1620"/>
                <a:gd name="T42" fmla="*/ 40 w 209"/>
                <a:gd name="T43" fmla="*/ 83 h 1620"/>
                <a:gd name="T44" fmla="*/ 57 w 209"/>
                <a:gd name="T45" fmla="*/ 59 h 1620"/>
                <a:gd name="T46" fmla="*/ 75 w 209"/>
                <a:gd name="T47" fmla="*/ 38 h 1620"/>
                <a:gd name="T48" fmla="*/ 94 w 209"/>
                <a:gd name="T49" fmla="*/ 22 h 1620"/>
                <a:gd name="T50" fmla="*/ 114 w 209"/>
                <a:gd name="T51" fmla="*/ 9 h 1620"/>
                <a:gd name="T52" fmla="*/ 133 w 209"/>
                <a:gd name="T53" fmla="*/ 2 h 1620"/>
                <a:gd name="T54" fmla="*/ 152 w 209"/>
                <a:gd name="T55" fmla="*/ 0 h 1620"/>
                <a:gd name="T56" fmla="*/ 169 w 209"/>
                <a:gd name="T57" fmla="*/ 3 h 1620"/>
                <a:gd name="T58" fmla="*/ 183 w 209"/>
                <a:gd name="T59" fmla="*/ 12 h 1620"/>
                <a:gd name="T60" fmla="*/ 195 w 209"/>
                <a:gd name="T61" fmla="*/ 27 h 1620"/>
                <a:gd name="T62" fmla="*/ 204 w 209"/>
                <a:gd name="T63" fmla="*/ 49 h 1620"/>
                <a:gd name="T64" fmla="*/ 208 w 209"/>
                <a:gd name="T65" fmla="*/ 77 h 1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9" h="1620">
                  <a:moveTo>
                    <a:pt x="209" y="95"/>
                  </a:moveTo>
                  <a:lnTo>
                    <a:pt x="209" y="1394"/>
                  </a:lnTo>
                  <a:lnTo>
                    <a:pt x="208" y="1412"/>
                  </a:lnTo>
                  <a:lnTo>
                    <a:pt x="207" y="1430"/>
                  </a:lnTo>
                  <a:lnTo>
                    <a:pt x="204" y="1446"/>
                  </a:lnTo>
                  <a:lnTo>
                    <a:pt x="200" y="1463"/>
                  </a:lnTo>
                  <a:lnTo>
                    <a:pt x="195" y="1480"/>
                  </a:lnTo>
                  <a:lnTo>
                    <a:pt x="190" y="1495"/>
                  </a:lnTo>
                  <a:lnTo>
                    <a:pt x="183" y="1510"/>
                  </a:lnTo>
                  <a:lnTo>
                    <a:pt x="176" y="1524"/>
                  </a:lnTo>
                  <a:lnTo>
                    <a:pt x="169" y="1537"/>
                  </a:lnTo>
                  <a:lnTo>
                    <a:pt x="160" y="1550"/>
                  </a:lnTo>
                  <a:lnTo>
                    <a:pt x="152" y="1561"/>
                  </a:lnTo>
                  <a:lnTo>
                    <a:pt x="143" y="1571"/>
                  </a:lnTo>
                  <a:lnTo>
                    <a:pt x="133" y="1582"/>
                  </a:lnTo>
                  <a:lnTo>
                    <a:pt x="124" y="1591"/>
                  </a:lnTo>
                  <a:lnTo>
                    <a:pt x="114" y="1599"/>
                  </a:lnTo>
                  <a:lnTo>
                    <a:pt x="105" y="1605"/>
                  </a:lnTo>
                  <a:lnTo>
                    <a:pt x="94" y="1611"/>
                  </a:lnTo>
                  <a:lnTo>
                    <a:pt x="84" y="1614"/>
                  </a:lnTo>
                  <a:lnTo>
                    <a:pt x="75" y="1618"/>
                  </a:lnTo>
                  <a:lnTo>
                    <a:pt x="65" y="1620"/>
                  </a:lnTo>
                  <a:lnTo>
                    <a:pt x="57" y="1620"/>
                  </a:lnTo>
                  <a:lnTo>
                    <a:pt x="47" y="1619"/>
                  </a:lnTo>
                  <a:lnTo>
                    <a:pt x="40" y="1617"/>
                  </a:lnTo>
                  <a:lnTo>
                    <a:pt x="32" y="1613"/>
                  </a:lnTo>
                  <a:lnTo>
                    <a:pt x="25" y="1608"/>
                  </a:lnTo>
                  <a:lnTo>
                    <a:pt x="19" y="1601"/>
                  </a:lnTo>
                  <a:lnTo>
                    <a:pt x="13" y="1593"/>
                  </a:lnTo>
                  <a:lnTo>
                    <a:pt x="8" y="1583"/>
                  </a:lnTo>
                  <a:lnTo>
                    <a:pt x="5" y="1571"/>
                  </a:lnTo>
                  <a:lnTo>
                    <a:pt x="1" y="1558"/>
                  </a:lnTo>
                  <a:lnTo>
                    <a:pt x="0" y="1543"/>
                  </a:lnTo>
                  <a:lnTo>
                    <a:pt x="0" y="1525"/>
                  </a:lnTo>
                  <a:lnTo>
                    <a:pt x="0" y="226"/>
                  </a:lnTo>
                  <a:lnTo>
                    <a:pt x="0" y="208"/>
                  </a:lnTo>
                  <a:lnTo>
                    <a:pt x="1" y="190"/>
                  </a:lnTo>
                  <a:lnTo>
                    <a:pt x="5" y="174"/>
                  </a:lnTo>
                  <a:lnTo>
                    <a:pt x="8" y="157"/>
                  </a:lnTo>
                  <a:lnTo>
                    <a:pt x="13" y="140"/>
                  </a:lnTo>
                  <a:lnTo>
                    <a:pt x="19" y="125"/>
                  </a:lnTo>
                  <a:lnTo>
                    <a:pt x="25" y="111"/>
                  </a:lnTo>
                  <a:lnTo>
                    <a:pt x="32" y="96"/>
                  </a:lnTo>
                  <a:lnTo>
                    <a:pt x="40" y="83"/>
                  </a:lnTo>
                  <a:lnTo>
                    <a:pt x="47" y="70"/>
                  </a:lnTo>
                  <a:lnTo>
                    <a:pt x="57" y="59"/>
                  </a:lnTo>
                  <a:lnTo>
                    <a:pt x="65" y="49"/>
                  </a:lnTo>
                  <a:lnTo>
                    <a:pt x="75" y="38"/>
                  </a:lnTo>
                  <a:lnTo>
                    <a:pt x="84" y="30"/>
                  </a:lnTo>
                  <a:lnTo>
                    <a:pt x="94" y="22"/>
                  </a:lnTo>
                  <a:lnTo>
                    <a:pt x="105" y="15"/>
                  </a:lnTo>
                  <a:lnTo>
                    <a:pt x="114" y="9"/>
                  </a:lnTo>
                  <a:lnTo>
                    <a:pt x="124" y="6"/>
                  </a:lnTo>
                  <a:lnTo>
                    <a:pt x="133" y="2"/>
                  </a:lnTo>
                  <a:lnTo>
                    <a:pt x="143" y="0"/>
                  </a:lnTo>
                  <a:lnTo>
                    <a:pt x="152" y="0"/>
                  </a:lnTo>
                  <a:lnTo>
                    <a:pt x="160" y="1"/>
                  </a:lnTo>
                  <a:lnTo>
                    <a:pt x="169" y="3"/>
                  </a:lnTo>
                  <a:lnTo>
                    <a:pt x="176" y="7"/>
                  </a:lnTo>
                  <a:lnTo>
                    <a:pt x="183" y="12"/>
                  </a:lnTo>
                  <a:lnTo>
                    <a:pt x="190" y="19"/>
                  </a:lnTo>
                  <a:lnTo>
                    <a:pt x="195" y="27"/>
                  </a:lnTo>
                  <a:lnTo>
                    <a:pt x="200" y="37"/>
                  </a:lnTo>
                  <a:lnTo>
                    <a:pt x="204" y="49"/>
                  </a:lnTo>
                  <a:lnTo>
                    <a:pt x="207" y="63"/>
                  </a:lnTo>
                  <a:lnTo>
                    <a:pt x="208" y="77"/>
                  </a:lnTo>
                  <a:lnTo>
                    <a:pt x="209" y="95"/>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11" name="Freeform 67">
              <a:extLst>
                <a:ext uri="{FF2B5EF4-FFF2-40B4-BE49-F238E27FC236}">
                  <a16:creationId xmlns:a16="http://schemas.microsoft.com/office/drawing/2014/main" xmlns="" id="{7D3D47CB-2C1F-4A06-9D06-74E35E920C75}"/>
                </a:ext>
              </a:extLst>
            </p:cNvPr>
            <p:cNvSpPr>
              <a:spLocks/>
            </p:cNvSpPr>
            <p:nvPr/>
          </p:nvSpPr>
          <p:spPr bwMode="auto">
            <a:xfrm>
              <a:off x="7965765" y="3690839"/>
              <a:ext cx="53261" cy="49629"/>
            </a:xfrm>
            <a:custGeom>
              <a:avLst/>
              <a:gdLst>
                <a:gd name="T0" fmla="*/ 122 w 222"/>
                <a:gd name="T1" fmla="*/ 3 h 203"/>
                <a:gd name="T2" fmla="*/ 144 w 222"/>
                <a:gd name="T3" fmla="*/ 0 h 203"/>
                <a:gd name="T4" fmla="*/ 163 w 222"/>
                <a:gd name="T5" fmla="*/ 4 h 203"/>
                <a:gd name="T6" fmla="*/ 181 w 222"/>
                <a:gd name="T7" fmla="*/ 10 h 203"/>
                <a:gd name="T8" fmla="*/ 197 w 222"/>
                <a:gd name="T9" fmla="*/ 19 h 203"/>
                <a:gd name="T10" fmla="*/ 208 w 222"/>
                <a:gd name="T11" fmla="*/ 31 h 203"/>
                <a:gd name="T12" fmla="*/ 217 w 222"/>
                <a:gd name="T13" fmla="*/ 47 h 203"/>
                <a:gd name="T14" fmla="*/ 222 w 222"/>
                <a:gd name="T15" fmla="*/ 65 h 203"/>
                <a:gd name="T16" fmla="*/ 222 w 222"/>
                <a:gd name="T17" fmla="*/ 85 h 203"/>
                <a:gd name="T18" fmla="*/ 217 w 222"/>
                <a:gd name="T19" fmla="*/ 105 h 203"/>
                <a:gd name="T20" fmla="*/ 208 w 222"/>
                <a:gd name="T21" fmla="*/ 124 h 203"/>
                <a:gd name="T22" fmla="*/ 197 w 222"/>
                <a:gd name="T23" fmla="*/ 142 h 203"/>
                <a:gd name="T24" fmla="*/ 181 w 222"/>
                <a:gd name="T25" fmla="*/ 160 h 203"/>
                <a:gd name="T26" fmla="*/ 163 w 222"/>
                <a:gd name="T27" fmla="*/ 174 h 203"/>
                <a:gd name="T28" fmla="*/ 144 w 222"/>
                <a:gd name="T29" fmla="*/ 186 h 203"/>
                <a:gd name="T30" fmla="*/ 122 w 222"/>
                <a:gd name="T31" fmla="*/ 196 h 203"/>
                <a:gd name="T32" fmla="*/ 99 w 222"/>
                <a:gd name="T33" fmla="*/ 200 h 203"/>
                <a:gd name="T34" fmla="*/ 78 w 222"/>
                <a:gd name="T35" fmla="*/ 203 h 203"/>
                <a:gd name="T36" fmla="*/ 57 w 222"/>
                <a:gd name="T37" fmla="*/ 199 h 203"/>
                <a:gd name="T38" fmla="*/ 41 w 222"/>
                <a:gd name="T39" fmla="*/ 193 h 203"/>
                <a:gd name="T40" fmla="*/ 25 w 222"/>
                <a:gd name="T41" fmla="*/ 184 h 203"/>
                <a:gd name="T42" fmla="*/ 13 w 222"/>
                <a:gd name="T43" fmla="*/ 172 h 203"/>
                <a:gd name="T44" fmla="*/ 5 w 222"/>
                <a:gd name="T45" fmla="*/ 156 h 203"/>
                <a:gd name="T46" fmla="*/ 0 w 222"/>
                <a:gd name="T47" fmla="*/ 138 h 203"/>
                <a:gd name="T48" fmla="*/ 0 w 222"/>
                <a:gd name="T49" fmla="*/ 118 h 203"/>
                <a:gd name="T50" fmla="*/ 5 w 222"/>
                <a:gd name="T51" fmla="*/ 98 h 203"/>
                <a:gd name="T52" fmla="*/ 13 w 222"/>
                <a:gd name="T53" fmla="*/ 79 h 203"/>
                <a:gd name="T54" fmla="*/ 25 w 222"/>
                <a:gd name="T55" fmla="*/ 60 h 203"/>
                <a:gd name="T56" fmla="*/ 41 w 222"/>
                <a:gd name="T57" fmla="*/ 43 h 203"/>
                <a:gd name="T58" fmla="*/ 57 w 222"/>
                <a:gd name="T59" fmla="*/ 29 h 203"/>
                <a:gd name="T60" fmla="*/ 78 w 222"/>
                <a:gd name="T61" fmla="*/ 17 h 203"/>
                <a:gd name="T62" fmla="*/ 99 w 222"/>
                <a:gd name="T63" fmla="*/ 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2" h="203">
                  <a:moveTo>
                    <a:pt x="111" y="4"/>
                  </a:moveTo>
                  <a:lnTo>
                    <a:pt x="122" y="3"/>
                  </a:lnTo>
                  <a:lnTo>
                    <a:pt x="134" y="2"/>
                  </a:lnTo>
                  <a:lnTo>
                    <a:pt x="144" y="0"/>
                  </a:lnTo>
                  <a:lnTo>
                    <a:pt x="154" y="2"/>
                  </a:lnTo>
                  <a:lnTo>
                    <a:pt x="163" y="4"/>
                  </a:lnTo>
                  <a:lnTo>
                    <a:pt x="173" y="6"/>
                  </a:lnTo>
                  <a:lnTo>
                    <a:pt x="181" y="10"/>
                  </a:lnTo>
                  <a:lnTo>
                    <a:pt x="189" y="13"/>
                  </a:lnTo>
                  <a:lnTo>
                    <a:pt x="197" y="19"/>
                  </a:lnTo>
                  <a:lnTo>
                    <a:pt x="203" y="25"/>
                  </a:lnTo>
                  <a:lnTo>
                    <a:pt x="208" y="31"/>
                  </a:lnTo>
                  <a:lnTo>
                    <a:pt x="213" y="38"/>
                  </a:lnTo>
                  <a:lnTo>
                    <a:pt x="217" y="47"/>
                  </a:lnTo>
                  <a:lnTo>
                    <a:pt x="219" y="55"/>
                  </a:lnTo>
                  <a:lnTo>
                    <a:pt x="222" y="65"/>
                  </a:lnTo>
                  <a:lnTo>
                    <a:pt x="222" y="74"/>
                  </a:lnTo>
                  <a:lnTo>
                    <a:pt x="222" y="85"/>
                  </a:lnTo>
                  <a:lnTo>
                    <a:pt x="219" y="94"/>
                  </a:lnTo>
                  <a:lnTo>
                    <a:pt x="217" y="105"/>
                  </a:lnTo>
                  <a:lnTo>
                    <a:pt x="213" y="115"/>
                  </a:lnTo>
                  <a:lnTo>
                    <a:pt x="208" y="124"/>
                  </a:lnTo>
                  <a:lnTo>
                    <a:pt x="203" y="134"/>
                  </a:lnTo>
                  <a:lnTo>
                    <a:pt x="197" y="142"/>
                  </a:lnTo>
                  <a:lnTo>
                    <a:pt x="189" y="152"/>
                  </a:lnTo>
                  <a:lnTo>
                    <a:pt x="181" y="160"/>
                  </a:lnTo>
                  <a:lnTo>
                    <a:pt x="173" y="167"/>
                  </a:lnTo>
                  <a:lnTo>
                    <a:pt x="163" y="174"/>
                  </a:lnTo>
                  <a:lnTo>
                    <a:pt x="154" y="180"/>
                  </a:lnTo>
                  <a:lnTo>
                    <a:pt x="144" y="186"/>
                  </a:lnTo>
                  <a:lnTo>
                    <a:pt x="134" y="191"/>
                  </a:lnTo>
                  <a:lnTo>
                    <a:pt x="122" y="196"/>
                  </a:lnTo>
                  <a:lnTo>
                    <a:pt x="111" y="198"/>
                  </a:lnTo>
                  <a:lnTo>
                    <a:pt x="99" y="200"/>
                  </a:lnTo>
                  <a:lnTo>
                    <a:pt x="88" y="202"/>
                  </a:lnTo>
                  <a:lnTo>
                    <a:pt x="78" y="203"/>
                  </a:lnTo>
                  <a:lnTo>
                    <a:pt x="68" y="202"/>
                  </a:lnTo>
                  <a:lnTo>
                    <a:pt x="57" y="199"/>
                  </a:lnTo>
                  <a:lnTo>
                    <a:pt x="49" y="197"/>
                  </a:lnTo>
                  <a:lnTo>
                    <a:pt x="41" y="193"/>
                  </a:lnTo>
                  <a:lnTo>
                    <a:pt x="32" y="190"/>
                  </a:lnTo>
                  <a:lnTo>
                    <a:pt x="25" y="184"/>
                  </a:lnTo>
                  <a:lnTo>
                    <a:pt x="19" y="178"/>
                  </a:lnTo>
                  <a:lnTo>
                    <a:pt x="13" y="172"/>
                  </a:lnTo>
                  <a:lnTo>
                    <a:pt x="9" y="163"/>
                  </a:lnTo>
                  <a:lnTo>
                    <a:pt x="5" y="156"/>
                  </a:lnTo>
                  <a:lnTo>
                    <a:pt x="3" y="147"/>
                  </a:lnTo>
                  <a:lnTo>
                    <a:pt x="0" y="138"/>
                  </a:lnTo>
                  <a:lnTo>
                    <a:pt x="0" y="128"/>
                  </a:lnTo>
                  <a:lnTo>
                    <a:pt x="0" y="118"/>
                  </a:lnTo>
                  <a:lnTo>
                    <a:pt x="3" y="109"/>
                  </a:lnTo>
                  <a:lnTo>
                    <a:pt x="5" y="98"/>
                  </a:lnTo>
                  <a:lnTo>
                    <a:pt x="9" y="88"/>
                  </a:lnTo>
                  <a:lnTo>
                    <a:pt x="13" y="79"/>
                  </a:lnTo>
                  <a:lnTo>
                    <a:pt x="19" y="69"/>
                  </a:lnTo>
                  <a:lnTo>
                    <a:pt x="25" y="60"/>
                  </a:lnTo>
                  <a:lnTo>
                    <a:pt x="32" y="52"/>
                  </a:lnTo>
                  <a:lnTo>
                    <a:pt x="41" y="43"/>
                  </a:lnTo>
                  <a:lnTo>
                    <a:pt x="49" y="36"/>
                  </a:lnTo>
                  <a:lnTo>
                    <a:pt x="57" y="29"/>
                  </a:lnTo>
                  <a:lnTo>
                    <a:pt x="68" y="23"/>
                  </a:lnTo>
                  <a:lnTo>
                    <a:pt x="78" y="17"/>
                  </a:lnTo>
                  <a:lnTo>
                    <a:pt x="88" y="12"/>
                  </a:lnTo>
                  <a:lnTo>
                    <a:pt x="99" y="7"/>
                  </a:lnTo>
                  <a:lnTo>
                    <a:pt x="111" y="4"/>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12" name="Freeform 68">
              <a:extLst>
                <a:ext uri="{FF2B5EF4-FFF2-40B4-BE49-F238E27FC236}">
                  <a16:creationId xmlns:a16="http://schemas.microsoft.com/office/drawing/2014/main" xmlns="" id="{54084953-BE06-4381-AD1F-32271C5EF456}"/>
                </a:ext>
              </a:extLst>
            </p:cNvPr>
            <p:cNvSpPr>
              <a:spLocks/>
            </p:cNvSpPr>
            <p:nvPr/>
          </p:nvSpPr>
          <p:spPr bwMode="auto">
            <a:xfrm>
              <a:off x="7973027" y="3693260"/>
              <a:ext cx="48419" cy="49629"/>
            </a:xfrm>
            <a:custGeom>
              <a:avLst/>
              <a:gdLst>
                <a:gd name="T0" fmla="*/ 148 w 199"/>
                <a:gd name="T1" fmla="*/ 0 h 208"/>
                <a:gd name="T2" fmla="*/ 199 w 199"/>
                <a:gd name="T3" fmla="*/ 28 h 208"/>
                <a:gd name="T4" fmla="*/ 50 w 199"/>
                <a:gd name="T5" fmla="*/ 208 h 208"/>
                <a:gd name="T6" fmla="*/ 0 w 199"/>
                <a:gd name="T7" fmla="*/ 179 h 208"/>
                <a:gd name="T8" fmla="*/ 148 w 199"/>
                <a:gd name="T9" fmla="*/ 0 h 208"/>
              </a:gdLst>
              <a:ahLst/>
              <a:cxnLst>
                <a:cxn ang="0">
                  <a:pos x="T0" y="T1"/>
                </a:cxn>
                <a:cxn ang="0">
                  <a:pos x="T2" y="T3"/>
                </a:cxn>
                <a:cxn ang="0">
                  <a:pos x="T4" y="T5"/>
                </a:cxn>
                <a:cxn ang="0">
                  <a:pos x="T6" y="T7"/>
                </a:cxn>
                <a:cxn ang="0">
                  <a:pos x="T8" y="T9"/>
                </a:cxn>
              </a:cxnLst>
              <a:rect l="0" t="0" r="r" b="b"/>
              <a:pathLst>
                <a:path w="199" h="208">
                  <a:moveTo>
                    <a:pt x="148" y="0"/>
                  </a:moveTo>
                  <a:lnTo>
                    <a:pt x="199" y="28"/>
                  </a:lnTo>
                  <a:lnTo>
                    <a:pt x="50" y="208"/>
                  </a:lnTo>
                  <a:lnTo>
                    <a:pt x="0" y="179"/>
                  </a:lnTo>
                  <a:lnTo>
                    <a:pt x="148" y="0"/>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13" name="Freeform 69">
              <a:extLst>
                <a:ext uri="{FF2B5EF4-FFF2-40B4-BE49-F238E27FC236}">
                  <a16:creationId xmlns:a16="http://schemas.microsoft.com/office/drawing/2014/main" xmlns="" id="{7EECAD7E-6A45-4660-AC79-FC02F3DE7065}"/>
                </a:ext>
              </a:extLst>
            </p:cNvPr>
            <p:cNvSpPr>
              <a:spLocks/>
            </p:cNvSpPr>
            <p:nvPr/>
          </p:nvSpPr>
          <p:spPr bwMode="auto">
            <a:xfrm>
              <a:off x="7975448" y="3696891"/>
              <a:ext cx="54471" cy="48419"/>
            </a:xfrm>
            <a:custGeom>
              <a:avLst/>
              <a:gdLst>
                <a:gd name="T0" fmla="*/ 123 w 221"/>
                <a:gd name="T1" fmla="*/ 2 h 202"/>
                <a:gd name="T2" fmla="*/ 144 w 221"/>
                <a:gd name="T3" fmla="*/ 0 h 202"/>
                <a:gd name="T4" fmla="*/ 163 w 221"/>
                <a:gd name="T5" fmla="*/ 3 h 202"/>
                <a:gd name="T6" fmla="*/ 181 w 221"/>
                <a:gd name="T7" fmla="*/ 10 h 202"/>
                <a:gd name="T8" fmla="*/ 196 w 221"/>
                <a:gd name="T9" fmla="*/ 19 h 202"/>
                <a:gd name="T10" fmla="*/ 208 w 221"/>
                <a:gd name="T11" fmla="*/ 31 h 202"/>
                <a:gd name="T12" fmla="*/ 217 w 221"/>
                <a:gd name="T13" fmla="*/ 47 h 202"/>
                <a:gd name="T14" fmla="*/ 221 w 221"/>
                <a:gd name="T15" fmla="*/ 65 h 202"/>
                <a:gd name="T16" fmla="*/ 221 w 221"/>
                <a:gd name="T17" fmla="*/ 85 h 202"/>
                <a:gd name="T18" fmla="*/ 217 w 221"/>
                <a:gd name="T19" fmla="*/ 105 h 202"/>
                <a:gd name="T20" fmla="*/ 208 w 221"/>
                <a:gd name="T21" fmla="*/ 124 h 202"/>
                <a:gd name="T22" fmla="*/ 196 w 221"/>
                <a:gd name="T23" fmla="*/ 142 h 202"/>
                <a:gd name="T24" fmla="*/ 181 w 221"/>
                <a:gd name="T25" fmla="*/ 159 h 202"/>
                <a:gd name="T26" fmla="*/ 163 w 221"/>
                <a:gd name="T27" fmla="*/ 174 h 202"/>
                <a:gd name="T28" fmla="*/ 144 w 221"/>
                <a:gd name="T29" fmla="*/ 186 h 202"/>
                <a:gd name="T30" fmla="*/ 123 w 221"/>
                <a:gd name="T31" fmla="*/ 196 h 202"/>
                <a:gd name="T32" fmla="*/ 100 w 221"/>
                <a:gd name="T33" fmla="*/ 200 h 202"/>
                <a:gd name="T34" fmla="*/ 77 w 221"/>
                <a:gd name="T35" fmla="*/ 202 h 202"/>
                <a:gd name="T36" fmla="*/ 58 w 221"/>
                <a:gd name="T37" fmla="*/ 199 h 202"/>
                <a:gd name="T38" fmla="*/ 41 w 221"/>
                <a:gd name="T39" fmla="*/ 193 h 202"/>
                <a:gd name="T40" fmla="*/ 25 w 221"/>
                <a:gd name="T41" fmla="*/ 184 h 202"/>
                <a:gd name="T42" fmla="*/ 13 w 221"/>
                <a:gd name="T43" fmla="*/ 172 h 202"/>
                <a:gd name="T44" fmla="*/ 5 w 221"/>
                <a:gd name="T45" fmla="*/ 156 h 202"/>
                <a:gd name="T46" fmla="*/ 0 w 221"/>
                <a:gd name="T47" fmla="*/ 138 h 202"/>
                <a:gd name="T48" fmla="*/ 0 w 221"/>
                <a:gd name="T49" fmla="*/ 118 h 202"/>
                <a:gd name="T50" fmla="*/ 5 w 221"/>
                <a:gd name="T51" fmla="*/ 98 h 202"/>
                <a:gd name="T52" fmla="*/ 13 w 221"/>
                <a:gd name="T53" fmla="*/ 79 h 202"/>
                <a:gd name="T54" fmla="*/ 25 w 221"/>
                <a:gd name="T55" fmla="*/ 60 h 202"/>
                <a:gd name="T56" fmla="*/ 41 w 221"/>
                <a:gd name="T57" fmla="*/ 43 h 202"/>
                <a:gd name="T58" fmla="*/ 58 w 221"/>
                <a:gd name="T59" fmla="*/ 29 h 202"/>
                <a:gd name="T60" fmla="*/ 77 w 221"/>
                <a:gd name="T61" fmla="*/ 17 h 202"/>
                <a:gd name="T62" fmla="*/ 100 w 221"/>
                <a:gd name="T63" fmla="*/ 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1" h="202">
                  <a:moveTo>
                    <a:pt x="111" y="4"/>
                  </a:moveTo>
                  <a:lnTo>
                    <a:pt x="123" y="2"/>
                  </a:lnTo>
                  <a:lnTo>
                    <a:pt x="133" y="0"/>
                  </a:lnTo>
                  <a:lnTo>
                    <a:pt x="144" y="0"/>
                  </a:lnTo>
                  <a:lnTo>
                    <a:pt x="154" y="2"/>
                  </a:lnTo>
                  <a:lnTo>
                    <a:pt x="163" y="3"/>
                  </a:lnTo>
                  <a:lnTo>
                    <a:pt x="173" y="6"/>
                  </a:lnTo>
                  <a:lnTo>
                    <a:pt x="181" y="10"/>
                  </a:lnTo>
                  <a:lnTo>
                    <a:pt x="189" y="13"/>
                  </a:lnTo>
                  <a:lnTo>
                    <a:pt x="196" y="19"/>
                  </a:lnTo>
                  <a:lnTo>
                    <a:pt x="202" y="25"/>
                  </a:lnTo>
                  <a:lnTo>
                    <a:pt x="208" y="31"/>
                  </a:lnTo>
                  <a:lnTo>
                    <a:pt x="213" y="38"/>
                  </a:lnTo>
                  <a:lnTo>
                    <a:pt x="217" y="47"/>
                  </a:lnTo>
                  <a:lnTo>
                    <a:pt x="219" y="55"/>
                  </a:lnTo>
                  <a:lnTo>
                    <a:pt x="221" y="65"/>
                  </a:lnTo>
                  <a:lnTo>
                    <a:pt x="221" y="74"/>
                  </a:lnTo>
                  <a:lnTo>
                    <a:pt x="221" y="85"/>
                  </a:lnTo>
                  <a:lnTo>
                    <a:pt x="219" y="94"/>
                  </a:lnTo>
                  <a:lnTo>
                    <a:pt x="217" y="105"/>
                  </a:lnTo>
                  <a:lnTo>
                    <a:pt x="213" y="115"/>
                  </a:lnTo>
                  <a:lnTo>
                    <a:pt x="208" y="124"/>
                  </a:lnTo>
                  <a:lnTo>
                    <a:pt x="202" y="134"/>
                  </a:lnTo>
                  <a:lnTo>
                    <a:pt x="196" y="142"/>
                  </a:lnTo>
                  <a:lnTo>
                    <a:pt x="189" y="152"/>
                  </a:lnTo>
                  <a:lnTo>
                    <a:pt x="181" y="159"/>
                  </a:lnTo>
                  <a:lnTo>
                    <a:pt x="173" y="167"/>
                  </a:lnTo>
                  <a:lnTo>
                    <a:pt x="163" y="174"/>
                  </a:lnTo>
                  <a:lnTo>
                    <a:pt x="154" y="180"/>
                  </a:lnTo>
                  <a:lnTo>
                    <a:pt x="144" y="186"/>
                  </a:lnTo>
                  <a:lnTo>
                    <a:pt x="133" y="191"/>
                  </a:lnTo>
                  <a:lnTo>
                    <a:pt x="123" y="196"/>
                  </a:lnTo>
                  <a:lnTo>
                    <a:pt x="111" y="198"/>
                  </a:lnTo>
                  <a:lnTo>
                    <a:pt x="100" y="200"/>
                  </a:lnTo>
                  <a:lnTo>
                    <a:pt x="88" y="202"/>
                  </a:lnTo>
                  <a:lnTo>
                    <a:pt x="77" y="202"/>
                  </a:lnTo>
                  <a:lnTo>
                    <a:pt x="68" y="202"/>
                  </a:lnTo>
                  <a:lnTo>
                    <a:pt x="58" y="199"/>
                  </a:lnTo>
                  <a:lnTo>
                    <a:pt x="49" y="197"/>
                  </a:lnTo>
                  <a:lnTo>
                    <a:pt x="41" y="193"/>
                  </a:lnTo>
                  <a:lnTo>
                    <a:pt x="32" y="188"/>
                  </a:lnTo>
                  <a:lnTo>
                    <a:pt x="25" y="184"/>
                  </a:lnTo>
                  <a:lnTo>
                    <a:pt x="19" y="178"/>
                  </a:lnTo>
                  <a:lnTo>
                    <a:pt x="13" y="172"/>
                  </a:lnTo>
                  <a:lnTo>
                    <a:pt x="8" y="163"/>
                  </a:lnTo>
                  <a:lnTo>
                    <a:pt x="5" y="156"/>
                  </a:lnTo>
                  <a:lnTo>
                    <a:pt x="3" y="147"/>
                  </a:lnTo>
                  <a:lnTo>
                    <a:pt x="0" y="138"/>
                  </a:lnTo>
                  <a:lnTo>
                    <a:pt x="0" y="128"/>
                  </a:lnTo>
                  <a:lnTo>
                    <a:pt x="0" y="118"/>
                  </a:lnTo>
                  <a:lnTo>
                    <a:pt x="3" y="109"/>
                  </a:lnTo>
                  <a:lnTo>
                    <a:pt x="5" y="98"/>
                  </a:lnTo>
                  <a:lnTo>
                    <a:pt x="8" y="88"/>
                  </a:lnTo>
                  <a:lnTo>
                    <a:pt x="13" y="79"/>
                  </a:lnTo>
                  <a:lnTo>
                    <a:pt x="19" y="69"/>
                  </a:lnTo>
                  <a:lnTo>
                    <a:pt x="25" y="60"/>
                  </a:lnTo>
                  <a:lnTo>
                    <a:pt x="32" y="52"/>
                  </a:lnTo>
                  <a:lnTo>
                    <a:pt x="41" y="43"/>
                  </a:lnTo>
                  <a:lnTo>
                    <a:pt x="49" y="36"/>
                  </a:lnTo>
                  <a:lnTo>
                    <a:pt x="58" y="29"/>
                  </a:lnTo>
                  <a:lnTo>
                    <a:pt x="68" y="23"/>
                  </a:lnTo>
                  <a:lnTo>
                    <a:pt x="77" y="17"/>
                  </a:lnTo>
                  <a:lnTo>
                    <a:pt x="88" y="12"/>
                  </a:lnTo>
                  <a:lnTo>
                    <a:pt x="100" y="7"/>
                  </a:lnTo>
                  <a:lnTo>
                    <a:pt x="111" y="4"/>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14" name="Freeform 70">
              <a:extLst>
                <a:ext uri="{FF2B5EF4-FFF2-40B4-BE49-F238E27FC236}">
                  <a16:creationId xmlns:a16="http://schemas.microsoft.com/office/drawing/2014/main" xmlns="" id="{AE673103-6A9A-4C45-B030-45F08C3ACA0F}"/>
                </a:ext>
              </a:extLst>
            </p:cNvPr>
            <p:cNvSpPr>
              <a:spLocks/>
            </p:cNvSpPr>
            <p:nvPr/>
          </p:nvSpPr>
          <p:spPr bwMode="auto">
            <a:xfrm>
              <a:off x="7982711" y="3704154"/>
              <a:ext cx="39946" cy="35104"/>
            </a:xfrm>
            <a:custGeom>
              <a:avLst/>
              <a:gdLst>
                <a:gd name="T0" fmla="*/ 89 w 162"/>
                <a:gd name="T1" fmla="*/ 1 h 146"/>
                <a:gd name="T2" fmla="*/ 105 w 162"/>
                <a:gd name="T3" fmla="*/ 0 h 146"/>
                <a:gd name="T4" fmla="*/ 119 w 162"/>
                <a:gd name="T5" fmla="*/ 2 h 146"/>
                <a:gd name="T6" fmla="*/ 132 w 162"/>
                <a:gd name="T7" fmla="*/ 7 h 146"/>
                <a:gd name="T8" fmla="*/ 143 w 162"/>
                <a:gd name="T9" fmla="*/ 14 h 146"/>
                <a:gd name="T10" fmla="*/ 152 w 162"/>
                <a:gd name="T11" fmla="*/ 22 h 146"/>
                <a:gd name="T12" fmla="*/ 158 w 162"/>
                <a:gd name="T13" fmla="*/ 34 h 146"/>
                <a:gd name="T14" fmla="*/ 160 w 162"/>
                <a:gd name="T15" fmla="*/ 47 h 146"/>
                <a:gd name="T16" fmla="*/ 160 w 162"/>
                <a:gd name="T17" fmla="*/ 62 h 146"/>
                <a:gd name="T18" fmla="*/ 158 w 162"/>
                <a:gd name="T19" fmla="*/ 76 h 146"/>
                <a:gd name="T20" fmla="*/ 152 w 162"/>
                <a:gd name="T21" fmla="*/ 90 h 146"/>
                <a:gd name="T22" fmla="*/ 143 w 162"/>
                <a:gd name="T23" fmla="*/ 103 h 146"/>
                <a:gd name="T24" fmla="*/ 132 w 162"/>
                <a:gd name="T25" fmla="*/ 115 h 146"/>
                <a:gd name="T26" fmla="*/ 119 w 162"/>
                <a:gd name="T27" fmla="*/ 126 h 146"/>
                <a:gd name="T28" fmla="*/ 105 w 162"/>
                <a:gd name="T29" fmla="*/ 135 h 146"/>
                <a:gd name="T30" fmla="*/ 89 w 162"/>
                <a:gd name="T31" fmla="*/ 141 h 146"/>
                <a:gd name="T32" fmla="*/ 72 w 162"/>
                <a:gd name="T33" fmla="*/ 145 h 146"/>
                <a:gd name="T34" fmla="*/ 57 w 162"/>
                <a:gd name="T35" fmla="*/ 146 h 146"/>
                <a:gd name="T36" fmla="*/ 43 w 162"/>
                <a:gd name="T37" fmla="*/ 145 h 146"/>
                <a:gd name="T38" fmla="*/ 30 w 162"/>
                <a:gd name="T39" fmla="*/ 140 h 146"/>
                <a:gd name="T40" fmla="*/ 19 w 162"/>
                <a:gd name="T41" fmla="*/ 133 h 146"/>
                <a:gd name="T42" fmla="*/ 11 w 162"/>
                <a:gd name="T43" fmla="*/ 124 h 146"/>
                <a:gd name="T44" fmla="*/ 3 w 162"/>
                <a:gd name="T45" fmla="*/ 113 h 146"/>
                <a:gd name="T46" fmla="*/ 1 w 162"/>
                <a:gd name="T47" fmla="*/ 100 h 146"/>
                <a:gd name="T48" fmla="*/ 1 w 162"/>
                <a:gd name="T49" fmla="*/ 85 h 146"/>
                <a:gd name="T50" fmla="*/ 3 w 162"/>
                <a:gd name="T51" fmla="*/ 71 h 146"/>
                <a:gd name="T52" fmla="*/ 11 w 162"/>
                <a:gd name="T53" fmla="*/ 57 h 146"/>
                <a:gd name="T54" fmla="*/ 19 w 162"/>
                <a:gd name="T55" fmla="*/ 44 h 146"/>
                <a:gd name="T56" fmla="*/ 30 w 162"/>
                <a:gd name="T57" fmla="*/ 32 h 146"/>
                <a:gd name="T58" fmla="*/ 43 w 162"/>
                <a:gd name="T59" fmla="*/ 21 h 146"/>
                <a:gd name="T60" fmla="*/ 57 w 162"/>
                <a:gd name="T61" fmla="*/ 12 h 146"/>
                <a:gd name="T62" fmla="*/ 72 w 162"/>
                <a:gd name="T63" fmla="*/ 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 h="146">
                  <a:moveTo>
                    <a:pt x="81" y="3"/>
                  </a:moveTo>
                  <a:lnTo>
                    <a:pt x="89" y="1"/>
                  </a:lnTo>
                  <a:lnTo>
                    <a:pt x="97" y="1"/>
                  </a:lnTo>
                  <a:lnTo>
                    <a:pt x="105" y="0"/>
                  </a:lnTo>
                  <a:lnTo>
                    <a:pt x="112" y="1"/>
                  </a:lnTo>
                  <a:lnTo>
                    <a:pt x="119" y="2"/>
                  </a:lnTo>
                  <a:lnTo>
                    <a:pt x="126" y="4"/>
                  </a:lnTo>
                  <a:lnTo>
                    <a:pt x="132" y="7"/>
                  </a:lnTo>
                  <a:lnTo>
                    <a:pt x="138" y="9"/>
                  </a:lnTo>
                  <a:lnTo>
                    <a:pt x="143" y="14"/>
                  </a:lnTo>
                  <a:lnTo>
                    <a:pt x="147" y="18"/>
                  </a:lnTo>
                  <a:lnTo>
                    <a:pt x="152" y="22"/>
                  </a:lnTo>
                  <a:lnTo>
                    <a:pt x="154" y="28"/>
                  </a:lnTo>
                  <a:lnTo>
                    <a:pt x="158" y="34"/>
                  </a:lnTo>
                  <a:lnTo>
                    <a:pt x="159" y="40"/>
                  </a:lnTo>
                  <a:lnTo>
                    <a:pt x="160" y="47"/>
                  </a:lnTo>
                  <a:lnTo>
                    <a:pt x="162" y="54"/>
                  </a:lnTo>
                  <a:lnTo>
                    <a:pt x="160" y="62"/>
                  </a:lnTo>
                  <a:lnTo>
                    <a:pt x="159" y="69"/>
                  </a:lnTo>
                  <a:lnTo>
                    <a:pt x="158" y="76"/>
                  </a:lnTo>
                  <a:lnTo>
                    <a:pt x="154" y="83"/>
                  </a:lnTo>
                  <a:lnTo>
                    <a:pt x="152" y="90"/>
                  </a:lnTo>
                  <a:lnTo>
                    <a:pt x="147" y="96"/>
                  </a:lnTo>
                  <a:lnTo>
                    <a:pt x="143" y="103"/>
                  </a:lnTo>
                  <a:lnTo>
                    <a:pt x="138" y="109"/>
                  </a:lnTo>
                  <a:lnTo>
                    <a:pt x="132" y="115"/>
                  </a:lnTo>
                  <a:lnTo>
                    <a:pt x="126" y="121"/>
                  </a:lnTo>
                  <a:lnTo>
                    <a:pt x="119" y="126"/>
                  </a:lnTo>
                  <a:lnTo>
                    <a:pt x="112" y="131"/>
                  </a:lnTo>
                  <a:lnTo>
                    <a:pt x="105" y="135"/>
                  </a:lnTo>
                  <a:lnTo>
                    <a:pt x="97" y="139"/>
                  </a:lnTo>
                  <a:lnTo>
                    <a:pt x="89" y="141"/>
                  </a:lnTo>
                  <a:lnTo>
                    <a:pt x="81" y="144"/>
                  </a:lnTo>
                  <a:lnTo>
                    <a:pt x="72" y="145"/>
                  </a:lnTo>
                  <a:lnTo>
                    <a:pt x="64" y="146"/>
                  </a:lnTo>
                  <a:lnTo>
                    <a:pt x="57" y="146"/>
                  </a:lnTo>
                  <a:lnTo>
                    <a:pt x="50" y="146"/>
                  </a:lnTo>
                  <a:lnTo>
                    <a:pt x="43" y="145"/>
                  </a:lnTo>
                  <a:lnTo>
                    <a:pt x="36" y="143"/>
                  </a:lnTo>
                  <a:lnTo>
                    <a:pt x="30" y="140"/>
                  </a:lnTo>
                  <a:lnTo>
                    <a:pt x="24" y="137"/>
                  </a:lnTo>
                  <a:lnTo>
                    <a:pt x="19" y="133"/>
                  </a:lnTo>
                  <a:lnTo>
                    <a:pt x="14" y="129"/>
                  </a:lnTo>
                  <a:lnTo>
                    <a:pt x="11" y="124"/>
                  </a:lnTo>
                  <a:lnTo>
                    <a:pt x="7" y="119"/>
                  </a:lnTo>
                  <a:lnTo>
                    <a:pt x="3" y="113"/>
                  </a:lnTo>
                  <a:lnTo>
                    <a:pt x="2" y="107"/>
                  </a:lnTo>
                  <a:lnTo>
                    <a:pt x="1" y="100"/>
                  </a:lnTo>
                  <a:lnTo>
                    <a:pt x="0" y="93"/>
                  </a:lnTo>
                  <a:lnTo>
                    <a:pt x="1" y="85"/>
                  </a:lnTo>
                  <a:lnTo>
                    <a:pt x="2" y="78"/>
                  </a:lnTo>
                  <a:lnTo>
                    <a:pt x="3" y="71"/>
                  </a:lnTo>
                  <a:lnTo>
                    <a:pt x="7" y="64"/>
                  </a:lnTo>
                  <a:lnTo>
                    <a:pt x="11" y="57"/>
                  </a:lnTo>
                  <a:lnTo>
                    <a:pt x="14" y="50"/>
                  </a:lnTo>
                  <a:lnTo>
                    <a:pt x="19" y="44"/>
                  </a:lnTo>
                  <a:lnTo>
                    <a:pt x="24" y="38"/>
                  </a:lnTo>
                  <a:lnTo>
                    <a:pt x="30" y="32"/>
                  </a:lnTo>
                  <a:lnTo>
                    <a:pt x="36" y="26"/>
                  </a:lnTo>
                  <a:lnTo>
                    <a:pt x="43" y="21"/>
                  </a:lnTo>
                  <a:lnTo>
                    <a:pt x="50" y="16"/>
                  </a:lnTo>
                  <a:lnTo>
                    <a:pt x="57" y="12"/>
                  </a:lnTo>
                  <a:lnTo>
                    <a:pt x="64" y="8"/>
                  </a:lnTo>
                  <a:lnTo>
                    <a:pt x="72" y="6"/>
                  </a:lnTo>
                  <a:lnTo>
                    <a:pt x="81" y="3"/>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15" name="Freeform 71">
              <a:extLst>
                <a:ext uri="{FF2B5EF4-FFF2-40B4-BE49-F238E27FC236}">
                  <a16:creationId xmlns:a16="http://schemas.microsoft.com/office/drawing/2014/main" xmlns="" id="{83659C32-1FCC-4599-942C-971927DEA853}"/>
                </a:ext>
              </a:extLst>
            </p:cNvPr>
            <p:cNvSpPr>
              <a:spLocks/>
            </p:cNvSpPr>
            <p:nvPr/>
          </p:nvSpPr>
          <p:spPr bwMode="auto">
            <a:xfrm>
              <a:off x="8219962" y="3548004"/>
              <a:ext cx="53261" cy="48419"/>
            </a:xfrm>
            <a:custGeom>
              <a:avLst/>
              <a:gdLst>
                <a:gd name="T0" fmla="*/ 123 w 222"/>
                <a:gd name="T1" fmla="*/ 1 h 201"/>
                <a:gd name="T2" fmla="*/ 144 w 222"/>
                <a:gd name="T3" fmla="*/ 0 h 201"/>
                <a:gd name="T4" fmla="*/ 164 w 222"/>
                <a:gd name="T5" fmla="*/ 2 h 201"/>
                <a:gd name="T6" fmla="*/ 182 w 222"/>
                <a:gd name="T7" fmla="*/ 8 h 201"/>
                <a:gd name="T8" fmla="*/ 197 w 222"/>
                <a:gd name="T9" fmla="*/ 17 h 201"/>
                <a:gd name="T10" fmla="*/ 208 w 222"/>
                <a:gd name="T11" fmla="*/ 31 h 201"/>
                <a:gd name="T12" fmla="*/ 217 w 222"/>
                <a:gd name="T13" fmla="*/ 46 h 201"/>
                <a:gd name="T14" fmla="*/ 222 w 222"/>
                <a:gd name="T15" fmla="*/ 64 h 201"/>
                <a:gd name="T16" fmla="*/ 222 w 222"/>
                <a:gd name="T17" fmla="*/ 84 h 201"/>
                <a:gd name="T18" fmla="*/ 217 w 222"/>
                <a:gd name="T19" fmla="*/ 103 h 201"/>
                <a:gd name="T20" fmla="*/ 208 w 222"/>
                <a:gd name="T21" fmla="*/ 123 h 201"/>
                <a:gd name="T22" fmla="*/ 197 w 222"/>
                <a:gd name="T23" fmla="*/ 141 h 201"/>
                <a:gd name="T24" fmla="*/ 182 w 222"/>
                <a:gd name="T25" fmla="*/ 158 h 201"/>
                <a:gd name="T26" fmla="*/ 164 w 222"/>
                <a:gd name="T27" fmla="*/ 173 h 201"/>
                <a:gd name="T28" fmla="*/ 144 w 222"/>
                <a:gd name="T29" fmla="*/ 185 h 201"/>
                <a:gd name="T30" fmla="*/ 123 w 222"/>
                <a:gd name="T31" fmla="*/ 194 h 201"/>
                <a:gd name="T32" fmla="*/ 100 w 222"/>
                <a:gd name="T33" fmla="*/ 200 h 201"/>
                <a:gd name="T34" fmla="*/ 79 w 222"/>
                <a:gd name="T35" fmla="*/ 201 h 201"/>
                <a:gd name="T36" fmla="*/ 59 w 222"/>
                <a:gd name="T37" fmla="*/ 198 h 201"/>
                <a:gd name="T38" fmla="*/ 41 w 222"/>
                <a:gd name="T39" fmla="*/ 192 h 201"/>
                <a:gd name="T40" fmla="*/ 25 w 222"/>
                <a:gd name="T41" fmla="*/ 183 h 201"/>
                <a:gd name="T42" fmla="*/ 13 w 222"/>
                <a:gd name="T43" fmla="*/ 170 h 201"/>
                <a:gd name="T44" fmla="*/ 5 w 222"/>
                <a:gd name="T45" fmla="*/ 154 h 201"/>
                <a:gd name="T46" fmla="*/ 2 w 222"/>
                <a:gd name="T47" fmla="*/ 136 h 201"/>
                <a:gd name="T48" fmla="*/ 2 w 222"/>
                <a:gd name="T49" fmla="*/ 117 h 201"/>
                <a:gd name="T50" fmla="*/ 5 w 222"/>
                <a:gd name="T51" fmla="*/ 97 h 201"/>
                <a:gd name="T52" fmla="*/ 13 w 222"/>
                <a:gd name="T53" fmla="*/ 78 h 201"/>
                <a:gd name="T54" fmla="*/ 25 w 222"/>
                <a:gd name="T55" fmla="*/ 59 h 201"/>
                <a:gd name="T56" fmla="*/ 41 w 222"/>
                <a:gd name="T57" fmla="*/ 42 h 201"/>
                <a:gd name="T58" fmla="*/ 59 w 222"/>
                <a:gd name="T59" fmla="*/ 28 h 201"/>
                <a:gd name="T60" fmla="*/ 79 w 222"/>
                <a:gd name="T61" fmla="*/ 15 h 201"/>
                <a:gd name="T62" fmla="*/ 100 w 222"/>
                <a:gd name="T63" fmla="*/ 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2" h="201">
                  <a:moveTo>
                    <a:pt x="111" y="3"/>
                  </a:moveTo>
                  <a:lnTo>
                    <a:pt x="123" y="1"/>
                  </a:lnTo>
                  <a:lnTo>
                    <a:pt x="134" y="0"/>
                  </a:lnTo>
                  <a:lnTo>
                    <a:pt x="144" y="0"/>
                  </a:lnTo>
                  <a:lnTo>
                    <a:pt x="155" y="1"/>
                  </a:lnTo>
                  <a:lnTo>
                    <a:pt x="164" y="2"/>
                  </a:lnTo>
                  <a:lnTo>
                    <a:pt x="173" y="4"/>
                  </a:lnTo>
                  <a:lnTo>
                    <a:pt x="182" y="8"/>
                  </a:lnTo>
                  <a:lnTo>
                    <a:pt x="189" y="13"/>
                  </a:lnTo>
                  <a:lnTo>
                    <a:pt x="197" y="17"/>
                  </a:lnTo>
                  <a:lnTo>
                    <a:pt x="204" y="23"/>
                  </a:lnTo>
                  <a:lnTo>
                    <a:pt x="208" y="31"/>
                  </a:lnTo>
                  <a:lnTo>
                    <a:pt x="213" y="38"/>
                  </a:lnTo>
                  <a:lnTo>
                    <a:pt x="217" y="46"/>
                  </a:lnTo>
                  <a:lnTo>
                    <a:pt x="220" y="54"/>
                  </a:lnTo>
                  <a:lnTo>
                    <a:pt x="222" y="64"/>
                  </a:lnTo>
                  <a:lnTo>
                    <a:pt x="222" y="73"/>
                  </a:lnTo>
                  <a:lnTo>
                    <a:pt x="222" y="84"/>
                  </a:lnTo>
                  <a:lnTo>
                    <a:pt x="220" y="94"/>
                  </a:lnTo>
                  <a:lnTo>
                    <a:pt x="217" y="103"/>
                  </a:lnTo>
                  <a:lnTo>
                    <a:pt x="213" y="114"/>
                  </a:lnTo>
                  <a:lnTo>
                    <a:pt x="208" y="123"/>
                  </a:lnTo>
                  <a:lnTo>
                    <a:pt x="204" y="133"/>
                  </a:lnTo>
                  <a:lnTo>
                    <a:pt x="197" y="141"/>
                  </a:lnTo>
                  <a:lnTo>
                    <a:pt x="189" y="150"/>
                  </a:lnTo>
                  <a:lnTo>
                    <a:pt x="182" y="158"/>
                  </a:lnTo>
                  <a:lnTo>
                    <a:pt x="173" y="166"/>
                  </a:lnTo>
                  <a:lnTo>
                    <a:pt x="164" y="173"/>
                  </a:lnTo>
                  <a:lnTo>
                    <a:pt x="155" y="179"/>
                  </a:lnTo>
                  <a:lnTo>
                    <a:pt x="144" y="185"/>
                  </a:lnTo>
                  <a:lnTo>
                    <a:pt x="134" y="190"/>
                  </a:lnTo>
                  <a:lnTo>
                    <a:pt x="123" y="194"/>
                  </a:lnTo>
                  <a:lnTo>
                    <a:pt x="111" y="197"/>
                  </a:lnTo>
                  <a:lnTo>
                    <a:pt x="100" y="200"/>
                  </a:lnTo>
                  <a:lnTo>
                    <a:pt x="90" y="201"/>
                  </a:lnTo>
                  <a:lnTo>
                    <a:pt x="79" y="201"/>
                  </a:lnTo>
                  <a:lnTo>
                    <a:pt x="68" y="200"/>
                  </a:lnTo>
                  <a:lnTo>
                    <a:pt x="59" y="198"/>
                  </a:lnTo>
                  <a:lnTo>
                    <a:pt x="49" y="196"/>
                  </a:lnTo>
                  <a:lnTo>
                    <a:pt x="41" y="192"/>
                  </a:lnTo>
                  <a:lnTo>
                    <a:pt x="32" y="188"/>
                  </a:lnTo>
                  <a:lnTo>
                    <a:pt x="25" y="183"/>
                  </a:lnTo>
                  <a:lnTo>
                    <a:pt x="19" y="177"/>
                  </a:lnTo>
                  <a:lnTo>
                    <a:pt x="13" y="170"/>
                  </a:lnTo>
                  <a:lnTo>
                    <a:pt x="9" y="163"/>
                  </a:lnTo>
                  <a:lnTo>
                    <a:pt x="5" y="154"/>
                  </a:lnTo>
                  <a:lnTo>
                    <a:pt x="3" y="146"/>
                  </a:lnTo>
                  <a:lnTo>
                    <a:pt x="2" y="136"/>
                  </a:lnTo>
                  <a:lnTo>
                    <a:pt x="0" y="127"/>
                  </a:lnTo>
                  <a:lnTo>
                    <a:pt x="2" y="117"/>
                  </a:lnTo>
                  <a:lnTo>
                    <a:pt x="3" y="107"/>
                  </a:lnTo>
                  <a:lnTo>
                    <a:pt x="5" y="97"/>
                  </a:lnTo>
                  <a:lnTo>
                    <a:pt x="9" y="88"/>
                  </a:lnTo>
                  <a:lnTo>
                    <a:pt x="13" y="78"/>
                  </a:lnTo>
                  <a:lnTo>
                    <a:pt x="19" y="69"/>
                  </a:lnTo>
                  <a:lnTo>
                    <a:pt x="25" y="59"/>
                  </a:lnTo>
                  <a:lnTo>
                    <a:pt x="32" y="51"/>
                  </a:lnTo>
                  <a:lnTo>
                    <a:pt x="41" y="42"/>
                  </a:lnTo>
                  <a:lnTo>
                    <a:pt x="49" y="35"/>
                  </a:lnTo>
                  <a:lnTo>
                    <a:pt x="59" y="28"/>
                  </a:lnTo>
                  <a:lnTo>
                    <a:pt x="68" y="21"/>
                  </a:lnTo>
                  <a:lnTo>
                    <a:pt x="79" y="15"/>
                  </a:lnTo>
                  <a:lnTo>
                    <a:pt x="90" y="10"/>
                  </a:lnTo>
                  <a:lnTo>
                    <a:pt x="100" y="7"/>
                  </a:lnTo>
                  <a:lnTo>
                    <a:pt x="111" y="3"/>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16" name="Freeform 72">
              <a:extLst>
                <a:ext uri="{FF2B5EF4-FFF2-40B4-BE49-F238E27FC236}">
                  <a16:creationId xmlns:a16="http://schemas.microsoft.com/office/drawing/2014/main" xmlns="" id="{3002E598-A835-47AD-8190-FCF5590F4AE1}"/>
                </a:ext>
              </a:extLst>
            </p:cNvPr>
            <p:cNvSpPr>
              <a:spLocks/>
            </p:cNvSpPr>
            <p:nvPr/>
          </p:nvSpPr>
          <p:spPr bwMode="auto">
            <a:xfrm>
              <a:off x="8227224" y="3549215"/>
              <a:ext cx="48419" cy="50839"/>
            </a:xfrm>
            <a:custGeom>
              <a:avLst/>
              <a:gdLst>
                <a:gd name="T0" fmla="*/ 148 w 200"/>
                <a:gd name="T1" fmla="*/ 0 h 209"/>
                <a:gd name="T2" fmla="*/ 200 w 200"/>
                <a:gd name="T3" fmla="*/ 29 h 209"/>
                <a:gd name="T4" fmla="*/ 51 w 200"/>
                <a:gd name="T5" fmla="*/ 209 h 209"/>
                <a:gd name="T6" fmla="*/ 0 w 200"/>
                <a:gd name="T7" fmla="*/ 181 h 209"/>
                <a:gd name="T8" fmla="*/ 148 w 200"/>
                <a:gd name="T9" fmla="*/ 0 h 209"/>
              </a:gdLst>
              <a:ahLst/>
              <a:cxnLst>
                <a:cxn ang="0">
                  <a:pos x="T0" y="T1"/>
                </a:cxn>
                <a:cxn ang="0">
                  <a:pos x="T2" y="T3"/>
                </a:cxn>
                <a:cxn ang="0">
                  <a:pos x="T4" y="T5"/>
                </a:cxn>
                <a:cxn ang="0">
                  <a:pos x="T6" y="T7"/>
                </a:cxn>
                <a:cxn ang="0">
                  <a:pos x="T8" y="T9"/>
                </a:cxn>
              </a:cxnLst>
              <a:rect l="0" t="0" r="r" b="b"/>
              <a:pathLst>
                <a:path w="200" h="209">
                  <a:moveTo>
                    <a:pt x="148" y="0"/>
                  </a:moveTo>
                  <a:lnTo>
                    <a:pt x="200" y="29"/>
                  </a:lnTo>
                  <a:lnTo>
                    <a:pt x="51" y="209"/>
                  </a:lnTo>
                  <a:lnTo>
                    <a:pt x="0" y="181"/>
                  </a:lnTo>
                  <a:lnTo>
                    <a:pt x="148" y="0"/>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17" name="Freeform 73">
              <a:extLst>
                <a:ext uri="{FF2B5EF4-FFF2-40B4-BE49-F238E27FC236}">
                  <a16:creationId xmlns:a16="http://schemas.microsoft.com/office/drawing/2014/main" xmlns="" id="{3EF20F46-F086-4F04-ADF5-5506E462AF94}"/>
                </a:ext>
              </a:extLst>
            </p:cNvPr>
            <p:cNvSpPr>
              <a:spLocks/>
            </p:cNvSpPr>
            <p:nvPr/>
          </p:nvSpPr>
          <p:spPr bwMode="auto">
            <a:xfrm>
              <a:off x="8229646" y="3554056"/>
              <a:ext cx="54471" cy="48419"/>
            </a:xfrm>
            <a:custGeom>
              <a:avLst/>
              <a:gdLst>
                <a:gd name="T0" fmla="*/ 123 w 223"/>
                <a:gd name="T1" fmla="*/ 1 h 201"/>
                <a:gd name="T2" fmla="*/ 144 w 223"/>
                <a:gd name="T3" fmla="*/ 0 h 201"/>
                <a:gd name="T4" fmla="*/ 164 w 223"/>
                <a:gd name="T5" fmla="*/ 2 h 201"/>
                <a:gd name="T6" fmla="*/ 182 w 223"/>
                <a:gd name="T7" fmla="*/ 8 h 201"/>
                <a:gd name="T8" fmla="*/ 196 w 223"/>
                <a:gd name="T9" fmla="*/ 17 h 201"/>
                <a:gd name="T10" fmla="*/ 208 w 223"/>
                <a:gd name="T11" fmla="*/ 31 h 201"/>
                <a:gd name="T12" fmla="*/ 217 w 223"/>
                <a:gd name="T13" fmla="*/ 46 h 201"/>
                <a:gd name="T14" fmla="*/ 221 w 223"/>
                <a:gd name="T15" fmla="*/ 64 h 201"/>
                <a:gd name="T16" fmla="*/ 221 w 223"/>
                <a:gd name="T17" fmla="*/ 83 h 201"/>
                <a:gd name="T18" fmla="*/ 217 w 223"/>
                <a:gd name="T19" fmla="*/ 103 h 201"/>
                <a:gd name="T20" fmla="*/ 208 w 223"/>
                <a:gd name="T21" fmla="*/ 123 h 201"/>
                <a:gd name="T22" fmla="*/ 196 w 223"/>
                <a:gd name="T23" fmla="*/ 141 h 201"/>
                <a:gd name="T24" fmla="*/ 182 w 223"/>
                <a:gd name="T25" fmla="*/ 158 h 201"/>
                <a:gd name="T26" fmla="*/ 164 w 223"/>
                <a:gd name="T27" fmla="*/ 172 h 201"/>
                <a:gd name="T28" fmla="*/ 144 w 223"/>
                <a:gd name="T29" fmla="*/ 185 h 201"/>
                <a:gd name="T30" fmla="*/ 123 w 223"/>
                <a:gd name="T31" fmla="*/ 194 h 201"/>
                <a:gd name="T32" fmla="*/ 100 w 223"/>
                <a:gd name="T33" fmla="*/ 200 h 201"/>
                <a:gd name="T34" fmla="*/ 79 w 223"/>
                <a:gd name="T35" fmla="*/ 201 h 201"/>
                <a:gd name="T36" fmla="*/ 58 w 223"/>
                <a:gd name="T37" fmla="*/ 198 h 201"/>
                <a:gd name="T38" fmla="*/ 41 w 223"/>
                <a:gd name="T39" fmla="*/ 192 h 201"/>
                <a:gd name="T40" fmla="*/ 26 w 223"/>
                <a:gd name="T41" fmla="*/ 183 h 201"/>
                <a:gd name="T42" fmla="*/ 14 w 223"/>
                <a:gd name="T43" fmla="*/ 170 h 201"/>
                <a:gd name="T44" fmla="*/ 6 w 223"/>
                <a:gd name="T45" fmla="*/ 154 h 201"/>
                <a:gd name="T46" fmla="*/ 1 w 223"/>
                <a:gd name="T47" fmla="*/ 136 h 201"/>
                <a:gd name="T48" fmla="*/ 1 w 223"/>
                <a:gd name="T49" fmla="*/ 117 h 201"/>
                <a:gd name="T50" fmla="*/ 6 w 223"/>
                <a:gd name="T51" fmla="*/ 97 h 201"/>
                <a:gd name="T52" fmla="*/ 14 w 223"/>
                <a:gd name="T53" fmla="*/ 77 h 201"/>
                <a:gd name="T54" fmla="*/ 26 w 223"/>
                <a:gd name="T55" fmla="*/ 59 h 201"/>
                <a:gd name="T56" fmla="*/ 41 w 223"/>
                <a:gd name="T57" fmla="*/ 42 h 201"/>
                <a:gd name="T58" fmla="*/ 58 w 223"/>
                <a:gd name="T59" fmla="*/ 28 h 201"/>
                <a:gd name="T60" fmla="*/ 79 w 223"/>
                <a:gd name="T61" fmla="*/ 15 h 201"/>
                <a:gd name="T62" fmla="*/ 100 w 223"/>
                <a:gd name="T63" fmla="*/ 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01">
                  <a:moveTo>
                    <a:pt x="111" y="3"/>
                  </a:moveTo>
                  <a:lnTo>
                    <a:pt x="123" y="1"/>
                  </a:lnTo>
                  <a:lnTo>
                    <a:pt x="133" y="0"/>
                  </a:lnTo>
                  <a:lnTo>
                    <a:pt x="144" y="0"/>
                  </a:lnTo>
                  <a:lnTo>
                    <a:pt x="155" y="1"/>
                  </a:lnTo>
                  <a:lnTo>
                    <a:pt x="164" y="2"/>
                  </a:lnTo>
                  <a:lnTo>
                    <a:pt x="174" y="4"/>
                  </a:lnTo>
                  <a:lnTo>
                    <a:pt x="182" y="8"/>
                  </a:lnTo>
                  <a:lnTo>
                    <a:pt x="189" y="13"/>
                  </a:lnTo>
                  <a:lnTo>
                    <a:pt x="196" y="17"/>
                  </a:lnTo>
                  <a:lnTo>
                    <a:pt x="204" y="23"/>
                  </a:lnTo>
                  <a:lnTo>
                    <a:pt x="208" y="31"/>
                  </a:lnTo>
                  <a:lnTo>
                    <a:pt x="213" y="38"/>
                  </a:lnTo>
                  <a:lnTo>
                    <a:pt x="217" y="46"/>
                  </a:lnTo>
                  <a:lnTo>
                    <a:pt x="220" y="54"/>
                  </a:lnTo>
                  <a:lnTo>
                    <a:pt x="221" y="64"/>
                  </a:lnTo>
                  <a:lnTo>
                    <a:pt x="223" y="73"/>
                  </a:lnTo>
                  <a:lnTo>
                    <a:pt x="221" y="83"/>
                  </a:lnTo>
                  <a:lnTo>
                    <a:pt x="220" y="94"/>
                  </a:lnTo>
                  <a:lnTo>
                    <a:pt x="217" y="103"/>
                  </a:lnTo>
                  <a:lnTo>
                    <a:pt x="213" y="113"/>
                  </a:lnTo>
                  <a:lnTo>
                    <a:pt x="208" y="123"/>
                  </a:lnTo>
                  <a:lnTo>
                    <a:pt x="204" y="132"/>
                  </a:lnTo>
                  <a:lnTo>
                    <a:pt x="196" y="141"/>
                  </a:lnTo>
                  <a:lnTo>
                    <a:pt x="189" y="150"/>
                  </a:lnTo>
                  <a:lnTo>
                    <a:pt x="182" y="158"/>
                  </a:lnTo>
                  <a:lnTo>
                    <a:pt x="174" y="166"/>
                  </a:lnTo>
                  <a:lnTo>
                    <a:pt x="164" y="172"/>
                  </a:lnTo>
                  <a:lnTo>
                    <a:pt x="155" y="179"/>
                  </a:lnTo>
                  <a:lnTo>
                    <a:pt x="144" y="185"/>
                  </a:lnTo>
                  <a:lnTo>
                    <a:pt x="133" y="190"/>
                  </a:lnTo>
                  <a:lnTo>
                    <a:pt x="123" y="194"/>
                  </a:lnTo>
                  <a:lnTo>
                    <a:pt x="111" y="197"/>
                  </a:lnTo>
                  <a:lnTo>
                    <a:pt x="100" y="200"/>
                  </a:lnTo>
                  <a:lnTo>
                    <a:pt x="89" y="201"/>
                  </a:lnTo>
                  <a:lnTo>
                    <a:pt x="79" y="201"/>
                  </a:lnTo>
                  <a:lnTo>
                    <a:pt x="68" y="200"/>
                  </a:lnTo>
                  <a:lnTo>
                    <a:pt x="58" y="198"/>
                  </a:lnTo>
                  <a:lnTo>
                    <a:pt x="49" y="196"/>
                  </a:lnTo>
                  <a:lnTo>
                    <a:pt x="41" y="192"/>
                  </a:lnTo>
                  <a:lnTo>
                    <a:pt x="33" y="188"/>
                  </a:lnTo>
                  <a:lnTo>
                    <a:pt x="26" y="183"/>
                  </a:lnTo>
                  <a:lnTo>
                    <a:pt x="19" y="177"/>
                  </a:lnTo>
                  <a:lnTo>
                    <a:pt x="14" y="170"/>
                  </a:lnTo>
                  <a:lnTo>
                    <a:pt x="10" y="163"/>
                  </a:lnTo>
                  <a:lnTo>
                    <a:pt x="6" y="154"/>
                  </a:lnTo>
                  <a:lnTo>
                    <a:pt x="3" y="146"/>
                  </a:lnTo>
                  <a:lnTo>
                    <a:pt x="1" y="136"/>
                  </a:lnTo>
                  <a:lnTo>
                    <a:pt x="0" y="127"/>
                  </a:lnTo>
                  <a:lnTo>
                    <a:pt x="1" y="117"/>
                  </a:lnTo>
                  <a:lnTo>
                    <a:pt x="3" y="107"/>
                  </a:lnTo>
                  <a:lnTo>
                    <a:pt x="6" y="97"/>
                  </a:lnTo>
                  <a:lnTo>
                    <a:pt x="10" y="88"/>
                  </a:lnTo>
                  <a:lnTo>
                    <a:pt x="14" y="77"/>
                  </a:lnTo>
                  <a:lnTo>
                    <a:pt x="19" y="69"/>
                  </a:lnTo>
                  <a:lnTo>
                    <a:pt x="26" y="59"/>
                  </a:lnTo>
                  <a:lnTo>
                    <a:pt x="33" y="51"/>
                  </a:lnTo>
                  <a:lnTo>
                    <a:pt x="41" y="42"/>
                  </a:lnTo>
                  <a:lnTo>
                    <a:pt x="49" y="35"/>
                  </a:lnTo>
                  <a:lnTo>
                    <a:pt x="58" y="28"/>
                  </a:lnTo>
                  <a:lnTo>
                    <a:pt x="68" y="21"/>
                  </a:lnTo>
                  <a:lnTo>
                    <a:pt x="79" y="15"/>
                  </a:lnTo>
                  <a:lnTo>
                    <a:pt x="89" y="10"/>
                  </a:lnTo>
                  <a:lnTo>
                    <a:pt x="100" y="7"/>
                  </a:lnTo>
                  <a:lnTo>
                    <a:pt x="111" y="3"/>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18" name="Freeform 74">
              <a:extLst>
                <a:ext uri="{FF2B5EF4-FFF2-40B4-BE49-F238E27FC236}">
                  <a16:creationId xmlns:a16="http://schemas.microsoft.com/office/drawing/2014/main" xmlns="" id="{76799BC1-B0A3-4F4F-AFBC-7A40384955E4}"/>
                </a:ext>
              </a:extLst>
            </p:cNvPr>
            <p:cNvSpPr>
              <a:spLocks/>
            </p:cNvSpPr>
            <p:nvPr/>
          </p:nvSpPr>
          <p:spPr bwMode="auto">
            <a:xfrm>
              <a:off x="8236908" y="3560108"/>
              <a:ext cx="39946" cy="35104"/>
            </a:xfrm>
            <a:custGeom>
              <a:avLst/>
              <a:gdLst>
                <a:gd name="T0" fmla="*/ 88 w 161"/>
                <a:gd name="T1" fmla="*/ 1 h 146"/>
                <a:gd name="T2" fmla="*/ 105 w 161"/>
                <a:gd name="T3" fmla="*/ 0 h 146"/>
                <a:gd name="T4" fmla="*/ 119 w 161"/>
                <a:gd name="T5" fmla="*/ 2 h 146"/>
                <a:gd name="T6" fmla="*/ 131 w 161"/>
                <a:gd name="T7" fmla="*/ 6 h 146"/>
                <a:gd name="T8" fmla="*/ 143 w 161"/>
                <a:gd name="T9" fmla="*/ 13 h 146"/>
                <a:gd name="T10" fmla="*/ 151 w 161"/>
                <a:gd name="T11" fmla="*/ 23 h 146"/>
                <a:gd name="T12" fmla="*/ 157 w 161"/>
                <a:gd name="T13" fmla="*/ 33 h 146"/>
                <a:gd name="T14" fmla="*/ 161 w 161"/>
                <a:gd name="T15" fmla="*/ 46 h 146"/>
                <a:gd name="T16" fmla="*/ 161 w 161"/>
                <a:gd name="T17" fmla="*/ 61 h 146"/>
                <a:gd name="T18" fmla="*/ 157 w 161"/>
                <a:gd name="T19" fmla="*/ 75 h 146"/>
                <a:gd name="T20" fmla="*/ 151 w 161"/>
                <a:gd name="T21" fmla="*/ 89 h 146"/>
                <a:gd name="T22" fmla="*/ 143 w 161"/>
                <a:gd name="T23" fmla="*/ 104 h 146"/>
                <a:gd name="T24" fmla="*/ 131 w 161"/>
                <a:gd name="T25" fmla="*/ 115 h 146"/>
                <a:gd name="T26" fmla="*/ 119 w 161"/>
                <a:gd name="T27" fmla="*/ 126 h 146"/>
                <a:gd name="T28" fmla="*/ 105 w 161"/>
                <a:gd name="T29" fmla="*/ 134 h 146"/>
                <a:gd name="T30" fmla="*/ 88 w 161"/>
                <a:gd name="T31" fmla="*/ 142 h 146"/>
                <a:gd name="T32" fmla="*/ 73 w 161"/>
                <a:gd name="T33" fmla="*/ 145 h 146"/>
                <a:gd name="T34" fmla="*/ 56 w 161"/>
                <a:gd name="T35" fmla="*/ 146 h 146"/>
                <a:gd name="T36" fmla="*/ 42 w 161"/>
                <a:gd name="T37" fmla="*/ 144 h 146"/>
                <a:gd name="T38" fmla="*/ 29 w 161"/>
                <a:gd name="T39" fmla="*/ 140 h 146"/>
                <a:gd name="T40" fmla="*/ 18 w 161"/>
                <a:gd name="T41" fmla="*/ 133 h 146"/>
                <a:gd name="T42" fmla="*/ 10 w 161"/>
                <a:gd name="T43" fmla="*/ 124 h 146"/>
                <a:gd name="T44" fmla="*/ 4 w 161"/>
                <a:gd name="T45" fmla="*/ 113 h 146"/>
                <a:gd name="T46" fmla="*/ 0 w 161"/>
                <a:gd name="T47" fmla="*/ 100 h 146"/>
                <a:gd name="T48" fmla="*/ 0 w 161"/>
                <a:gd name="T49" fmla="*/ 86 h 146"/>
                <a:gd name="T50" fmla="*/ 4 w 161"/>
                <a:gd name="T51" fmla="*/ 71 h 146"/>
                <a:gd name="T52" fmla="*/ 10 w 161"/>
                <a:gd name="T53" fmla="*/ 57 h 146"/>
                <a:gd name="T54" fmla="*/ 18 w 161"/>
                <a:gd name="T55" fmla="*/ 43 h 146"/>
                <a:gd name="T56" fmla="*/ 29 w 161"/>
                <a:gd name="T57" fmla="*/ 31 h 146"/>
                <a:gd name="T58" fmla="*/ 42 w 161"/>
                <a:gd name="T59" fmla="*/ 20 h 146"/>
                <a:gd name="T60" fmla="*/ 56 w 161"/>
                <a:gd name="T61" fmla="*/ 12 h 146"/>
                <a:gd name="T62" fmla="*/ 73 w 161"/>
                <a:gd name="T63" fmla="*/ 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80" y="2"/>
                  </a:moveTo>
                  <a:lnTo>
                    <a:pt x="88" y="1"/>
                  </a:lnTo>
                  <a:lnTo>
                    <a:pt x="96" y="0"/>
                  </a:lnTo>
                  <a:lnTo>
                    <a:pt x="105" y="0"/>
                  </a:lnTo>
                  <a:lnTo>
                    <a:pt x="112" y="1"/>
                  </a:lnTo>
                  <a:lnTo>
                    <a:pt x="119" y="2"/>
                  </a:lnTo>
                  <a:lnTo>
                    <a:pt x="125" y="4"/>
                  </a:lnTo>
                  <a:lnTo>
                    <a:pt x="131" y="6"/>
                  </a:lnTo>
                  <a:lnTo>
                    <a:pt x="137" y="9"/>
                  </a:lnTo>
                  <a:lnTo>
                    <a:pt x="143" y="13"/>
                  </a:lnTo>
                  <a:lnTo>
                    <a:pt x="148" y="18"/>
                  </a:lnTo>
                  <a:lnTo>
                    <a:pt x="151" y="23"/>
                  </a:lnTo>
                  <a:lnTo>
                    <a:pt x="155" y="27"/>
                  </a:lnTo>
                  <a:lnTo>
                    <a:pt x="157" y="33"/>
                  </a:lnTo>
                  <a:lnTo>
                    <a:pt x="159" y="40"/>
                  </a:lnTo>
                  <a:lnTo>
                    <a:pt x="161" y="46"/>
                  </a:lnTo>
                  <a:lnTo>
                    <a:pt x="161" y="54"/>
                  </a:lnTo>
                  <a:lnTo>
                    <a:pt x="161" y="61"/>
                  </a:lnTo>
                  <a:lnTo>
                    <a:pt x="159" y="68"/>
                  </a:lnTo>
                  <a:lnTo>
                    <a:pt x="157" y="75"/>
                  </a:lnTo>
                  <a:lnTo>
                    <a:pt x="155" y="82"/>
                  </a:lnTo>
                  <a:lnTo>
                    <a:pt x="151" y="89"/>
                  </a:lnTo>
                  <a:lnTo>
                    <a:pt x="148" y="96"/>
                  </a:lnTo>
                  <a:lnTo>
                    <a:pt x="143" y="104"/>
                  </a:lnTo>
                  <a:lnTo>
                    <a:pt x="137" y="109"/>
                  </a:lnTo>
                  <a:lnTo>
                    <a:pt x="131" y="115"/>
                  </a:lnTo>
                  <a:lnTo>
                    <a:pt x="125" y="120"/>
                  </a:lnTo>
                  <a:lnTo>
                    <a:pt x="119" y="126"/>
                  </a:lnTo>
                  <a:lnTo>
                    <a:pt x="112" y="131"/>
                  </a:lnTo>
                  <a:lnTo>
                    <a:pt x="105" y="134"/>
                  </a:lnTo>
                  <a:lnTo>
                    <a:pt x="96" y="138"/>
                  </a:lnTo>
                  <a:lnTo>
                    <a:pt x="88" y="142"/>
                  </a:lnTo>
                  <a:lnTo>
                    <a:pt x="80" y="144"/>
                  </a:lnTo>
                  <a:lnTo>
                    <a:pt x="73" y="145"/>
                  </a:lnTo>
                  <a:lnTo>
                    <a:pt x="64" y="146"/>
                  </a:lnTo>
                  <a:lnTo>
                    <a:pt x="56" y="146"/>
                  </a:lnTo>
                  <a:lnTo>
                    <a:pt x="49" y="145"/>
                  </a:lnTo>
                  <a:lnTo>
                    <a:pt x="42" y="144"/>
                  </a:lnTo>
                  <a:lnTo>
                    <a:pt x="36" y="143"/>
                  </a:lnTo>
                  <a:lnTo>
                    <a:pt x="29" y="140"/>
                  </a:lnTo>
                  <a:lnTo>
                    <a:pt x="24" y="137"/>
                  </a:lnTo>
                  <a:lnTo>
                    <a:pt x="18" y="133"/>
                  </a:lnTo>
                  <a:lnTo>
                    <a:pt x="13" y="129"/>
                  </a:lnTo>
                  <a:lnTo>
                    <a:pt x="10" y="124"/>
                  </a:lnTo>
                  <a:lnTo>
                    <a:pt x="6" y="119"/>
                  </a:lnTo>
                  <a:lnTo>
                    <a:pt x="4" y="113"/>
                  </a:lnTo>
                  <a:lnTo>
                    <a:pt x="1" y="106"/>
                  </a:lnTo>
                  <a:lnTo>
                    <a:pt x="0" y="100"/>
                  </a:lnTo>
                  <a:lnTo>
                    <a:pt x="0" y="93"/>
                  </a:lnTo>
                  <a:lnTo>
                    <a:pt x="0" y="86"/>
                  </a:lnTo>
                  <a:lnTo>
                    <a:pt x="1" y="79"/>
                  </a:lnTo>
                  <a:lnTo>
                    <a:pt x="4" y="71"/>
                  </a:lnTo>
                  <a:lnTo>
                    <a:pt x="6" y="64"/>
                  </a:lnTo>
                  <a:lnTo>
                    <a:pt x="10" y="57"/>
                  </a:lnTo>
                  <a:lnTo>
                    <a:pt x="13" y="50"/>
                  </a:lnTo>
                  <a:lnTo>
                    <a:pt x="18" y="43"/>
                  </a:lnTo>
                  <a:lnTo>
                    <a:pt x="24" y="37"/>
                  </a:lnTo>
                  <a:lnTo>
                    <a:pt x="29" y="31"/>
                  </a:lnTo>
                  <a:lnTo>
                    <a:pt x="36" y="26"/>
                  </a:lnTo>
                  <a:lnTo>
                    <a:pt x="42" y="20"/>
                  </a:lnTo>
                  <a:lnTo>
                    <a:pt x="49" y="15"/>
                  </a:lnTo>
                  <a:lnTo>
                    <a:pt x="56" y="12"/>
                  </a:lnTo>
                  <a:lnTo>
                    <a:pt x="64" y="8"/>
                  </a:lnTo>
                  <a:lnTo>
                    <a:pt x="73" y="5"/>
                  </a:lnTo>
                  <a:lnTo>
                    <a:pt x="80" y="2"/>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19" name="Freeform 75">
              <a:extLst>
                <a:ext uri="{FF2B5EF4-FFF2-40B4-BE49-F238E27FC236}">
                  <a16:creationId xmlns:a16="http://schemas.microsoft.com/office/drawing/2014/main" xmlns="" id="{6A51BE60-717A-4DE8-9A08-EAA5293771F4}"/>
                </a:ext>
              </a:extLst>
            </p:cNvPr>
            <p:cNvSpPr>
              <a:spLocks/>
            </p:cNvSpPr>
            <p:nvPr/>
          </p:nvSpPr>
          <p:spPr bwMode="auto">
            <a:xfrm>
              <a:off x="7959712" y="3491113"/>
              <a:ext cx="324404" cy="220304"/>
            </a:xfrm>
            <a:custGeom>
              <a:avLst/>
              <a:gdLst>
                <a:gd name="T0" fmla="*/ 1313 w 1337"/>
                <a:gd name="T1" fmla="*/ 78 h 910"/>
                <a:gd name="T2" fmla="*/ 1293 w 1337"/>
                <a:gd name="T3" fmla="*/ 51 h 910"/>
                <a:gd name="T4" fmla="*/ 1269 w 1337"/>
                <a:gd name="T5" fmla="*/ 30 h 910"/>
                <a:gd name="T6" fmla="*/ 1241 w 1337"/>
                <a:gd name="T7" fmla="*/ 14 h 910"/>
                <a:gd name="T8" fmla="*/ 1212 w 1337"/>
                <a:gd name="T9" fmla="*/ 5 h 910"/>
                <a:gd name="T10" fmla="*/ 1181 w 1337"/>
                <a:gd name="T11" fmla="*/ 0 h 910"/>
                <a:gd name="T12" fmla="*/ 1149 w 1337"/>
                <a:gd name="T13" fmla="*/ 3 h 910"/>
                <a:gd name="T14" fmla="*/ 1118 w 1337"/>
                <a:gd name="T15" fmla="*/ 10 h 910"/>
                <a:gd name="T16" fmla="*/ 1088 w 1337"/>
                <a:gd name="T17" fmla="*/ 24 h 910"/>
                <a:gd name="T18" fmla="*/ 63 w 1337"/>
                <a:gd name="T19" fmla="*/ 617 h 910"/>
                <a:gd name="T20" fmla="*/ 39 w 1337"/>
                <a:gd name="T21" fmla="*/ 638 h 910"/>
                <a:gd name="T22" fmla="*/ 21 w 1337"/>
                <a:gd name="T23" fmla="*/ 665 h 910"/>
                <a:gd name="T24" fmla="*/ 8 w 1337"/>
                <a:gd name="T25" fmla="*/ 693 h 910"/>
                <a:gd name="T26" fmla="*/ 1 w 1337"/>
                <a:gd name="T27" fmla="*/ 724 h 910"/>
                <a:gd name="T28" fmla="*/ 0 w 1337"/>
                <a:gd name="T29" fmla="*/ 755 h 910"/>
                <a:gd name="T30" fmla="*/ 4 w 1337"/>
                <a:gd name="T31" fmla="*/ 787 h 910"/>
                <a:gd name="T32" fmla="*/ 15 w 1337"/>
                <a:gd name="T33" fmla="*/ 818 h 910"/>
                <a:gd name="T34" fmla="*/ 24 w 1337"/>
                <a:gd name="T35" fmla="*/ 832 h 910"/>
                <a:gd name="T36" fmla="*/ 44 w 1337"/>
                <a:gd name="T37" fmla="*/ 859 h 910"/>
                <a:gd name="T38" fmla="*/ 68 w 1337"/>
                <a:gd name="T39" fmla="*/ 880 h 910"/>
                <a:gd name="T40" fmla="*/ 95 w 1337"/>
                <a:gd name="T41" fmla="*/ 896 h 910"/>
                <a:gd name="T42" fmla="*/ 125 w 1337"/>
                <a:gd name="T43" fmla="*/ 905 h 910"/>
                <a:gd name="T44" fmla="*/ 156 w 1337"/>
                <a:gd name="T45" fmla="*/ 910 h 910"/>
                <a:gd name="T46" fmla="*/ 186 w 1337"/>
                <a:gd name="T47" fmla="*/ 907 h 910"/>
                <a:gd name="T48" fmla="*/ 219 w 1337"/>
                <a:gd name="T49" fmla="*/ 900 h 910"/>
                <a:gd name="T50" fmla="*/ 248 w 1337"/>
                <a:gd name="T51" fmla="*/ 886 h 910"/>
                <a:gd name="T52" fmla="*/ 1272 w 1337"/>
                <a:gd name="T53" fmla="*/ 293 h 910"/>
                <a:gd name="T54" fmla="*/ 1296 w 1337"/>
                <a:gd name="T55" fmla="*/ 272 h 910"/>
                <a:gd name="T56" fmla="*/ 1315 w 1337"/>
                <a:gd name="T57" fmla="*/ 245 h 910"/>
                <a:gd name="T58" fmla="*/ 1328 w 1337"/>
                <a:gd name="T59" fmla="*/ 217 h 910"/>
                <a:gd name="T60" fmla="*/ 1335 w 1337"/>
                <a:gd name="T61" fmla="*/ 186 h 910"/>
                <a:gd name="T62" fmla="*/ 1337 w 1337"/>
                <a:gd name="T63" fmla="*/ 155 h 910"/>
                <a:gd name="T64" fmla="*/ 1332 w 1337"/>
                <a:gd name="T65" fmla="*/ 123 h 910"/>
                <a:gd name="T66" fmla="*/ 1321 w 1337"/>
                <a:gd name="T67" fmla="*/ 92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37" h="910">
                  <a:moveTo>
                    <a:pt x="1313" y="78"/>
                  </a:moveTo>
                  <a:lnTo>
                    <a:pt x="1313" y="78"/>
                  </a:lnTo>
                  <a:lnTo>
                    <a:pt x="1303" y="63"/>
                  </a:lnTo>
                  <a:lnTo>
                    <a:pt x="1293" y="51"/>
                  </a:lnTo>
                  <a:lnTo>
                    <a:pt x="1281" y="39"/>
                  </a:lnTo>
                  <a:lnTo>
                    <a:pt x="1269" y="30"/>
                  </a:lnTo>
                  <a:lnTo>
                    <a:pt x="1256" y="22"/>
                  </a:lnTo>
                  <a:lnTo>
                    <a:pt x="1241" y="14"/>
                  </a:lnTo>
                  <a:lnTo>
                    <a:pt x="1227" y="9"/>
                  </a:lnTo>
                  <a:lnTo>
                    <a:pt x="1212" y="5"/>
                  </a:lnTo>
                  <a:lnTo>
                    <a:pt x="1196" y="1"/>
                  </a:lnTo>
                  <a:lnTo>
                    <a:pt x="1181" y="0"/>
                  </a:lnTo>
                  <a:lnTo>
                    <a:pt x="1165" y="0"/>
                  </a:lnTo>
                  <a:lnTo>
                    <a:pt x="1149" y="3"/>
                  </a:lnTo>
                  <a:lnTo>
                    <a:pt x="1133" y="5"/>
                  </a:lnTo>
                  <a:lnTo>
                    <a:pt x="1118" y="10"/>
                  </a:lnTo>
                  <a:lnTo>
                    <a:pt x="1102" y="16"/>
                  </a:lnTo>
                  <a:lnTo>
                    <a:pt x="1088" y="24"/>
                  </a:lnTo>
                  <a:lnTo>
                    <a:pt x="77" y="607"/>
                  </a:lnTo>
                  <a:lnTo>
                    <a:pt x="63" y="617"/>
                  </a:lnTo>
                  <a:lnTo>
                    <a:pt x="51" y="626"/>
                  </a:lnTo>
                  <a:lnTo>
                    <a:pt x="39" y="638"/>
                  </a:lnTo>
                  <a:lnTo>
                    <a:pt x="29" y="650"/>
                  </a:lnTo>
                  <a:lnTo>
                    <a:pt x="21" y="665"/>
                  </a:lnTo>
                  <a:lnTo>
                    <a:pt x="14" y="679"/>
                  </a:lnTo>
                  <a:lnTo>
                    <a:pt x="8" y="693"/>
                  </a:lnTo>
                  <a:lnTo>
                    <a:pt x="3" y="709"/>
                  </a:lnTo>
                  <a:lnTo>
                    <a:pt x="1" y="724"/>
                  </a:lnTo>
                  <a:lnTo>
                    <a:pt x="0" y="740"/>
                  </a:lnTo>
                  <a:lnTo>
                    <a:pt x="0" y="755"/>
                  </a:lnTo>
                  <a:lnTo>
                    <a:pt x="1" y="772"/>
                  </a:lnTo>
                  <a:lnTo>
                    <a:pt x="4" y="787"/>
                  </a:lnTo>
                  <a:lnTo>
                    <a:pt x="9" y="803"/>
                  </a:lnTo>
                  <a:lnTo>
                    <a:pt x="15" y="818"/>
                  </a:lnTo>
                  <a:lnTo>
                    <a:pt x="24" y="832"/>
                  </a:lnTo>
                  <a:lnTo>
                    <a:pt x="24" y="832"/>
                  </a:lnTo>
                  <a:lnTo>
                    <a:pt x="33" y="847"/>
                  </a:lnTo>
                  <a:lnTo>
                    <a:pt x="44" y="859"/>
                  </a:lnTo>
                  <a:lnTo>
                    <a:pt x="54" y="871"/>
                  </a:lnTo>
                  <a:lnTo>
                    <a:pt x="68" y="880"/>
                  </a:lnTo>
                  <a:lnTo>
                    <a:pt x="81" y="888"/>
                  </a:lnTo>
                  <a:lnTo>
                    <a:pt x="95" y="896"/>
                  </a:lnTo>
                  <a:lnTo>
                    <a:pt x="109" y="902"/>
                  </a:lnTo>
                  <a:lnTo>
                    <a:pt x="125" y="905"/>
                  </a:lnTo>
                  <a:lnTo>
                    <a:pt x="140" y="909"/>
                  </a:lnTo>
                  <a:lnTo>
                    <a:pt x="156" y="910"/>
                  </a:lnTo>
                  <a:lnTo>
                    <a:pt x="171" y="910"/>
                  </a:lnTo>
                  <a:lnTo>
                    <a:pt x="186" y="907"/>
                  </a:lnTo>
                  <a:lnTo>
                    <a:pt x="203" y="905"/>
                  </a:lnTo>
                  <a:lnTo>
                    <a:pt x="219" y="900"/>
                  </a:lnTo>
                  <a:lnTo>
                    <a:pt x="234" y="894"/>
                  </a:lnTo>
                  <a:lnTo>
                    <a:pt x="248" y="886"/>
                  </a:lnTo>
                  <a:lnTo>
                    <a:pt x="1259" y="303"/>
                  </a:lnTo>
                  <a:lnTo>
                    <a:pt x="1272" y="293"/>
                  </a:lnTo>
                  <a:lnTo>
                    <a:pt x="1285" y="284"/>
                  </a:lnTo>
                  <a:lnTo>
                    <a:pt x="1296" y="272"/>
                  </a:lnTo>
                  <a:lnTo>
                    <a:pt x="1307" y="259"/>
                  </a:lnTo>
                  <a:lnTo>
                    <a:pt x="1315" y="245"/>
                  </a:lnTo>
                  <a:lnTo>
                    <a:pt x="1322" y="231"/>
                  </a:lnTo>
                  <a:lnTo>
                    <a:pt x="1328" y="217"/>
                  </a:lnTo>
                  <a:lnTo>
                    <a:pt x="1333" y="201"/>
                  </a:lnTo>
                  <a:lnTo>
                    <a:pt x="1335" y="186"/>
                  </a:lnTo>
                  <a:lnTo>
                    <a:pt x="1337" y="170"/>
                  </a:lnTo>
                  <a:lnTo>
                    <a:pt x="1337" y="155"/>
                  </a:lnTo>
                  <a:lnTo>
                    <a:pt x="1335" y="138"/>
                  </a:lnTo>
                  <a:lnTo>
                    <a:pt x="1332" y="123"/>
                  </a:lnTo>
                  <a:lnTo>
                    <a:pt x="1327" y="107"/>
                  </a:lnTo>
                  <a:lnTo>
                    <a:pt x="1321" y="92"/>
                  </a:lnTo>
                  <a:lnTo>
                    <a:pt x="1313" y="78"/>
                  </a:lnTo>
                  <a:close/>
                </a:path>
              </a:pathLst>
            </a:custGeom>
            <a:solidFill>
              <a:srgbClr val="6A71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20" name="Freeform 76">
              <a:extLst>
                <a:ext uri="{FF2B5EF4-FFF2-40B4-BE49-F238E27FC236}">
                  <a16:creationId xmlns:a16="http://schemas.microsoft.com/office/drawing/2014/main" xmlns="" id="{7F021B38-E42C-4514-8A2E-CD5D538A6BF7}"/>
                </a:ext>
              </a:extLst>
            </p:cNvPr>
            <p:cNvSpPr>
              <a:spLocks/>
            </p:cNvSpPr>
            <p:nvPr/>
          </p:nvSpPr>
          <p:spPr bwMode="auto">
            <a:xfrm>
              <a:off x="7963343" y="3533478"/>
              <a:ext cx="53261" cy="48419"/>
            </a:xfrm>
            <a:custGeom>
              <a:avLst/>
              <a:gdLst>
                <a:gd name="T0" fmla="*/ 100 w 221"/>
                <a:gd name="T1" fmla="*/ 1 h 201"/>
                <a:gd name="T2" fmla="*/ 78 w 221"/>
                <a:gd name="T3" fmla="*/ 0 h 201"/>
                <a:gd name="T4" fmla="*/ 58 w 221"/>
                <a:gd name="T5" fmla="*/ 2 h 201"/>
                <a:gd name="T6" fmla="*/ 40 w 221"/>
                <a:gd name="T7" fmla="*/ 8 h 201"/>
                <a:gd name="T8" fmla="*/ 25 w 221"/>
                <a:gd name="T9" fmla="*/ 18 h 201"/>
                <a:gd name="T10" fmla="*/ 13 w 221"/>
                <a:gd name="T11" fmla="*/ 31 h 201"/>
                <a:gd name="T12" fmla="*/ 4 w 221"/>
                <a:gd name="T13" fmla="*/ 46 h 201"/>
                <a:gd name="T14" fmla="*/ 1 w 221"/>
                <a:gd name="T15" fmla="*/ 64 h 201"/>
                <a:gd name="T16" fmla="*/ 1 w 221"/>
                <a:gd name="T17" fmla="*/ 83 h 201"/>
                <a:gd name="T18" fmla="*/ 4 w 221"/>
                <a:gd name="T19" fmla="*/ 103 h 201"/>
                <a:gd name="T20" fmla="*/ 13 w 221"/>
                <a:gd name="T21" fmla="*/ 124 h 201"/>
                <a:gd name="T22" fmla="*/ 25 w 221"/>
                <a:gd name="T23" fmla="*/ 142 h 201"/>
                <a:gd name="T24" fmla="*/ 40 w 221"/>
                <a:gd name="T25" fmla="*/ 158 h 201"/>
                <a:gd name="T26" fmla="*/ 58 w 221"/>
                <a:gd name="T27" fmla="*/ 172 h 201"/>
                <a:gd name="T28" fmla="*/ 78 w 221"/>
                <a:gd name="T29" fmla="*/ 186 h 201"/>
                <a:gd name="T30" fmla="*/ 100 w 221"/>
                <a:gd name="T31" fmla="*/ 194 h 201"/>
                <a:gd name="T32" fmla="*/ 122 w 221"/>
                <a:gd name="T33" fmla="*/ 200 h 201"/>
                <a:gd name="T34" fmla="*/ 144 w 221"/>
                <a:gd name="T35" fmla="*/ 201 h 201"/>
                <a:gd name="T36" fmla="*/ 164 w 221"/>
                <a:gd name="T37" fmla="*/ 199 h 201"/>
                <a:gd name="T38" fmla="*/ 182 w 221"/>
                <a:gd name="T39" fmla="*/ 193 h 201"/>
                <a:gd name="T40" fmla="*/ 196 w 221"/>
                <a:gd name="T41" fmla="*/ 183 h 201"/>
                <a:gd name="T42" fmla="*/ 208 w 221"/>
                <a:gd name="T43" fmla="*/ 170 h 201"/>
                <a:gd name="T44" fmla="*/ 216 w 221"/>
                <a:gd name="T45" fmla="*/ 155 h 201"/>
                <a:gd name="T46" fmla="*/ 221 w 221"/>
                <a:gd name="T47" fmla="*/ 137 h 201"/>
                <a:gd name="T48" fmla="*/ 221 w 221"/>
                <a:gd name="T49" fmla="*/ 118 h 201"/>
                <a:gd name="T50" fmla="*/ 216 w 221"/>
                <a:gd name="T51" fmla="*/ 97 h 201"/>
                <a:gd name="T52" fmla="*/ 208 w 221"/>
                <a:gd name="T53" fmla="*/ 77 h 201"/>
                <a:gd name="T54" fmla="*/ 196 w 221"/>
                <a:gd name="T55" fmla="*/ 59 h 201"/>
                <a:gd name="T56" fmla="*/ 182 w 221"/>
                <a:gd name="T57" fmla="*/ 43 h 201"/>
                <a:gd name="T58" fmla="*/ 164 w 221"/>
                <a:gd name="T59" fmla="*/ 27 h 201"/>
                <a:gd name="T60" fmla="*/ 144 w 221"/>
                <a:gd name="T61" fmla="*/ 15 h 201"/>
                <a:gd name="T62" fmla="*/ 122 w 221"/>
                <a:gd name="T63" fmla="*/ 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1" h="201">
                  <a:moveTo>
                    <a:pt x="110" y="3"/>
                  </a:moveTo>
                  <a:lnTo>
                    <a:pt x="100" y="1"/>
                  </a:lnTo>
                  <a:lnTo>
                    <a:pt x="89" y="0"/>
                  </a:lnTo>
                  <a:lnTo>
                    <a:pt x="78" y="0"/>
                  </a:lnTo>
                  <a:lnTo>
                    <a:pt x="67" y="1"/>
                  </a:lnTo>
                  <a:lnTo>
                    <a:pt x="58" y="2"/>
                  </a:lnTo>
                  <a:lnTo>
                    <a:pt x="48" y="5"/>
                  </a:lnTo>
                  <a:lnTo>
                    <a:pt x="40" y="8"/>
                  </a:lnTo>
                  <a:lnTo>
                    <a:pt x="32" y="13"/>
                  </a:lnTo>
                  <a:lnTo>
                    <a:pt x="25" y="18"/>
                  </a:lnTo>
                  <a:lnTo>
                    <a:pt x="19" y="24"/>
                  </a:lnTo>
                  <a:lnTo>
                    <a:pt x="13" y="31"/>
                  </a:lnTo>
                  <a:lnTo>
                    <a:pt x="9" y="38"/>
                  </a:lnTo>
                  <a:lnTo>
                    <a:pt x="4" y="46"/>
                  </a:lnTo>
                  <a:lnTo>
                    <a:pt x="2" y="55"/>
                  </a:lnTo>
                  <a:lnTo>
                    <a:pt x="1" y="64"/>
                  </a:lnTo>
                  <a:lnTo>
                    <a:pt x="0" y="74"/>
                  </a:lnTo>
                  <a:lnTo>
                    <a:pt x="1" y="83"/>
                  </a:lnTo>
                  <a:lnTo>
                    <a:pt x="2" y="94"/>
                  </a:lnTo>
                  <a:lnTo>
                    <a:pt x="4" y="103"/>
                  </a:lnTo>
                  <a:lnTo>
                    <a:pt x="9" y="113"/>
                  </a:lnTo>
                  <a:lnTo>
                    <a:pt x="13" y="124"/>
                  </a:lnTo>
                  <a:lnTo>
                    <a:pt x="19" y="132"/>
                  </a:lnTo>
                  <a:lnTo>
                    <a:pt x="25" y="142"/>
                  </a:lnTo>
                  <a:lnTo>
                    <a:pt x="32" y="150"/>
                  </a:lnTo>
                  <a:lnTo>
                    <a:pt x="40" y="158"/>
                  </a:lnTo>
                  <a:lnTo>
                    <a:pt x="48" y="165"/>
                  </a:lnTo>
                  <a:lnTo>
                    <a:pt x="58" y="172"/>
                  </a:lnTo>
                  <a:lnTo>
                    <a:pt x="67" y="180"/>
                  </a:lnTo>
                  <a:lnTo>
                    <a:pt x="78" y="186"/>
                  </a:lnTo>
                  <a:lnTo>
                    <a:pt x="89" y="190"/>
                  </a:lnTo>
                  <a:lnTo>
                    <a:pt x="100" y="194"/>
                  </a:lnTo>
                  <a:lnTo>
                    <a:pt x="110" y="197"/>
                  </a:lnTo>
                  <a:lnTo>
                    <a:pt x="122" y="200"/>
                  </a:lnTo>
                  <a:lnTo>
                    <a:pt x="133" y="201"/>
                  </a:lnTo>
                  <a:lnTo>
                    <a:pt x="144" y="201"/>
                  </a:lnTo>
                  <a:lnTo>
                    <a:pt x="154" y="200"/>
                  </a:lnTo>
                  <a:lnTo>
                    <a:pt x="164" y="199"/>
                  </a:lnTo>
                  <a:lnTo>
                    <a:pt x="172" y="196"/>
                  </a:lnTo>
                  <a:lnTo>
                    <a:pt x="182" y="193"/>
                  </a:lnTo>
                  <a:lnTo>
                    <a:pt x="189" y="188"/>
                  </a:lnTo>
                  <a:lnTo>
                    <a:pt x="196" y="183"/>
                  </a:lnTo>
                  <a:lnTo>
                    <a:pt x="203" y="177"/>
                  </a:lnTo>
                  <a:lnTo>
                    <a:pt x="208" y="170"/>
                  </a:lnTo>
                  <a:lnTo>
                    <a:pt x="213" y="163"/>
                  </a:lnTo>
                  <a:lnTo>
                    <a:pt x="216" y="155"/>
                  </a:lnTo>
                  <a:lnTo>
                    <a:pt x="220" y="146"/>
                  </a:lnTo>
                  <a:lnTo>
                    <a:pt x="221" y="137"/>
                  </a:lnTo>
                  <a:lnTo>
                    <a:pt x="221" y="127"/>
                  </a:lnTo>
                  <a:lnTo>
                    <a:pt x="221" y="118"/>
                  </a:lnTo>
                  <a:lnTo>
                    <a:pt x="220" y="107"/>
                  </a:lnTo>
                  <a:lnTo>
                    <a:pt x="216" y="97"/>
                  </a:lnTo>
                  <a:lnTo>
                    <a:pt x="213" y="87"/>
                  </a:lnTo>
                  <a:lnTo>
                    <a:pt x="208" y="77"/>
                  </a:lnTo>
                  <a:lnTo>
                    <a:pt x="203" y="69"/>
                  </a:lnTo>
                  <a:lnTo>
                    <a:pt x="196" y="59"/>
                  </a:lnTo>
                  <a:lnTo>
                    <a:pt x="189" y="51"/>
                  </a:lnTo>
                  <a:lnTo>
                    <a:pt x="182" y="43"/>
                  </a:lnTo>
                  <a:lnTo>
                    <a:pt x="172" y="34"/>
                  </a:lnTo>
                  <a:lnTo>
                    <a:pt x="164" y="27"/>
                  </a:lnTo>
                  <a:lnTo>
                    <a:pt x="154" y="21"/>
                  </a:lnTo>
                  <a:lnTo>
                    <a:pt x="144" y="15"/>
                  </a:lnTo>
                  <a:lnTo>
                    <a:pt x="133" y="11"/>
                  </a:lnTo>
                  <a:lnTo>
                    <a:pt x="122" y="7"/>
                  </a:lnTo>
                  <a:lnTo>
                    <a:pt x="110" y="3"/>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21" name="Freeform 77">
              <a:extLst>
                <a:ext uri="{FF2B5EF4-FFF2-40B4-BE49-F238E27FC236}">
                  <a16:creationId xmlns:a16="http://schemas.microsoft.com/office/drawing/2014/main" xmlns="" id="{73508B5D-659F-49BE-B0F5-158D69FE3924}"/>
                </a:ext>
              </a:extLst>
            </p:cNvPr>
            <p:cNvSpPr>
              <a:spLocks/>
            </p:cNvSpPr>
            <p:nvPr/>
          </p:nvSpPr>
          <p:spPr bwMode="auto">
            <a:xfrm>
              <a:off x="7960922" y="3534689"/>
              <a:ext cx="48419" cy="50839"/>
            </a:xfrm>
            <a:custGeom>
              <a:avLst/>
              <a:gdLst>
                <a:gd name="T0" fmla="*/ 51 w 199"/>
                <a:gd name="T1" fmla="*/ 0 h 210"/>
                <a:gd name="T2" fmla="*/ 0 w 199"/>
                <a:gd name="T3" fmla="*/ 30 h 210"/>
                <a:gd name="T4" fmla="*/ 149 w 199"/>
                <a:gd name="T5" fmla="*/ 210 h 210"/>
                <a:gd name="T6" fmla="*/ 199 w 199"/>
                <a:gd name="T7" fmla="*/ 180 h 210"/>
                <a:gd name="T8" fmla="*/ 51 w 199"/>
                <a:gd name="T9" fmla="*/ 0 h 210"/>
              </a:gdLst>
              <a:ahLst/>
              <a:cxnLst>
                <a:cxn ang="0">
                  <a:pos x="T0" y="T1"/>
                </a:cxn>
                <a:cxn ang="0">
                  <a:pos x="T2" y="T3"/>
                </a:cxn>
                <a:cxn ang="0">
                  <a:pos x="T4" y="T5"/>
                </a:cxn>
                <a:cxn ang="0">
                  <a:pos x="T6" y="T7"/>
                </a:cxn>
                <a:cxn ang="0">
                  <a:pos x="T8" y="T9"/>
                </a:cxn>
              </a:cxnLst>
              <a:rect l="0" t="0" r="r" b="b"/>
              <a:pathLst>
                <a:path w="199" h="210">
                  <a:moveTo>
                    <a:pt x="51" y="0"/>
                  </a:moveTo>
                  <a:lnTo>
                    <a:pt x="0" y="30"/>
                  </a:lnTo>
                  <a:lnTo>
                    <a:pt x="149" y="210"/>
                  </a:lnTo>
                  <a:lnTo>
                    <a:pt x="199" y="180"/>
                  </a:lnTo>
                  <a:lnTo>
                    <a:pt x="51" y="0"/>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22" name="Freeform 78">
              <a:extLst>
                <a:ext uri="{FF2B5EF4-FFF2-40B4-BE49-F238E27FC236}">
                  <a16:creationId xmlns:a16="http://schemas.microsoft.com/office/drawing/2014/main" xmlns="" id="{C6DC0B02-150B-42B0-94FD-D7F0F039A7C7}"/>
                </a:ext>
              </a:extLst>
            </p:cNvPr>
            <p:cNvSpPr>
              <a:spLocks/>
            </p:cNvSpPr>
            <p:nvPr/>
          </p:nvSpPr>
          <p:spPr bwMode="auto">
            <a:xfrm>
              <a:off x="7952450" y="3539531"/>
              <a:ext cx="53261" cy="48419"/>
            </a:xfrm>
            <a:custGeom>
              <a:avLst/>
              <a:gdLst>
                <a:gd name="T0" fmla="*/ 100 w 221"/>
                <a:gd name="T1" fmla="*/ 1 h 201"/>
                <a:gd name="T2" fmla="*/ 77 w 221"/>
                <a:gd name="T3" fmla="*/ 0 h 201"/>
                <a:gd name="T4" fmla="*/ 58 w 221"/>
                <a:gd name="T5" fmla="*/ 2 h 201"/>
                <a:gd name="T6" fmla="*/ 40 w 221"/>
                <a:gd name="T7" fmla="*/ 8 h 201"/>
                <a:gd name="T8" fmla="*/ 25 w 221"/>
                <a:gd name="T9" fmla="*/ 18 h 201"/>
                <a:gd name="T10" fmla="*/ 13 w 221"/>
                <a:gd name="T11" fmla="*/ 31 h 201"/>
                <a:gd name="T12" fmla="*/ 5 w 221"/>
                <a:gd name="T13" fmla="*/ 46 h 201"/>
                <a:gd name="T14" fmla="*/ 0 w 221"/>
                <a:gd name="T15" fmla="*/ 64 h 201"/>
                <a:gd name="T16" fmla="*/ 0 w 221"/>
                <a:gd name="T17" fmla="*/ 83 h 201"/>
                <a:gd name="T18" fmla="*/ 5 w 221"/>
                <a:gd name="T19" fmla="*/ 103 h 201"/>
                <a:gd name="T20" fmla="*/ 13 w 221"/>
                <a:gd name="T21" fmla="*/ 122 h 201"/>
                <a:gd name="T22" fmla="*/ 25 w 221"/>
                <a:gd name="T23" fmla="*/ 142 h 201"/>
                <a:gd name="T24" fmla="*/ 40 w 221"/>
                <a:gd name="T25" fmla="*/ 158 h 201"/>
                <a:gd name="T26" fmla="*/ 58 w 221"/>
                <a:gd name="T27" fmla="*/ 172 h 201"/>
                <a:gd name="T28" fmla="*/ 77 w 221"/>
                <a:gd name="T29" fmla="*/ 186 h 201"/>
                <a:gd name="T30" fmla="*/ 100 w 221"/>
                <a:gd name="T31" fmla="*/ 194 h 201"/>
                <a:gd name="T32" fmla="*/ 122 w 221"/>
                <a:gd name="T33" fmla="*/ 200 h 201"/>
                <a:gd name="T34" fmla="*/ 144 w 221"/>
                <a:gd name="T35" fmla="*/ 201 h 201"/>
                <a:gd name="T36" fmla="*/ 164 w 221"/>
                <a:gd name="T37" fmla="*/ 199 h 201"/>
                <a:gd name="T38" fmla="*/ 181 w 221"/>
                <a:gd name="T39" fmla="*/ 193 h 201"/>
                <a:gd name="T40" fmla="*/ 196 w 221"/>
                <a:gd name="T41" fmla="*/ 183 h 201"/>
                <a:gd name="T42" fmla="*/ 208 w 221"/>
                <a:gd name="T43" fmla="*/ 170 h 201"/>
                <a:gd name="T44" fmla="*/ 216 w 221"/>
                <a:gd name="T45" fmla="*/ 155 h 201"/>
                <a:gd name="T46" fmla="*/ 221 w 221"/>
                <a:gd name="T47" fmla="*/ 137 h 201"/>
                <a:gd name="T48" fmla="*/ 221 w 221"/>
                <a:gd name="T49" fmla="*/ 117 h 201"/>
                <a:gd name="T50" fmla="*/ 216 w 221"/>
                <a:gd name="T51" fmla="*/ 97 h 201"/>
                <a:gd name="T52" fmla="*/ 208 w 221"/>
                <a:gd name="T53" fmla="*/ 77 h 201"/>
                <a:gd name="T54" fmla="*/ 196 w 221"/>
                <a:gd name="T55" fmla="*/ 59 h 201"/>
                <a:gd name="T56" fmla="*/ 181 w 221"/>
                <a:gd name="T57" fmla="*/ 43 h 201"/>
                <a:gd name="T58" fmla="*/ 164 w 221"/>
                <a:gd name="T59" fmla="*/ 27 h 201"/>
                <a:gd name="T60" fmla="*/ 144 w 221"/>
                <a:gd name="T61" fmla="*/ 15 h 201"/>
                <a:gd name="T62" fmla="*/ 122 w 221"/>
                <a:gd name="T63" fmla="*/ 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1" h="201">
                  <a:moveTo>
                    <a:pt x="110" y="3"/>
                  </a:moveTo>
                  <a:lnTo>
                    <a:pt x="100" y="1"/>
                  </a:lnTo>
                  <a:lnTo>
                    <a:pt x="88" y="0"/>
                  </a:lnTo>
                  <a:lnTo>
                    <a:pt x="77" y="0"/>
                  </a:lnTo>
                  <a:lnTo>
                    <a:pt x="68" y="0"/>
                  </a:lnTo>
                  <a:lnTo>
                    <a:pt x="58" y="2"/>
                  </a:lnTo>
                  <a:lnTo>
                    <a:pt x="49" y="5"/>
                  </a:lnTo>
                  <a:lnTo>
                    <a:pt x="40" y="8"/>
                  </a:lnTo>
                  <a:lnTo>
                    <a:pt x="32" y="13"/>
                  </a:lnTo>
                  <a:lnTo>
                    <a:pt x="25" y="18"/>
                  </a:lnTo>
                  <a:lnTo>
                    <a:pt x="19" y="24"/>
                  </a:lnTo>
                  <a:lnTo>
                    <a:pt x="13" y="31"/>
                  </a:lnTo>
                  <a:lnTo>
                    <a:pt x="8" y="38"/>
                  </a:lnTo>
                  <a:lnTo>
                    <a:pt x="5" y="46"/>
                  </a:lnTo>
                  <a:lnTo>
                    <a:pt x="2" y="55"/>
                  </a:lnTo>
                  <a:lnTo>
                    <a:pt x="0" y="64"/>
                  </a:lnTo>
                  <a:lnTo>
                    <a:pt x="0" y="74"/>
                  </a:lnTo>
                  <a:lnTo>
                    <a:pt x="0" y="83"/>
                  </a:lnTo>
                  <a:lnTo>
                    <a:pt x="2" y="94"/>
                  </a:lnTo>
                  <a:lnTo>
                    <a:pt x="5" y="103"/>
                  </a:lnTo>
                  <a:lnTo>
                    <a:pt x="8" y="113"/>
                  </a:lnTo>
                  <a:lnTo>
                    <a:pt x="13" y="122"/>
                  </a:lnTo>
                  <a:lnTo>
                    <a:pt x="19" y="132"/>
                  </a:lnTo>
                  <a:lnTo>
                    <a:pt x="25" y="142"/>
                  </a:lnTo>
                  <a:lnTo>
                    <a:pt x="32" y="150"/>
                  </a:lnTo>
                  <a:lnTo>
                    <a:pt x="40" y="158"/>
                  </a:lnTo>
                  <a:lnTo>
                    <a:pt x="49" y="165"/>
                  </a:lnTo>
                  <a:lnTo>
                    <a:pt x="58" y="172"/>
                  </a:lnTo>
                  <a:lnTo>
                    <a:pt x="68" y="180"/>
                  </a:lnTo>
                  <a:lnTo>
                    <a:pt x="77" y="186"/>
                  </a:lnTo>
                  <a:lnTo>
                    <a:pt x="88" y="190"/>
                  </a:lnTo>
                  <a:lnTo>
                    <a:pt x="100" y="194"/>
                  </a:lnTo>
                  <a:lnTo>
                    <a:pt x="110" y="197"/>
                  </a:lnTo>
                  <a:lnTo>
                    <a:pt x="122" y="200"/>
                  </a:lnTo>
                  <a:lnTo>
                    <a:pt x="133" y="201"/>
                  </a:lnTo>
                  <a:lnTo>
                    <a:pt x="144" y="201"/>
                  </a:lnTo>
                  <a:lnTo>
                    <a:pt x="153" y="200"/>
                  </a:lnTo>
                  <a:lnTo>
                    <a:pt x="164" y="199"/>
                  </a:lnTo>
                  <a:lnTo>
                    <a:pt x="172" y="196"/>
                  </a:lnTo>
                  <a:lnTo>
                    <a:pt x="181" y="193"/>
                  </a:lnTo>
                  <a:lnTo>
                    <a:pt x="189" y="188"/>
                  </a:lnTo>
                  <a:lnTo>
                    <a:pt x="196" y="183"/>
                  </a:lnTo>
                  <a:lnTo>
                    <a:pt x="202" y="177"/>
                  </a:lnTo>
                  <a:lnTo>
                    <a:pt x="208" y="170"/>
                  </a:lnTo>
                  <a:lnTo>
                    <a:pt x="213" y="163"/>
                  </a:lnTo>
                  <a:lnTo>
                    <a:pt x="216" y="155"/>
                  </a:lnTo>
                  <a:lnTo>
                    <a:pt x="219" y="146"/>
                  </a:lnTo>
                  <a:lnTo>
                    <a:pt x="221" y="137"/>
                  </a:lnTo>
                  <a:lnTo>
                    <a:pt x="221" y="127"/>
                  </a:lnTo>
                  <a:lnTo>
                    <a:pt x="221" y="117"/>
                  </a:lnTo>
                  <a:lnTo>
                    <a:pt x="219" y="107"/>
                  </a:lnTo>
                  <a:lnTo>
                    <a:pt x="216" y="97"/>
                  </a:lnTo>
                  <a:lnTo>
                    <a:pt x="213" y="87"/>
                  </a:lnTo>
                  <a:lnTo>
                    <a:pt x="208" y="77"/>
                  </a:lnTo>
                  <a:lnTo>
                    <a:pt x="202" y="68"/>
                  </a:lnTo>
                  <a:lnTo>
                    <a:pt x="196" y="59"/>
                  </a:lnTo>
                  <a:lnTo>
                    <a:pt x="189" y="51"/>
                  </a:lnTo>
                  <a:lnTo>
                    <a:pt x="181" y="43"/>
                  </a:lnTo>
                  <a:lnTo>
                    <a:pt x="172" y="34"/>
                  </a:lnTo>
                  <a:lnTo>
                    <a:pt x="164" y="27"/>
                  </a:lnTo>
                  <a:lnTo>
                    <a:pt x="153" y="21"/>
                  </a:lnTo>
                  <a:lnTo>
                    <a:pt x="144" y="15"/>
                  </a:lnTo>
                  <a:lnTo>
                    <a:pt x="133" y="11"/>
                  </a:lnTo>
                  <a:lnTo>
                    <a:pt x="122" y="7"/>
                  </a:lnTo>
                  <a:lnTo>
                    <a:pt x="110" y="3"/>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23" name="Freeform 79">
              <a:extLst>
                <a:ext uri="{FF2B5EF4-FFF2-40B4-BE49-F238E27FC236}">
                  <a16:creationId xmlns:a16="http://schemas.microsoft.com/office/drawing/2014/main" xmlns="" id="{F2E1DA7B-DA5A-4D14-B033-AC141B0AC77C}"/>
                </a:ext>
              </a:extLst>
            </p:cNvPr>
            <p:cNvSpPr>
              <a:spLocks/>
            </p:cNvSpPr>
            <p:nvPr/>
          </p:nvSpPr>
          <p:spPr bwMode="auto">
            <a:xfrm>
              <a:off x="7959712" y="3545582"/>
              <a:ext cx="38735" cy="35104"/>
            </a:xfrm>
            <a:custGeom>
              <a:avLst/>
              <a:gdLst>
                <a:gd name="T0" fmla="*/ 72 w 161"/>
                <a:gd name="T1" fmla="*/ 1 h 147"/>
                <a:gd name="T2" fmla="*/ 57 w 161"/>
                <a:gd name="T3" fmla="*/ 0 h 147"/>
                <a:gd name="T4" fmla="*/ 42 w 161"/>
                <a:gd name="T5" fmla="*/ 1 h 147"/>
                <a:gd name="T6" fmla="*/ 29 w 161"/>
                <a:gd name="T7" fmla="*/ 6 h 147"/>
                <a:gd name="T8" fmla="*/ 19 w 161"/>
                <a:gd name="T9" fmla="*/ 13 h 147"/>
                <a:gd name="T10" fmla="*/ 10 w 161"/>
                <a:gd name="T11" fmla="*/ 23 h 147"/>
                <a:gd name="T12" fmla="*/ 4 w 161"/>
                <a:gd name="T13" fmla="*/ 34 h 147"/>
                <a:gd name="T14" fmla="*/ 1 w 161"/>
                <a:gd name="T15" fmla="*/ 47 h 147"/>
                <a:gd name="T16" fmla="*/ 1 w 161"/>
                <a:gd name="T17" fmla="*/ 61 h 147"/>
                <a:gd name="T18" fmla="*/ 4 w 161"/>
                <a:gd name="T19" fmla="*/ 75 h 147"/>
                <a:gd name="T20" fmla="*/ 10 w 161"/>
                <a:gd name="T21" fmla="*/ 90 h 147"/>
                <a:gd name="T22" fmla="*/ 19 w 161"/>
                <a:gd name="T23" fmla="*/ 103 h 147"/>
                <a:gd name="T24" fmla="*/ 29 w 161"/>
                <a:gd name="T25" fmla="*/ 116 h 147"/>
                <a:gd name="T26" fmla="*/ 42 w 161"/>
                <a:gd name="T27" fmla="*/ 126 h 147"/>
                <a:gd name="T28" fmla="*/ 57 w 161"/>
                <a:gd name="T29" fmla="*/ 135 h 147"/>
                <a:gd name="T30" fmla="*/ 72 w 161"/>
                <a:gd name="T31" fmla="*/ 142 h 147"/>
                <a:gd name="T32" fmla="*/ 89 w 161"/>
                <a:gd name="T33" fmla="*/ 145 h 147"/>
                <a:gd name="T34" fmla="*/ 104 w 161"/>
                <a:gd name="T35" fmla="*/ 147 h 147"/>
                <a:gd name="T36" fmla="*/ 118 w 161"/>
                <a:gd name="T37" fmla="*/ 144 h 147"/>
                <a:gd name="T38" fmla="*/ 132 w 161"/>
                <a:gd name="T39" fmla="*/ 140 h 147"/>
                <a:gd name="T40" fmla="*/ 142 w 161"/>
                <a:gd name="T41" fmla="*/ 134 h 147"/>
                <a:gd name="T42" fmla="*/ 152 w 161"/>
                <a:gd name="T43" fmla="*/ 124 h 147"/>
                <a:gd name="T44" fmla="*/ 158 w 161"/>
                <a:gd name="T45" fmla="*/ 113 h 147"/>
                <a:gd name="T46" fmla="*/ 160 w 161"/>
                <a:gd name="T47" fmla="*/ 100 h 147"/>
                <a:gd name="T48" fmla="*/ 160 w 161"/>
                <a:gd name="T49" fmla="*/ 86 h 147"/>
                <a:gd name="T50" fmla="*/ 158 w 161"/>
                <a:gd name="T51" fmla="*/ 70 h 147"/>
                <a:gd name="T52" fmla="*/ 152 w 161"/>
                <a:gd name="T53" fmla="*/ 57 h 147"/>
                <a:gd name="T54" fmla="*/ 142 w 161"/>
                <a:gd name="T55" fmla="*/ 43 h 147"/>
                <a:gd name="T56" fmla="*/ 132 w 161"/>
                <a:gd name="T57" fmla="*/ 31 h 147"/>
                <a:gd name="T58" fmla="*/ 118 w 161"/>
                <a:gd name="T59" fmla="*/ 20 h 147"/>
                <a:gd name="T60" fmla="*/ 104 w 161"/>
                <a:gd name="T61" fmla="*/ 12 h 147"/>
                <a:gd name="T62" fmla="*/ 89 w 161"/>
                <a:gd name="T63" fmla="*/ 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7">
                  <a:moveTo>
                    <a:pt x="80" y="3"/>
                  </a:moveTo>
                  <a:lnTo>
                    <a:pt x="72" y="1"/>
                  </a:lnTo>
                  <a:lnTo>
                    <a:pt x="64" y="0"/>
                  </a:lnTo>
                  <a:lnTo>
                    <a:pt x="57" y="0"/>
                  </a:lnTo>
                  <a:lnTo>
                    <a:pt x="49" y="0"/>
                  </a:lnTo>
                  <a:lnTo>
                    <a:pt x="42" y="1"/>
                  </a:lnTo>
                  <a:lnTo>
                    <a:pt x="35" y="4"/>
                  </a:lnTo>
                  <a:lnTo>
                    <a:pt x="29" y="6"/>
                  </a:lnTo>
                  <a:lnTo>
                    <a:pt x="23" y="10"/>
                  </a:lnTo>
                  <a:lnTo>
                    <a:pt x="19" y="13"/>
                  </a:lnTo>
                  <a:lnTo>
                    <a:pt x="14" y="18"/>
                  </a:lnTo>
                  <a:lnTo>
                    <a:pt x="10" y="23"/>
                  </a:lnTo>
                  <a:lnTo>
                    <a:pt x="7" y="28"/>
                  </a:lnTo>
                  <a:lnTo>
                    <a:pt x="4" y="34"/>
                  </a:lnTo>
                  <a:lnTo>
                    <a:pt x="2" y="40"/>
                  </a:lnTo>
                  <a:lnTo>
                    <a:pt x="1" y="47"/>
                  </a:lnTo>
                  <a:lnTo>
                    <a:pt x="0" y="54"/>
                  </a:lnTo>
                  <a:lnTo>
                    <a:pt x="1" y="61"/>
                  </a:lnTo>
                  <a:lnTo>
                    <a:pt x="2" y="68"/>
                  </a:lnTo>
                  <a:lnTo>
                    <a:pt x="4" y="75"/>
                  </a:lnTo>
                  <a:lnTo>
                    <a:pt x="7" y="82"/>
                  </a:lnTo>
                  <a:lnTo>
                    <a:pt x="10" y="90"/>
                  </a:lnTo>
                  <a:lnTo>
                    <a:pt x="14" y="97"/>
                  </a:lnTo>
                  <a:lnTo>
                    <a:pt x="19" y="103"/>
                  </a:lnTo>
                  <a:lnTo>
                    <a:pt x="23" y="110"/>
                  </a:lnTo>
                  <a:lnTo>
                    <a:pt x="29" y="116"/>
                  </a:lnTo>
                  <a:lnTo>
                    <a:pt x="35" y="120"/>
                  </a:lnTo>
                  <a:lnTo>
                    <a:pt x="42" y="126"/>
                  </a:lnTo>
                  <a:lnTo>
                    <a:pt x="49" y="131"/>
                  </a:lnTo>
                  <a:lnTo>
                    <a:pt x="57" y="135"/>
                  </a:lnTo>
                  <a:lnTo>
                    <a:pt x="64" y="138"/>
                  </a:lnTo>
                  <a:lnTo>
                    <a:pt x="72" y="142"/>
                  </a:lnTo>
                  <a:lnTo>
                    <a:pt x="80" y="144"/>
                  </a:lnTo>
                  <a:lnTo>
                    <a:pt x="89" y="145"/>
                  </a:lnTo>
                  <a:lnTo>
                    <a:pt x="97" y="147"/>
                  </a:lnTo>
                  <a:lnTo>
                    <a:pt x="104" y="147"/>
                  </a:lnTo>
                  <a:lnTo>
                    <a:pt x="111" y="145"/>
                  </a:lnTo>
                  <a:lnTo>
                    <a:pt x="118" y="144"/>
                  </a:lnTo>
                  <a:lnTo>
                    <a:pt x="126" y="143"/>
                  </a:lnTo>
                  <a:lnTo>
                    <a:pt x="132" y="140"/>
                  </a:lnTo>
                  <a:lnTo>
                    <a:pt x="137" y="137"/>
                  </a:lnTo>
                  <a:lnTo>
                    <a:pt x="142" y="134"/>
                  </a:lnTo>
                  <a:lnTo>
                    <a:pt x="147" y="129"/>
                  </a:lnTo>
                  <a:lnTo>
                    <a:pt x="152" y="124"/>
                  </a:lnTo>
                  <a:lnTo>
                    <a:pt x="154" y="118"/>
                  </a:lnTo>
                  <a:lnTo>
                    <a:pt x="158" y="113"/>
                  </a:lnTo>
                  <a:lnTo>
                    <a:pt x="159" y="106"/>
                  </a:lnTo>
                  <a:lnTo>
                    <a:pt x="160" y="100"/>
                  </a:lnTo>
                  <a:lnTo>
                    <a:pt x="161" y="93"/>
                  </a:lnTo>
                  <a:lnTo>
                    <a:pt x="160" y="86"/>
                  </a:lnTo>
                  <a:lnTo>
                    <a:pt x="159" y="78"/>
                  </a:lnTo>
                  <a:lnTo>
                    <a:pt x="158" y="70"/>
                  </a:lnTo>
                  <a:lnTo>
                    <a:pt x="154" y="63"/>
                  </a:lnTo>
                  <a:lnTo>
                    <a:pt x="152" y="57"/>
                  </a:lnTo>
                  <a:lnTo>
                    <a:pt x="147" y="50"/>
                  </a:lnTo>
                  <a:lnTo>
                    <a:pt x="142" y="43"/>
                  </a:lnTo>
                  <a:lnTo>
                    <a:pt x="137" y="37"/>
                  </a:lnTo>
                  <a:lnTo>
                    <a:pt x="132" y="31"/>
                  </a:lnTo>
                  <a:lnTo>
                    <a:pt x="126" y="25"/>
                  </a:lnTo>
                  <a:lnTo>
                    <a:pt x="118" y="20"/>
                  </a:lnTo>
                  <a:lnTo>
                    <a:pt x="111" y="16"/>
                  </a:lnTo>
                  <a:lnTo>
                    <a:pt x="104" y="12"/>
                  </a:lnTo>
                  <a:lnTo>
                    <a:pt x="97" y="9"/>
                  </a:lnTo>
                  <a:lnTo>
                    <a:pt x="89" y="5"/>
                  </a:lnTo>
                  <a:lnTo>
                    <a:pt x="80" y="3"/>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24" name="Freeform 80">
              <a:extLst>
                <a:ext uri="{FF2B5EF4-FFF2-40B4-BE49-F238E27FC236}">
                  <a16:creationId xmlns:a16="http://schemas.microsoft.com/office/drawing/2014/main" xmlns="" id="{93DCC5C0-C500-41B7-B4DA-9310A31B7F9F}"/>
                </a:ext>
              </a:extLst>
            </p:cNvPr>
            <p:cNvSpPr>
              <a:spLocks/>
            </p:cNvSpPr>
            <p:nvPr/>
          </p:nvSpPr>
          <p:spPr bwMode="auto">
            <a:xfrm>
              <a:off x="8224804" y="3665420"/>
              <a:ext cx="53261" cy="49629"/>
            </a:xfrm>
            <a:custGeom>
              <a:avLst/>
              <a:gdLst>
                <a:gd name="T0" fmla="*/ 99 w 222"/>
                <a:gd name="T1" fmla="*/ 2 h 202"/>
                <a:gd name="T2" fmla="*/ 78 w 222"/>
                <a:gd name="T3" fmla="*/ 0 h 202"/>
                <a:gd name="T4" fmla="*/ 58 w 222"/>
                <a:gd name="T5" fmla="*/ 3 h 202"/>
                <a:gd name="T6" fmla="*/ 40 w 222"/>
                <a:gd name="T7" fmla="*/ 9 h 202"/>
                <a:gd name="T8" fmla="*/ 26 w 222"/>
                <a:gd name="T9" fmla="*/ 19 h 202"/>
                <a:gd name="T10" fmla="*/ 14 w 222"/>
                <a:gd name="T11" fmla="*/ 30 h 202"/>
                <a:gd name="T12" fmla="*/ 6 w 222"/>
                <a:gd name="T13" fmla="*/ 46 h 202"/>
                <a:gd name="T14" fmla="*/ 1 w 222"/>
                <a:gd name="T15" fmla="*/ 64 h 202"/>
                <a:gd name="T16" fmla="*/ 1 w 222"/>
                <a:gd name="T17" fmla="*/ 84 h 202"/>
                <a:gd name="T18" fmla="*/ 6 w 222"/>
                <a:gd name="T19" fmla="*/ 104 h 202"/>
                <a:gd name="T20" fmla="*/ 14 w 222"/>
                <a:gd name="T21" fmla="*/ 123 h 202"/>
                <a:gd name="T22" fmla="*/ 26 w 222"/>
                <a:gd name="T23" fmla="*/ 141 h 202"/>
                <a:gd name="T24" fmla="*/ 40 w 222"/>
                <a:gd name="T25" fmla="*/ 159 h 202"/>
                <a:gd name="T26" fmla="*/ 58 w 222"/>
                <a:gd name="T27" fmla="*/ 173 h 202"/>
                <a:gd name="T28" fmla="*/ 78 w 222"/>
                <a:gd name="T29" fmla="*/ 185 h 202"/>
                <a:gd name="T30" fmla="*/ 99 w 222"/>
                <a:gd name="T31" fmla="*/ 195 h 202"/>
                <a:gd name="T32" fmla="*/ 122 w 222"/>
                <a:gd name="T33" fmla="*/ 200 h 202"/>
                <a:gd name="T34" fmla="*/ 143 w 222"/>
                <a:gd name="T35" fmla="*/ 202 h 202"/>
                <a:gd name="T36" fmla="*/ 164 w 222"/>
                <a:gd name="T37" fmla="*/ 198 h 202"/>
                <a:gd name="T38" fmla="*/ 182 w 222"/>
                <a:gd name="T39" fmla="*/ 192 h 202"/>
                <a:gd name="T40" fmla="*/ 196 w 222"/>
                <a:gd name="T41" fmla="*/ 183 h 202"/>
                <a:gd name="T42" fmla="*/ 208 w 222"/>
                <a:gd name="T43" fmla="*/ 171 h 202"/>
                <a:gd name="T44" fmla="*/ 216 w 222"/>
                <a:gd name="T45" fmla="*/ 156 h 202"/>
                <a:gd name="T46" fmla="*/ 221 w 222"/>
                <a:gd name="T47" fmla="*/ 138 h 202"/>
                <a:gd name="T48" fmla="*/ 221 w 222"/>
                <a:gd name="T49" fmla="*/ 117 h 202"/>
                <a:gd name="T50" fmla="*/ 216 w 222"/>
                <a:gd name="T51" fmla="*/ 97 h 202"/>
                <a:gd name="T52" fmla="*/ 208 w 222"/>
                <a:gd name="T53" fmla="*/ 78 h 202"/>
                <a:gd name="T54" fmla="*/ 196 w 222"/>
                <a:gd name="T55" fmla="*/ 59 h 202"/>
                <a:gd name="T56" fmla="*/ 182 w 222"/>
                <a:gd name="T57" fmla="*/ 42 h 202"/>
                <a:gd name="T58" fmla="*/ 164 w 222"/>
                <a:gd name="T59" fmla="*/ 28 h 202"/>
                <a:gd name="T60" fmla="*/ 143 w 222"/>
                <a:gd name="T61" fmla="*/ 16 h 202"/>
                <a:gd name="T62" fmla="*/ 122 w 222"/>
                <a:gd name="T63" fmla="*/ 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2" h="202">
                  <a:moveTo>
                    <a:pt x="111" y="3"/>
                  </a:moveTo>
                  <a:lnTo>
                    <a:pt x="99" y="2"/>
                  </a:lnTo>
                  <a:lnTo>
                    <a:pt x="89" y="1"/>
                  </a:lnTo>
                  <a:lnTo>
                    <a:pt x="78" y="0"/>
                  </a:lnTo>
                  <a:lnTo>
                    <a:pt x="67" y="1"/>
                  </a:lnTo>
                  <a:lnTo>
                    <a:pt x="58" y="3"/>
                  </a:lnTo>
                  <a:lnTo>
                    <a:pt x="48" y="5"/>
                  </a:lnTo>
                  <a:lnTo>
                    <a:pt x="40" y="9"/>
                  </a:lnTo>
                  <a:lnTo>
                    <a:pt x="33" y="13"/>
                  </a:lnTo>
                  <a:lnTo>
                    <a:pt x="26" y="19"/>
                  </a:lnTo>
                  <a:lnTo>
                    <a:pt x="19" y="25"/>
                  </a:lnTo>
                  <a:lnTo>
                    <a:pt x="14" y="30"/>
                  </a:lnTo>
                  <a:lnTo>
                    <a:pt x="9" y="38"/>
                  </a:lnTo>
                  <a:lnTo>
                    <a:pt x="6" y="46"/>
                  </a:lnTo>
                  <a:lnTo>
                    <a:pt x="2" y="54"/>
                  </a:lnTo>
                  <a:lnTo>
                    <a:pt x="1" y="64"/>
                  </a:lnTo>
                  <a:lnTo>
                    <a:pt x="0" y="73"/>
                  </a:lnTo>
                  <a:lnTo>
                    <a:pt x="1" y="84"/>
                  </a:lnTo>
                  <a:lnTo>
                    <a:pt x="2" y="94"/>
                  </a:lnTo>
                  <a:lnTo>
                    <a:pt x="6" y="104"/>
                  </a:lnTo>
                  <a:lnTo>
                    <a:pt x="9" y="114"/>
                  </a:lnTo>
                  <a:lnTo>
                    <a:pt x="14" y="123"/>
                  </a:lnTo>
                  <a:lnTo>
                    <a:pt x="19" y="133"/>
                  </a:lnTo>
                  <a:lnTo>
                    <a:pt x="26" y="141"/>
                  </a:lnTo>
                  <a:lnTo>
                    <a:pt x="33" y="151"/>
                  </a:lnTo>
                  <a:lnTo>
                    <a:pt x="40" y="159"/>
                  </a:lnTo>
                  <a:lnTo>
                    <a:pt x="48" y="166"/>
                  </a:lnTo>
                  <a:lnTo>
                    <a:pt x="58" y="173"/>
                  </a:lnTo>
                  <a:lnTo>
                    <a:pt x="67" y="179"/>
                  </a:lnTo>
                  <a:lnTo>
                    <a:pt x="78" y="185"/>
                  </a:lnTo>
                  <a:lnTo>
                    <a:pt x="89" y="190"/>
                  </a:lnTo>
                  <a:lnTo>
                    <a:pt x="99" y="195"/>
                  </a:lnTo>
                  <a:lnTo>
                    <a:pt x="111" y="197"/>
                  </a:lnTo>
                  <a:lnTo>
                    <a:pt x="122" y="200"/>
                  </a:lnTo>
                  <a:lnTo>
                    <a:pt x="133" y="201"/>
                  </a:lnTo>
                  <a:lnTo>
                    <a:pt x="143" y="202"/>
                  </a:lnTo>
                  <a:lnTo>
                    <a:pt x="154" y="201"/>
                  </a:lnTo>
                  <a:lnTo>
                    <a:pt x="164" y="198"/>
                  </a:lnTo>
                  <a:lnTo>
                    <a:pt x="173" y="196"/>
                  </a:lnTo>
                  <a:lnTo>
                    <a:pt x="182" y="192"/>
                  </a:lnTo>
                  <a:lnTo>
                    <a:pt x="189" y="189"/>
                  </a:lnTo>
                  <a:lnTo>
                    <a:pt x="196" y="183"/>
                  </a:lnTo>
                  <a:lnTo>
                    <a:pt x="203" y="177"/>
                  </a:lnTo>
                  <a:lnTo>
                    <a:pt x="208" y="171"/>
                  </a:lnTo>
                  <a:lnTo>
                    <a:pt x="212" y="163"/>
                  </a:lnTo>
                  <a:lnTo>
                    <a:pt x="216" y="156"/>
                  </a:lnTo>
                  <a:lnTo>
                    <a:pt x="220" y="146"/>
                  </a:lnTo>
                  <a:lnTo>
                    <a:pt x="221" y="138"/>
                  </a:lnTo>
                  <a:lnTo>
                    <a:pt x="222" y="127"/>
                  </a:lnTo>
                  <a:lnTo>
                    <a:pt x="221" y="117"/>
                  </a:lnTo>
                  <a:lnTo>
                    <a:pt x="220" y="108"/>
                  </a:lnTo>
                  <a:lnTo>
                    <a:pt x="216" y="97"/>
                  </a:lnTo>
                  <a:lnTo>
                    <a:pt x="212" y="88"/>
                  </a:lnTo>
                  <a:lnTo>
                    <a:pt x="208" y="78"/>
                  </a:lnTo>
                  <a:lnTo>
                    <a:pt x="203" y="69"/>
                  </a:lnTo>
                  <a:lnTo>
                    <a:pt x="196" y="59"/>
                  </a:lnTo>
                  <a:lnTo>
                    <a:pt x="189" y="51"/>
                  </a:lnTo>
                  <a:lnTo>
                    <a:pt x="182" y="42"/>
                  </a:lnTo>
                  <a:lnTo>
                    <a:pt x="173" y="35"/>
                  </a:lnTo>
                  <a:lnTo>
                    <a:pt x="164" y="28"/>
                  </a:lnTo>
                  <a:lnTo>
                    <a:pt x="154" y="22"/>
                  </a:lnTo>
                  <a:lnTo>
                    <a:pt x="143" y="16"/>
                  </a:lnTo>
                  <a:lnTo>
                    <a:pt x="133" y="11"/>
                  </a:lnTo>
                  <a:lnTo>
                    <a:pt x="122" y="7"/>
                  </a:lnTo>
                  <a:lnTo>
                    <a:pt x="111" y="3"/>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25" name="Freeform 81">
              <a:extLst>
                <a:ext uri="{FF2B5EF4-FFF2-40B4-BE49-F238E27FC236}">
                  <a16:creationId xmlns:a16="http://schemas.microsoft.com/office/drawing/2014/main" xmlns="" id="{835B44B8-FDE6-43A1-B867-AB6A5883A9ED}"/>
                </a:ext>
              </a:extLst>
            </p:cNvPr>
            <p:cNvSpPr>
              <a:spLocks/>
            </p:cNvSpPr>
            <p:nvPr/>
          </p:nvSpPr>
          <p:spPr bwMode="auto">
            <a:xfrm>
              <a:off x="8222382" y="3667841"/>
              <a:ext cx="48419" cy="49629"/>
            </a:xfrm>
            <a:custGeom>
              <a:avLst/>
              <a:gdLst>
                <a:gd name="T0" fmla="*/ 53 w 199"/>
                <a:gd name="T1" fmla="*/ 0 h 208"/>
                <a:gd name="T2" fmla="*/ 0 w 199"/>
                <a:gd name="T3" fmla="*/ 28 h 208"/>
                <a:gd name="T4" fmla="*/ 149 w 199"/>
                <a:gd name="T5" fmla="*/ 208 h 208"/>
                <a:gd name="T6" fmla="*/ 199 w 199"/>
                <a:gd name="T7" fmla="*/ 180 h 208"/>
                <a:gd name="T8" fmla="*/ 53 w 199"/>
                <a:gd name="T9" fmla="*/ 0 h 208"/>
              </a:gdLst>
              <a:ahLst/>
              <a:cxnLst>
                <a:cxn ang="0">
                  <a:pos x="T0" y="T1"/>
                </a:cxn>
                <a:cxn ang="0">
                  <a:pos x="T2" y="T3"/>
                </a:cxn>
                <a:cxn ang="0">
                  <a:pos x="T4" y="T5"/>
                </a:cxn>
                <a:cxn ang="0">
                  <a:pos x="T6" y="T7"/>
                </a:cxn>
                <a:cxn ang="0">
                  <a:pos x="T8" y="T9"/>
                </a:cxn>
              </a:cxnLst>
              <a:rect l="0" t="0" r="r" b="b"/>
              <a:pathLst>
                <a:path w="199" h="208">
                  <a:moveTo>
                    <a:pt x="53" y="0"/>
                  </a:moveTo>
                  <a:lnTo>
                    <a:pt x="0" y="28"/>
                  </a:lnTo>
                  <a:lnTo>
                    <a:pt x="149" y="208"/>
                  </a:lnTo>
                  <a:lnTo>
                    <a:pt x="199" y="180"/>
                  </a:lnTo>
                  <a:lnTo>
                    <a:pt x="53" y="0"/>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26" name="Freeform 82">
              <a:extLst>
                <a:ext uri="{FF2B5EF4-FFF2-40B4-BE49-F238E27FC236}">
                  <a16:creationId xmlns:a16="http://schemas.microsoft.com/office/drawing/2014/main" xmlns="" id="{726AD752-EAEF-4837-A638-665C3EF7B751}"/>
                </a:ext>
              </a:extLst>
            </p:cNvPr>
            <p:cNvSpPr>
              <a:spLocks/>
            </p:cNvSpPr>
            <p:nvPr/>
          </p:nvSpPr>
          <p:spPr bwMode="auto">
            <a:xfrm>
              <a:off x="8213910" y="3671471"/>
              <a:ext cx="53261" cy="48419"/>
            </a:xfrm>
            <a:custGeom>
              <a:avLst/>
              <a:gdLst>
                <a:gd name="T0" fmla="*/ 100 w 221"/>
                <a:gd name="T1" fmla="*/ 1 h 201"/>
                <a:gd name="T2" fmla="*/ 78 w 221"/>
                <a:gd name="T3" fmla="*/ 0 h 201"/>
                <a:gd name="T4" fmla="*/ 58 w 221"/>
                <a:gd name="T5" fmla="*/ 2 h 201"/>
                <a:gd name="T6" fmla="*/ 40 w 221"/>
                <a:gd name="T7" fmla="*/ 9 h 201"/>
                <a:gd name="T8" fmla="*/ 25 w 221"/>
                <a:gd name="T9" fmla="*/ 19 h 201"/>
                <a:gd name="T10" fmla="*/ 13 w 221"/>
                <a:gd name="T11" fmla="*/ 30 h 201"/>
                <a:gd name="T12" fmla="*/ 5 w 221"/>
                <a:gd name="T13" fmla="*/ 46 h 201"/>
                <a:gd name="T14" fmla="*/ 1 w 221"/>
                <a:gd name="T15" fmla="*/ 64 h 201"/>
                <a:gd name="T16" fmla="*/ 1 w 221"/>
                <a:gd name="T17" fmla="*/ 84 h 201"/>
                <a:gd name="T18" fmla="*/ 5 w 221"/>
                <a:gd name="T19" fmla="*/ 104 h 201"/>
                <a:gd name="T20" fmla="*/ 13 w 221"/>
                <a:gd name="T21" fmla="*/ 123 h 201"/>
                <a:gd name="T22" fmla="*/ 25 w 221"/>
                <a:gd name="T23" fmla="*/ 141 h 201"/>
                <a:gd name="T24" fmla="*/ 40 w 221"/>
                <a:gd name="T25" fmla="*/ 158 h 201"/>
                <a:gd name="T26" fmla="*/ 58 w 221"/>
                <a:gd name="T27" fmla="*/ 173 h 201"/>
                <a:gd name="T28" fmla="*/ 78 w 221"/>
                <a:gd name="T29" fmla="*/ 185 h 201"/>
                <a:gd name="T30" fmla="*/ 100 w 221"/>
                <a:gd name="T31" fmla="*/ 195 h 201"/>
                <a:gd name="T32" fmla="*/ 122 w 221"/>
                <a:gd name="T33" fmla="*/ 200 h 201"/>
                <a:gd name="T34" fmla="*/ 144 w 221"/>
                <a:gd name="T35" fmla="*/ 201 h 201"/>
                <a:gd name="T36" fmla="*/ 164 w 221"/>
                <a:gd name="T37" fmla="*/ 198 h 201"/>
                <a:gd name="T38" fmla="*/ 182 w 221"/>
                <a:gd name="T39" fmla="*/ 192 h 201"/>
                <a:gd name="T40" fmla="*/ 196 w 221"/>
                <a:gd name="T41" fmla="*/ 183 h 201"/>
                <a:gd name="T42" fmla="*/ 208 w 221"/>
                <a:gd name="T43" fmla="*/ 171 h 201"/>
                <a:gd name="T44" fmla="*/ 216 w 221"/>
                <a:gd name="T45" fmla="*/ 156 h 201"/>
                <a:gd name="T46" fmla="*/ 221 w 221"/>
                <a:gd name="T47" fmla="*/ 138 h 201"/>
                <a:gd name="T48" fmla="*/ 221 w 221"/>
                <a:gd name="T49" fmla="*/ 117 h 201"/>
                <a:gd name="T50" fmla="*/ 216 w 221"/>
                <a:gd name="T51" fmla="*/ 97 h 201"/>
                <a:gd name="T52" fmla="*/ 208 w 221"/>
                <a:gd name="T53" fmla="*/ 78 h 201"/>
                <a:gd name="T54" fmla="*/ 196 w 221"/>
                <a:gd name="T55" fmla="*/ 59 h 201"/>
                <a:gd name="T56" fmla="*/ 182 w 221"/>
                <a:gd name="T57" fmla="*/ 42 h 201"/>
                <a:gd name="T58" fmla="*/ 164 w 221"/>
                <a:gd name="T59" fmla="*/ 28 h 201"/>
                <a:gd name="T60" fmla="*/ 144 w 221"/>
                <a:gd name="T61" fmla="*/ 16 h 201"/>
                <a:gd name="T62" fmla="*/ 122 w 221"/>
                <a:gd name="T63" fmla="*/ 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1" h="201">
                  <a:moveTo>
                    <a:pt x="110" y="3"/>
                  </a:moveTo>
                  <a:lnTo>
                    <a:pt x="100" y="1"/>
                  </a:lnTo>
                  <a:lnTo>
                    <a:pt x="89" y="0"/>
                  </a:lnTo>
                  <a:lnTo>
                    <a:pt x="78" y="0"/>
                  </a:lnTo>
                  <a:lnTo>
                    <a:pt x="68" y="1"/>
                  </a:lnTo>
                  <a:lnTo>
                    <a:pt x="58" y="2"/>
                  </a:lnTo>
                  <a:lnTo>
                    <a:pt x="49" y="5"/>
                  </a:lnTo>
                  <a:lnTo>
                    <a:pt x="40" y="9"/>
                  </a:lnTo>
                  <a:lnTo>
                    <a:pt x="32" y="13"/>
                  </a:lnTo>
                  <a:lnTo>
                    <a:pt x="25" y="19"/>
                  </a:lnTo>
                  <a:lnTo>
                    <a:pt x="19" y="25"/>
                  </a:lnTo>
                  <a:lnTo>
                    <a:pt x="13" y="30"/>
                  </a:lnTo>
                  <a:lnTo>
                    <a:pt x="9" y="38"/>
                  </a:lnTo>
                  <a:lnTo>
                    <a:pt x="5" y="46"/>
                  </a:lnTo>
                  <a:lnTo>
                    <a:pt x="2" y="54"/>
                  </a:lnTo>
                  <a:lnTo>
                    <a:pt x="1" y="64"/>
                  </a:lnTo>
                  <a:lnTo>
                    <a:pt x="0" y="73"/>
                  </a:lnTo>
                  <a:lnTo>
                    <a:pt x="1" y="84"/>
                  </a:lnTo>
                  <a:lnTo>
                    <a:pt x="2" y="94"/>
                  </a:lnTo>
                  <a:lnTo>
                    <a:pt x="5" y="104"/>
                  </a:lnTo>
                  <a:lnTo>
                    <a:pt x="9" y="114"/>
                  </a:lnTo>
                  <a:lnTo>
                    <a:pt x="13" y="123"/>
                  </a:lnTo>
                  <a:lnTo>
                    <a:pt x="19" y="133"/>
                  </a:lnTo>
                  <a:lnTo>
                    <a:pt x="25" y="141"/>
                  </a:lnTo>
                  <a:lnTo>
                    <a:pt x="32" y="151"/>
                  </a:lnTo>
                  <a:lnTo>
                    <a:pt x="40" y="158"/>
                  </a:lnTo>
                  <a:lnTo>
                    <a:pt x="49" y="166"/>
                  </a:lnTo>
                  <a:lnTo>
                    <a:pt x="58" y="173"/>
                  </a:lnTo>
                  <a:lnTo>
                    <a:pt x="68" y="179"/>
                  </a:lnTo>
                  <a:lnTo>
                    <a:pt x="78" y="185"/>
                  </a:lnTo>
                  <a:lnTo>
                    <a:pt x="89" y="190"/>
                  </a:lnTo>
                  <a:lnTo>
                    <a:pt x="100" y="195"/>
                  </a:lnTo>
                  <a:lnTo>
                    <a:pt x="110" y="197"/>
                  </a:lnTo>
                  <a:lnTo>
                    <a:pt x="122" y="200"/>
                  </a:lnTo>
                  <a:lnTo>
                    <a:pt x="133" y="201"/>
                  </a:lnTo>
                  <a:lnTo>
                    <a:pt x="144" y="201"/>
                  </a:lnTo>
                  <a:lnTo>
                    <a:pt x="154" y="201"/>
                  </a:lnTo>
                  <a:lnTo>
                    <a:pt x="164" y="198"/>
                  </a:lnTo>
                  <a:lnTo>
                    <a:pt x="172" y="196"/>
                  </a:lnTo>
                  <a:lnTo>
                    <a:pt x="182" y="192"/>
                  </a:lnTo>
                  <a:lnTo>
                    <a:pt x="189" y="188"/>
                  </a:lnTo>
                  <a:lnTo>
                    <a:pt x="196" y="183"/>
                  </a:lnTo>
                  <a:lnTo>
                    <a:pt x="203" y="177"/>
                  </a:lnTo>
                  <a:lnTo>
                    <a:pt x="208" y="171"/>
                  </a:lnTo>
                  <a:lnTo>
                    <a:pt x="213" y="163"/>
                  </a:lnTo>
                  <a:lnTo>
                    <a:pt x="216" y="156"/>
                  </a:lnTo>
                  <a:lnTo>
                    <a:pt x="220" y="146"/>
                  </a:lnTo>
                  <a:lnTo>
                    <a:pt x="221" y="138"/>
                  </a:lnTo>
                  <a:lnTo>
                    <a:pt x="221" y="127"/>
                  </a:lnTo>
                  <a:lnTo>
                    <a:pt x="221" y="117"/>
                  </a:lnTo>
                  <a:lnTo>
                    <a:pt x="220" y="107"/>
                  </a:lnTo>
                  <a:lnTo>
                    <a:pt x="216" y="97"/>
                  </a:lnTo>
                  <a:lnTo>
                    <a:pt x="213" y="88"/>
                  </a:lnTo>
                  <a:lnTo>
                    <a:pt x="208" y="78"/>
                  </a:lnTo>
                  <a:lnTo>
                    <a:pt x="203" y="69"/>
                  </a:lnTo>
                  <a:lnTo>
                    <a:pt x="196" y="59"/>
                  </a:lnTo>
                  <a:lnTo>
                    <a:pt x="189" y="51"/>
                  </a:lnTo>
                  <a:lnTo>
                    <a:pt x="182" y="42"/>
                  </a:lnTo>
                  <a:lnTo>
                    <a:pt x="172" y="35"/>
                  </a:lnTo>
                  <a:lnTo>
                    <a:pt x="164" y="28"/>
                  </a:lnTo>
                  <a:lnTo>
                    <a:pt x="154" y="21"/>
                  </a:lnTo>
                  <a:lnTo>
                    <a:pt x="144" y="16"/>
                  </a:lnTo>
                  <a:lnTo>
                    <a:pt x="133" y="11"/>
                  </a:lnTo>
                  <a:lnTo>
                    <a:pt x="122" y="7"/>
                  </a:lnTo>
                  <a:lnTo>
                    <a:pt x="110" y="3"/>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27" name="Freeform 83">
              <a:extLst>
                <a:ext uri="{FF2B5EF4-FFF2-40B4-BE49-F238E27FC236}">
                  <a16:creationId xmlns:a16="http://schemas.microsoft.com/office/drawing/2014/main" xmlns="" id="{64DE08FE-A215-4E4C-8515-358C8238A1C0}"/>
                </a:ext>
              </a:extLst>
            </p:cNvPr>
            <p:cNvSpPr>
              <a:spLocks/>
            </p:cNvSpPr>
            <p:nvPr/>
          </p:nvSpPr>
          <p:spPr bwMode="auto">
            <a:xfrm>
              <a:off x="8221173" y="3678734"/>
              <a:ext cx="38735" cy="35104"/>
            </a:xfrm>
            <a:custGeom>
              <a:avLst/>
              <a:gdLst>
                <a:gd name="T0" fmla="*/ 71 w 160"/>
                <a:gd name="T1" fmla="*/ 1 h 146"/>
                <a:gd name="T2" fmla="*/ 56 w 160"/>
                <a:gd name="T3" fmla="*/ 0 h 146"/>
                <a:gd name="T4" fmla="*/ 41 w 160"/>
                <a:gd name="T5" fmla="*/ 2 h 146"/>
                <a:gd name="T6" fmla="*/ 28 w 160"/>
                <a:gd name="T7" fmla="*/ 7 h 146"/>
                <a:gd name="T8" fmla="*/ 18 w 160"/>
                <a:gd name="T9" fmla="*/ 14 h 146"/>
                <a:gd name="T10" fmla="*/ 9 w 160"/>
                <a:gd name="T11" fmla="*/ 23 h 146"/>
                <a:gd name="T12" fmla="*/ 3 w 160"/>
                <a:gd name="T13" fmla="*/ 34 h 146"/>
                <a:gd name="T14" fmla="*/ 0 w 160"/>
                <a:gd name="T15" fmla="*/ 48 h 146"/>
                <a:gd name="T16" fmla="*/ 0 w 160"/>
                <a:gd name="T17" fmla="*/ 62 h 146"/>
                <a:gd name="T18" fmla="*/ 3 w 160"/>
                <a:gd name="T19" fmla="*/ 76 h 146"/>
                <a:gd name="T20" fmla="*/ 9 w 160"/>
                <a:gd name="T21" fmla="*/ 90 h 146"/>
                <a:gd name="T22" fmla="*/ 18 w 160"/>
                <a:gd name="T23" fmla="*/ 104 h 146"/>
                <a:gd name="T24" fmla="*/ 28 w 160"/>
                <a:gd name="T25" fmla="*/ 115 h 146"/>
                <a:gd name="T26" fmla="*/ 41 w 160"/>
                <a:gd name="T27" fmla="*/ 126 h 146"/>
                <a:gd name="T28" fmla="*/ 56 w 160"/>
                <a:gd name="T29" fmla="*/ 136 h 146"/>
                <a:gd name="T30" fmla="*/ 71 w 160"/>
                <a:gd name="T31" fmla="*/ 142 h 146"/>
                <a:gd name="T32" fmla="*/ 88 w 160"/>
                <a:gd name="T33" fmla="*/ 145 h 146"/>
                <a:gd name="T34" fmla="*/ 103 w 160"/>
                <a:gd name="T35" fmla="*/ 146 h 146"/>
                <a:gd name="T36" fmla="*/ 119 w 160"/>
                <a:gd name="T37" fmla="*/ 145 h 146"/>
                <a:gd name="T38" fmla="*/ 130 w 160"/>
                <a:gd name="T39" fmla="*/ 140 h 146"/>
                <a:gd name="T40" fmla="*/ 142 w 160"/>
                <a:gd name="T41" fmla="*/ 133 h 146"/>
                <a:gd name="T42" fmla="*/ 151 w 160"/>
                <a:gd name="T43" fmla="*/ 124 h 146"/>
                <a:gd name="T44" fmla="*/ 157 w 160"/>
                <a:gd name="T45" fmla="*/ 113 h 146"/>
                <a:gd name="T46" fmla="*/ 160 w 160"/>
                <a:gd name="T47" fmla="*/ 100 h 146"/>
                <a:gd name="T48" fmla="*/ 160 w 160"/>
                <a:gd name="T49" fmla="*/ 86 h 146"/>
                <a:gd name="T50" fmla="*/ 157 w 160"/>
                <a:gd name="T51" fmla="*/ 71 h 146"/>
                <a:gd name="T52" fmla="*/ 151 w 160"/>
                <a:gd name="T53" fmla="*/ 57 h 146"/>
                <a:gd name="T54" fmla="*/ 142 w 160"/>
                <a:gd name="T55" fmla="*/ 44 h 146"/>
                <a:gd name="T56" fmla="*/ 130 w 160"/>
                <a:gd name="T57" fmla="*/ 32 h 146"/>
                <a:gd name="T58" fmla="*/ 119 w 160"/>
                <a:gd name="T59" fmla="*/ 21 h 146"/>
                <a:gd name="T60" fmla="*/ 103 w 160"/>
                <a:gd name="T61" fmla="*/ 12 h 146"/>
                <a:gd name="T62" fmla="*/ 88 w 160"/>
                <a:gd name="T63" fmla="*/ 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0" h="146">
                  <a:moveTo>
                    <a:pt x="79" y="3"/>
                  </a:moveTo>
                  <a:lnTo>
                    <a:pt x="71" y="1"/>
                  </a:lnTo>
                  <a:lnTo>
                    <a:pt x="64" y="1"/>
                  </a:lnTo>
                  <a:lnTo>
                    <a:pt x="56" y="0"/>
                  </a:lnTo>
                  <a:lnTo>
                    <a:pt x="48" y="1"/>
                  </a:lnTo>
                  <a:lnTo>
                    <a:pt x="41" y="2"/>
                  </a:lnTo>
                  <a:lnTo>
                    <a:pt x="35" y="5"/>
                  </a:lnTo>
                  <a:lnTo>
                    <a:pt x="28" y="7"/>
                  </a:lnTo>
                  <a:lnTo>
                    <a:pt x="23" y="9"/>
                  </a:lnTo>
                  <a:lnTo>
                    <a:pt x="18" y="14"/>
                  </a:lnTo>
                  <a:lnTo>
                    <a:pt x="13" y="18"/>
                  </a:lnTo>
                  <a:lnTo>
                    <a:pt x="9" y="23"/>
                  </a:lnTo>
                  <a:lnTo>
                    <a:pt x="6" y="28"/>
                  </a:lnTo>
                  <a:lnTo>
                    <a:pt x="3" y="34"/>
                  </a:lnTo>
                  <a:lnTo>
                    <a:pt x="1" y="40"/>
                  </a:lnTo>
                  <a:lnTo>
                    <a:pt x="0" y="48"/>
                  </a:lnTo>
                  <a:lnTo>
                    <a:pt x="0" y="55"/>
                  </a:lnTo>
                  <a:lnTo>
                    <a:pt x="0" y="62"/>
                  </a:lnTo>
                  <a:lnTo>
                    <a:pt x="1" y="69"/>
                  </a:lnTo>
                  <a:lnTo>
                    <a:pt x="3" y="76"/>
                  </a:lnTo>
                  <a:lnTo>
                    <a:pt x="6" y="83"/>
                  </a:lnTo>
                  <a:lnTo>
                    <a:pt x="9" y="90"/>
                  </a:lnTo>
                  <a:lnTo>
                    <a:pt x="13" y="96"/>
                  </a:lnTo>
                  <a:lnTo>
                    <a:pt x="18" y="104"/>
                  </a:lnTo>
                  <a:lnTo>
                    <a:pt x="23" y="109"/>
                  </a:lnTo>
                  <a:lnTo>
                    <a:pt x="28" y="115"/>
                  </a:lnTo>
                  <a:lnTo>
                    <a:pt x="35" y="121"/>
                  </a:lnTo>
                  <a:lnTo>
                    <a:pt x="41" y="126"/>
                  </a:lnTo>
                  <a:lnTo>
                    <a:pt x="48" y="131"/>
                  </a:lnTo>
                  <a:lnTo>
                    <a:pt x="56" y="136"/>
                  </a:lnTo>
                  <a:lnTo>
                    <a:pt x="64" y="139"/>
                  </a:lnTo>
                  <a:lnTo>
                    <a:pt x="71" y="142"/>
                  </a:lnTo>
                  <a:lnTo>
                    <a:pt x="79" y="144"/>
                  </a:lnTo>
                  <a:lnTo>
                    <a:pt x="88" y="145"/>
                  </a:lnTo>
                  <a:lnTo>
                    <a:pt x="96" y="146"/>
                  </a:lnTo>
                  <a:lnTo>
                    <a:pt x="103" y="146"/>
                  </a:lnTo>
                  <a:lnTo>
                    <a:pt x="111" y="146"/>
                  </a:lnTo>
                  <a:lnTo>
                    <a:pt x="119" y="145"/>
                  </a:lnTo>
                  <a:lnTo>
                    <a:pt x="125" y="143"/>
                  </a:lnTo>
                  <a:lnTo>
                    <a:pt x="130" y="140"/>
                  </a:lnTo>
                  <a:lnTo>
                    <a:pt x="136" y="137"/>
                  </a:lnTo>
                  <a:lnTo>
                    <a:pt x="142" y="133"/>
                  </a:lnTo>
                  <a:lnTo>
                    <a:pt x="146" y="130"/>
                  </a:lnTo>
                  <a:lnTo>
                    <a:pt x="151" y="124"/>
                  </a:lnTo>
                  <a:lnTo>
                    <a:pt x="154" y="119"/>
                  </a:lnTo>
                  <a:lnTo>
                    <a:pt x="157" y="113"/>
                  </a:lnTo>
                  <a:lnTo>
                    <a:pt x="159" y="107"/>
                  </a:lnTo>
                  <a:lnTo>
                    <a:pt x="160" y="100"/>
                  </a:lnTo>
                  <a:lnTo>
                    <a:pt x="160" y="93"/>
                  </a:lnTo>
                  <a:lnTo>
                    <a:pt x="160" y="86"/>
                  </a:lnTo>
                  <a:lnTo>
                    <a:pt x="159" y="79"/>
                  </a:lnTo>
                  <a:lnTo>
                    <a:pt x="157" y="71"/>
                  </a:lnTo>
                  <a:lnTo>
                    <a:pt x="154" y="64"/>
                  </a:lnTo>
                  <a:lnTo>
                    <a:pt x="151" y="57"/>
                  </a:lnTo>
                  <a:lnTo>
                    <a:pt x="146" y="50"/>
                  </a:lnTo>
                  <a:lnTo>
                    <a:pt x="142" y="44"/>
                  </a:lnTo>
                  <a:lnTo>
                    <a:pt x="136" y="38"/>
                  </a:lnTo>
                  <a:lnTo>
                    <a:pt x="130" y="32"/>
                  </a:lnTo>
                  <a:lnTo>
                    <a:pt x="125" y="26"/>
                  </a:lnTo>
                  <a:lnTo>
                    <a:pt x="119" y="21"/>
                  </a:lnTo>
                  <a:lnTo>
                    <a:pt x="111" y="17"/>
                  </a:lnTo>
                  <a:lnTo>
                    <a:pt x="103" y="12"/>
                  </a:lnTo>
                  <a:lnTo>
                    <a:pt x="96" y="8"/>
                  </a:lnTo>
                  <a:lnTo>
                    <a:pt x="88" y="6"/>
                  </a:lnTo>
                  <a:lnTo>
                    <a:pt x="79" y="3"/>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28" name="Freeform 84">
              <a:extLst>
                <a:ext uri="{FF2B5EF4-FFF2-40B4-BE49-F238E27FC236}">
                  <a16:creationId xmlns:a16="http://schemas.microsoft.com/office/drawing/2014/main" xmlns="" id="{D6538DFC-4C5A-4D65-A909-F39256EF5B28}"/>
                </a:ext>
              </a:extLst>
            </p:cNvPr>
            <p:cNvSpPr>
              <a:spLocks/>
            </p:cNvSpPr>
            <p:nvPr/>
          </p:nvSpPr>
          <p:spPr bwMode="auto">
            <a:xfrm>
              <a:off x="7962133" y="3475375"/>
              <a:ext cx="319563" cy="227568"/>
            </a:xfrm>
            <a:custGeom>
              <a:avLst/>
              <a:gdLst>
                <a:gd name="T0" fmla="*/ 1299 w 1320"/>
                <a:gd name="T1" fmla="*/ 857 h 941"/>
                <a:gd name="T2" fmla="*/ 1312 w 1320"/>
                <a:gd name="T3" fmla="*/ 827 h 941"/>
                <a:gd name="T4" fmla="*/ 1319 w 1320"/>
                <a:gd name="T5" fmla="*/ 796 h 941"/>
                <a:gd name="T6" fmla="*/ 1320 w 1320"/>
                <a:gd name="T7" fmla="*/ 765 h 941"/>
                <a:gd name="T8" fmla="*/ 1314 w 1320"/>
                <a:gd name="T9" fmla="*/ 735 h 941"/>
                <a:gd name="T10" fmla="*/ 1304 w 1320"/>
                <a:gd name="T11" fmla="*/ 705 h 941"/>
                <a:gd name="T12" fmla="*/ 1287 w 1320"/>
                <a:gd name="T13" fmla="*/ 679 h 941"/>
                <a:gd name="T14" fmla="*/ 1266 w 1320"/>
                <a:gd name="T15" fmla="*/ 654 h 941"/>
                <a:gd name="T16" fmla="*/ 1239 w 1320"/>
                <a:gd name="T17" fmla="*/ 635 h 941"/>
                <a:gd name="T18" fmla="*/ 230 w 1320"/>
                <a:gd name="T19" fmla="*/ 15 h 941"/>
                <a:gd name="T20" fmla="*/ 200 w 1320"/>
                <a:gd name="T21" fmla="*/ 5 h 941"/>
                <a:gd name="T22" fmla="*/ 168 w 1320"/>
                <a:gd name="T23" fmla="*/ 0 h 941"/>
                <a:gd name="T24" fmla="*/ 137 w 1320"/>
                <a:gd name="T25" fmla="*/ 2 h 941"/>
                <a:gd name="T26" fmla="*/ 106 w 1320"/>
                <a:gd name="T27" fmla="*/ 11 h 941"/>
                <a:gd name="T28" fmla="*/ 77 w 1320"/>
                <a:gd name="T29" fmla="*/ 25 h 941"/>
                <a:gd name="T30" fmla="*/ 52 w 1320"/>
                <a:gd name="T31" fmla="*/ 44 h 941"/>
                <a:gd name="T32" fmla="*/ 30 w 1320"/>
                <a:gd name="T33" fmla="*/ 69 h 941"/>
                <a:gd name="T34" fmla="*/ 21 w 1320"/>
                <a:gd name="T35" fmla="*/ 83 h 941"/>
                <a:gd name="T36" fmla="*/ 7 w 1320"/>
                <a:gd name="T37" fmla="*/ 113 h 941"/>
                <a:gd name="T38" fmla="*/ 1 w 1320"/>
                <a:gd name="T39" fmla="*/ 144 h 941"/>
                <a:gd name="T40" fmla="*/ 0 w 1320"/>
                <a:gd name="T41" fmla="*/ 176 h 941"/>
                <a:gd name="T42" fmla="*/ 6 w 1320"/>
                <a:gd name="T43" fmla="*/ 206 h 941"/>
                <a:gd name="T44" fmla="*/ 17 w 1320"/>
                <a:gd name="T45" fmla="*/ 236 h 941"/>
                <a:gd name="T46" fmla="*/ 33 w 1320"/>
                <a:gd name="T47" fmla="*/ 263 h 941"/>
                <a:gd name="T48" fmla="*/ 55 w 1320"/>
                <a:gd name="T49" fmla="*/ 287 h 941"/>
                <a:gd name="T50" fmla="*/ 81 w 1320"/>
                <a:gd name="T51" fmla="*/ 307 h 941"/>
                <a:gd name="T52" fmla="*/ 1090 w 1320"/>
                <a:gd name="T53" fmla="*/ 925 h 941"/>
                <a:gd name="T54" fmla="*/ 1120 w 1320"/>
                <a:gd name="T55" fmla="*/ 936 h 941"/>
                <a:gd name="T56" fmla="*/ 1153 w 1320"/>
                <a:gd name="T57" fmla="*/ 941 h 941"/>
                <a:gd name="T58" fmla="*/ 1183 w 1320"/>
                <a:gd name="T59" fmla="*/ 938 h 941"/>
                <a:gd name="T60" fmla="*/ 1214 w 1320"/>
                <a:gd name="T61" fmla="*/ 930 h 941"/>
                <a:gd name="T62" fmla="*/ 1243 w 1320"/>
                <a:gd name="T63" fmla="*/ 916 h 941"/>
                <a:gd name="T64" fmla="*/ 1268 w 1320"/>
                <a:gd name="T65" fmla="*/ 896 h 941"/>
                <a:gd name="T66" fmla="*/ 1289 w 1320"/>
                <a:gd name="T67" fmla="*/ 871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20" h="941">
                  <a:moveTo>
                    <a:pt x="1299" y="857"/>
                  </a:moveTo>
                  <a:lnTo>
                    <a:pt x="1299" y="857"/>
                  </a:lnTo>
                  <a:lnTo>
                    <a:pt x="1306" y="843"/>
                  </a:lnTo>
                  <a:lnTo>
                    <a:pt x="1312" y="827"/>
                  </a:lnTo>
                  <a:lnTo>
                    <a:pt x="1317" y="812"/>
                  </a:lnTo>
                  <a:lnTo>
                    <a:pt x="1319" y="796"/>
                  </a:lnTo>
                  <a:lnTo>
                    <a:pt x="1320" y="781"/>
                  </a:lnTo>
                  <a:lnTo>
                    <a:pt x="1320" y="765"/>
                  </a:lnTo>
                  <a:lnTo>
                    <a:pt x="1318" y="750"/>
                  </a:lnTo>
                  <a:lnTo>
                    <a:pt x="1314" y="735"/>
                  </a:lnTo>
                  <a:lnTo>
                    <a:pt x="1310" y="719"/>
                  </a:lnTo>
                  <a:lnTo>
                    <a:pt x="1304" y="705"/>
                  </a:lnTo>
                  <a:lnTo>
                    <a:pt x="1295" y="692"/>
                  </a:lnTo>
                  <a:lnTo>
                    <a:pt x="1287" y="679"/>
                  </a:lnTo>
                  <a:lnTo>
                    <a:pt x="1276" y="665"/>
                  </a:lnTo>
                  <a:lnTo>
                    <a:pt x="1266" y="654"/>
                  </a:lnTo>
                  <a:lnTo>
                    <a:pt x="1252" y="644"/>
                  </a:lnTo>
                  <a:lnTo>
                    <a:pt x="1239" y="635"/>
                  </a:lnTo>
                  <a:lnTo>
                    <a:pt x="245" y="23"/>
                  </a:lnTo>
                  <a:lnTo>
                    <a:pt x="230" y="15"/>
                  </a:lnTo>
                  <a:lnTo>
                    <a:pt x="215" y="9"/>
                  </a:lnTo>
                  <a:lnTo>
                    <a:pt x="200" y="5"/>
                  </a:lnTo>
                  <a:lnTo>
                    <a:pt x="183" y="1"/>
                  </a:lnTo>
                  <a:lnTo>
                    <a:pt x="168" y="0"/>
                  </a:lnTo>
                  <a:lnTo>
                    <a:pt x="152" y="1"/>
                  </a:lnTo>
                  <a:lnTo>
                    <a:pt x="137" y="2"/>
                  </a:lnTo>
                  <a:lnTo>
                    <a:pt x="121" y="6"/>
                  </a:lnTo>
                  <a:lnTo>
                    <a:pt x="106" y="11"/>
                  </a:lnTo>
                  <a:lnTo>
                    <a:pt x="92" y="18"/>
                  </a:lnTo>
                  <a:lnTo>
                    <a:pt x="77" y="25"/>
                  </a:lnTo>
                  <a:lnTo>
                    <a:pt x="64" y="34"/>
                  </a:lnTo>
                  <a:lnTo>
                    <a:pt x="52" y="44"/>
                  </a:lnTo>
                  <a:lnTo>
                    <a:pt x="40" y="56"/>
                  </a:lnTo>
                  <a:lnTo>
                    <a:pt x="30" y="69"/>
                  </a:lnTo>
                  <a:lnTo>
                    <a:pt x="21" y="83"/>
                  </a:lnTo>
                  <a:lnTo>
                    <a:pt x="21" y="83"/>
                  </a:lnTo>
                  <a:lnTo>
                    <a:pt x="13" y="98"/>
                  </a:lnTo>
                  <a:lnTo>
                    <a:pt x="7" y="113"/>
                  </a:lnTo>
                  <a:lnTo>
                    <a:pt x="4" y="128"/>
                  </a:lnTo>
                  <a:lnTo>
                    <a:pt x="1" y="144"/>
                  </a:lnTo>
                  <a:lnTo>
                    <a:pt x="0" y="159"/>
                  </a:lnTo>
                  <a:lnTo>
                    <a:pt x="0" y="176"/>
                  </a:lnTo>
                  <a:lnTo>
                    <a:pt x="2" y="192"/>
                  </a:lnTo>
                  <a:lnTo>
                    <a:pt x="6" y="206"/>
                  </a:lnTo>
                  <a:lnTo>
                    <a:pt x="11" y="221"/>
                  </a:lnTo>
                  <a:lnTo>
                    <a:pt x="17" y="236"/>
                  </a:lnTo>
                  <a:lnTo>
                    <a:pt x="24" y="250"/>
                  </a:lnTo>
                  <a:lnTo>
                    <a:pt x="33" y="263"/>
                  </a:lnTo>
                  <a:lnTo>
                    <a:pt x="43" y="275"/>
                  </a:lnTo>
                  <a:lnTo>
                    <a:pt x="55" y="287"/>
                  </a:lnTo>
                  <a:lnTo>
                    <a:pt x="68" y="298"/>
                  </a:lnTo>
                  <a:lnTo>
                    <a:pt x="81" y="307"/>
                  </a:lnTo>
                  <a:lnTo>
                    <a:pt x="1075" y="918"/>
                  </a:lnTo>
                  <a:lnTo>
                    <a:pt x="1090" y="925"/>
                  </a:lnTo>
                  <a:lnTo>
                    <a:pt x="1105" y="932"/>
                  </a:lnTo>
                  <a:lnTo>
                    <a:pt x="1120" y="936"/>
                  </a:lnTo>
                  <a:lnTo>
                    <a:pt x="1136" y="939"/>
                  </a:lnTo>
                  <a:lnTo>
                    <a:pt x="1153" y="941"/>
                  </a:lnTo>
                  <a:lnTo>
                    <a:pt x="1168" y="941"/>
                  </a:lnTo>
                  <a:lnTo>
                    <a:pt x="1183" y="938"/>
                  </a:lnTo>
                  <a:lnTo>
                    <a:pt x="1199" y="935"/>
                  </a:lnTo>
                  <a:lnTo>
                    <a:pt x="1214" y="930"/>
                  </a:lnTo>
                  <a:lnTo>
                    <a:pt x="1229" y="924"/>
                  </a:lnTo>
                  <a:lnTo>
                    <a:pt x="1243" y="916"/>
                  </a:lnTo>
                  <a:lnTo>
                    <a:pt x="1256" y="907"/>
                  </a:lnTo>
                  <a:lnTo>
                    <a:pt x="1268" y="896"/>
                  </a:lnTo>
                  <a:lnTo>
                    <a:pt x="1280" y="885"/>
                  </a:lnTo>
                  <a:lnTo>
                    <a:pt x="1289" y="871"/>
                  </a:lnTo>
                  <a:lnTo>
                    <a:pt x="1299" y="857"/>
                  </a:lnTo>
                  <a:close/>
                </a:path>
              </a:pathLst>
            </a:custGeom>
            <a:solidFill>
              <a:srgbClr val="6A71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29" name="Freeform 85">
              <a:extLst>
                <a:ext uri="{FF2B5EF4-FFF2-40B4-BE49-F238E27FC236}">
                  <a16:creationId xmlns:a16="http://schemas.microsoft.com/office/drawing/2014/main" xmlns="" id="{59B65E8E-C3F0-4F95-ABFA-A226E6EB4420}"/>
                </a:ext>
              </a:extLst>
            </p:cNvPr>
            <p:cNvSpPr>
              <a:spLocks/>
            </p:cNvSpPr>
            <p:nvPr/>
          </p:nvSpPr>
          <p:spPr bwMode="auto">
            <a:xfrm>
              <a:off x="8081969" y="3456008"/>
              <a:ext cx="79891" cy="145256"/>
            </a:xfrm>
            <a:custGeom>
              <a:avLst/>
              <a:gdLst>
                <a:gd name="T0" fmla="*/ 164 w 327"/>
                <a:gd name="T1" fmla="*/ 599 h 599"/>
                <a:gd name="T2" fmla="*/ 197 w 327"/>
                <a:gd name="T3" fmla="*/ 595 h 599"/>
                <a:gd name="T4" fmla="*/ 227 w 327"/>
                <a:gd name="T5" fmla="*/ 586 h 599"/>
                <a:gd name="T6" fmla="*/ 256 w 327"/>
                <a:gd name="T7" fmla="*/ 570 h 599"/>
                <a:gd name="T8" fmla="*/ 280 w 327"/>
                <a:gd name="T9" fmla="*/ 551 h 599"/>
                <a:gd name="T10" fmla="*/ 300 w 327"/>
                <a:gd name="T11" fmla="*/ 526 h 599"/>
                <a:gd name="T12" fmla="*/ 315 w 327"/>
                <a:gd name="T13" fmla="*/ 499 h 599"/>
                <a:gd name="T14" fmla="*/ 325 w 327"/>
                <a:gd name="T15" fmla="*/ 468 h 599"/>
                <a:gd name="T16" fmla="*/ 327 w 327"/>
                <a:gd name="T17" fmla="*/ 436 h 599"/>
                <a:gd name="T18" fmla="*/ 327 w 327"/>
                <a:gd name="T19" fmla="*/ 148 h 599"/>
                <a:gd name="T20" fmla="*/ 320 w 327"/>
                <a:gd name="T21" fmla="*/ 116 h 599"/>
                <a:gd name="T22" fmla="*/ 308 w 327"/>
                <a:gd name="T23" fmla="*/ 86 h 599"/>
                <a:gd name="T24" fmla="*/ 290 w 327"/>
                <a:gd name="T25" fmla="*/ 60 h 599"/>
                <a:gd name="T26" fmla="*/ 268 w 327"/>
                <a:gd name="T27" fmla="*/ 38 h 599"/>
                <a:gd name="T28" fmla="*/ 241 w 327"/>
                <a:gd name="T29" fmla="*/ 20 h 599"/>
                <a:gd name="T30" fmla="*/ 213 w 327"/>
                <a:gd name="T31" fmla="*/ 7 h 599"/>
                <a:gd name="T32" fmla="*/ 181 w 327"/>
                <a:gd name="T33" fmla="*/ 1 h 599"/>
                <a:gd name="T34" fmla="*/ 164 w 327"/>
                <a:gd name="T35" fmla="*/ 0 h 599"/>
                <a:gd name="T36" fmla="*/ 131 w 327"/>
                <a:gd name="T37" fmla="*/ 4 h 599"/>
                <a:gd name="T38" fmla="*/ 100 w 327"/>
                <a:gd name="T39" fmla="*/ 13 h 599"/>
                <a:gd name="T40" fmla="*/ 73 w 327"/>
                <a:gd name="T41" fmla="*/ 29 h 599"/>
                <a:gd name="T42" fmla="*/ 49 w 327"/>
                <a:gd name="T43" fmla="*/ 48 h 599"/>
                <a:gd name="T44" fmla="*/ 29 w 327"/>
                <a:gd name="T45" fmla="*/ 73 h 599"/>
                <a:gd name="T46" fmla="*/ 13 w 327"/>
                <a:gd name="T47" fmla="*/ 100 h 599"/>
                <a:gd name="T48" fmla="*/ 4 w 327"/>
                <a:gd name="T49" fmla="*/ 131 h 599"/>
                <a:gd name="T50" fmla="*/ 0 w 327"/>
                <a:gd name="T51" fmla="*/ 164 h 599"/>
                <a:gd name="T52" fmla="*/ 1 w 327"/>
                <a:gd name="T53" fmla="*/ 453 h 599"/>
                <a:gd name="T54" fmla="*/ 8 w 327"/>
                <a:gd name="T55" fmla="*/ 484 h 599"/>
                <a:gd name="T56" fmla="*/ 20 w 327"/>
                <a:gd name="T57" fmla="*/ 513 h 599"/>
                <a:gd name="T58" fmla="*/ 38 w 327"/>
                <a:gd name="T59" fmla="*/ 539 h 599"/>
                <a:gd name="T60" fmla="*/ 61 w 327"/>
                <a:gd name="T61" fmla="*/ 562 h 599"/>
                <a:gd name="T62" fmla="*/ 86 w 327"/>
                <a:gd name="T63" fmla="*/ 579 h 599"/>
                <a:gd name="T64" fmla="*/ 115 w 327"/>
                <a:gd name="T65" fmla="*/ 592 h 599"/>
                <a:gd name="T66" fmla="*/ 147 w 327"/>
                <a:gd name="T67" fmla="*/ 598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7" h="599">
                  <a:moveTo>
                    <a:pt x="164" y="599"/>
                  </a:moveTo>
                  <a:lnTo>
                    <a:pt x="164" y="599"/>
                  </a:lnTo>
                  <a:lnTo>
                    <a:pt x="181" y="598"/>
                  </a:lnTo>
                  <a:lnTo>
                    <a:pt x="197" y="595"/>
                  </a:lnTo>
                  <a:lnTo>
                    <a:pt x="213" y="592"/>
                  </a:lnTo>
                  <a:lnTo>
                    <a:pt x="227" y="586"/>
                  </a:lnTo>
                  <a:lnTo>
                    <a:pt x="241" y="579"/>
                  </a:lnTo>
                  <a:lnTo>
                    <a:pt x="256" y="570"/>
                  </a:lnTo>
                  <a:lnTo>
                    <a:pt x="268" y="562"/>
                  </a:lnTo>
                  <a:lnTo>
                    <a:pt x="280" y="551"/>
                  </a:lnTo>
                  <a:lnTo>
                    <a:pt x="290" y="539"/>
                  </a:lnTo>
                  <a:lnTo>
                    <a:pt x="300" y="526"/>
                  </a:lnTo>
                  <a:lnTo>
                    <a:pt x="308" y="513"/>
                  </a:lnTo>
                  <a:lnTo>
                    <a:pt x="315" y="499"/>
                  </a:lnTo>
                  <a:lnTo>
                    <a:pt x="320" y="484"/>
                  </a:lnTo>
                  <a:lnTo>
                    <a:pt x="325" y="468"/>
                  </a:lnTo>
                  <a:lnTo>
                    <a:pt x="327" y="453"/>
                  </a:lnTo>
                  <a:lnTo>
                    <a:pt x="327" y="436"/>
                  </a:lnTo>
                  <a:lnTo>
                    <a:pt x="327" y="164"/>
                  </a:lnTo>
                  <a:lnTo>
                    <a:pt x="327" y="148"/>
                  </a:lnTo>
                  <a:lnTo>
                    <a:pt x="325" y="131"/>
                  </a:lnTo>
                  <a:lnTo>
                    <a:pt x="320" y="116"/>
                  </a:lnTo>
                  <a:lnTo>
                    <a:pt x="315" y="100"/>
                  </a:lnTo>
                  <a:lnTo>
                    <a:pt x="308" y="86"/>
                  </a:lnTo>
                  <a:lnTo>
                    <a:pt x="300" y="73"/>
                  </a:lnTo>
                  <a:lnTo>
                    <a:pt x="290" y="60"/>
                  </a:lnTo>
                  <a:lnTo>
                    <a:pt x="280" y="48"/>
                  </a:lnTo>
                  <a:lnTo>
                    <a:pt x="268" y="38"/>
                  </a:lnTo>
                  <a:lnTo>
                    <a:pt x="256" y="29"/>
                  </a:lnTo>
                  <a:lnTo>
                    <a:pt x="241" y="20"/>
                  </a:lnTo>
                  <a:lnTo>
                    <a:pt x="227" y="13"/>
                  </a:lnTo>
                  <a:lnTo>
                    <a:pt x="213" y="7"/>
                  </a:lnTo>
                  <a:lnTo>
                    <a:pt x="197" y="4"/>
                  </a:lnTo>
                  <a:lnTo>
                    <a:pt x="181" y="1"/>
                  </a:lnTo>
                  <a:lnTo>
                    <a:pt x="164" y="0"/>
                  </a:lnTo>
                  <a:lnTo>
                    <a:pt x="164" y="0"/>
                  </a:lnTo>
                  <a:lnTo>
                    <a:pt x="147" y="1"/>
                  </a:lnTo>
                  <a:lnTo>
                    <a:pt x="131" y="4"/>
                  </a:lnTo>
                  <a:lnTo>
                    <a:pt x="115" y="7"/>
                  </a:lnTo>
                  <a:lnTo>
                    <a:pt x="100" y="13"/>
                  </a:lnTo>
                  <a:lnTo>
                    <a:pt x="86" y="20"/>
                  </a:lnTo>
                  <a:lnTo>
                    <a:pt x="73" y="29"/>
                  </a:lnTo>
                  <a:lnTo>
                    <a:pt x="61" y="38"/>
                  </a:lnTo>
                  <a:lnTo>
                    <a:pt x="49" y="48"/>
                  </a:lnTo>
                  <a:lnTo>
                    <a:pt x="38" y="60"/>
                  </a:lnTo>
                  <a:lnTo>
                    <a:pt x="29" y="73"/>
                  </a:lnTo>
                  <a:lnTo>
                    <a:pt x="20" y="86"/>
                  </a:lnTo>
                  <a:lnTo>
                    <a:pt x="13" y="100"/>
                  </a:lnTo>
                  <a:lnTo>
                    <a:pt x="8" y="116"/>
                  </a:lnTo>
                  <a:lnTo>
                    <a:pt x="4" y="131"/>
                  </a:lnTo>
                  <a:lnTo>
                    <a:pt x="1" y="148"/>
                  </a:lnTo>
                  <a:lnTo>
                    <a:pt x="0" y="164"/>
                  </a:lnTo>
                  <a:lnTo>
                    <a:pt x="0" y="436"/>
                  </a:lnTo>
                  <a:lnTo>
                    <a:pt x="1" y="453"/>
                  </a:lnTo>
                  <a:lnTo>
                    <a:pt x="4" y="468"/>
                  </a:lnTo>
                  <a:lnTo>
                    <a:pt x="8" y="484"/>
                  </a:lnTo>
                  <a:lnTo>
                    <a:pt x="13" y="499"/>
                  </a:lnTo>
                  <a:lnTo>
                    <a:pt x="20" y="513"/>
                  </a:lnTo>
                  <a:lnTo>
                    <a:pt x="29" y="526"/>
                  </a:lnTo>
                  <a:lnTo>
                    <a:pt x="38" y="539"/>
                  </a:lnTo>
                  <a:lnTo>
                    <a:pt x="49" y="551"/>
                  </a:lnTo>
                  <a:lnTo>
                    <a:pt x="61" y="562"/>
                  </a:lnTo>
                  <a:lnTo>
                    <a:pt x="73" y="570"/>
                  </a:lnTo>
                  <a:lnTo>
                    <a:pt x="86" y="579"/>
                  </a:lnTo>
                  <a:lnTo>
                    <a:pt x="100" y="586"/>
                  </a:lnTo>
                  <a:lnTo>
                    <a:pt x="115" y="592"/>
                  </a:lnTo>
                  <a:lnTo>
                    <a:pt x="131" y="595"/>
                  </a:lnTo>
                  <a:lnTo>
                    <a:pt x="147" y="598"/>
                  </a:lnTo>
                  <a:lnTo>
                    <a:pt x="164" y="599"/>
                  </a:lnTo>
                  <a:close/>
                </a:path>
              </a:pathLst>
            </a:custGeom>
            <a:solidFill>
              <a:srgbClr val="565C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30" name="Freeform 86">
              <a:extLst>
                <a:ext uri="{FF2B5EF4-FFF2-40B4-BE49-F238E27FC236}">
                  <a16:creationId xmlns:a16="http://schemas.microsoft.com/office/drawing/2014/main" xmlns="" id="{A9AC81F2-0CCA-4E98-9799-06A51F154C24}"/>
                </a:ext>
              </a:extLst>
            </p:cNvPr>
            <p:cNvSpPr>
              <a:spLocks/>
            </p:cNvSpPr>
            <p:nvPr/>
          </p:nvSpPr>
          <p:spPr bwMode="auto">
            <a:xfrm>
              <a:off x="8094073" y="3281702"/>
              <a:ext cx="55681" cy="229988"/>
            </a:xfrm>
            <a:custGeom>
              <a:avLst/>
              <a:gdLst>
                <a:gd name="T0" fmla="*/ 115 w 229"/>
                <a:gd name="T1" fmla="*/ 0 h 950"/>
                <a:gd name="T2" fmla="*/ 138 w 229"/>
                <a:gd name="T3" fmla="*/ 2 h 950"/>
                <a:gd name="T4" fmla="*/ 159 w 229"/>
                <a:gd name="T5" fmla="*/ 9 h 950"/>
                <a:gd name="T6" fmla="*/ 179 w 229"/>
                <a:gd name="T7" fmla="*/ 20 h 950"/>
                <a:gd name="T8" fmla="*/ 196 w 229"/>
                <a:gd name="T9" fmla="*/ 34 h 950"/>
                <a:gd name="T10" fmla="*/ 210 w 229"/>
                <a:gd name="T11" fmla="*/ 51 h 950"/>
                <a:gd name="T12" fmla="*/ 221 w 229"/>
                <a:gd name="T13" fmla="*/ 71 h 950"/>
                <a:gd name="T14" fmla="*/ 227 w 229"/>
                <a:gd name="T15" fmla="*/ 92 h 950"/>
                <a:gd name="T16" fmla="*/ 229 w 229"/>
                <a:gd name="T17" fmla="*/ 115 h 950"/>
                <a:gd name="T18" fmla="*/ 229 w 229"/>
                <a:gd name="T19" fmla="*/ 847 h 950"/>
                <a:gd name="T20" fmla="*/ 225 w 229"/>
                <a:gd name="T21" fmla="*/ 870 h 950"/>
                <a:gd name="T22" fmla="*/ 216 w 229"/>
                <a:gd name="T23" fmla="*/ 890 h 950"/>
                <a:gd name="T24" fmla="*/ 203 w 229"/>
                <a:gd name="T25" fmla="*/ 908 h 950"/>
                <a:gd name="T26" fmla="*/ 188 w 229"/>
                <a:gd name="T27" fmla="*/ 924 h 950"/>
                <a:gd name="T28" fmla="*/ 170 w 229"/>
                <a:gd name="T29" fmla="*/ 937 h 950"/>
                <a:gd name="T30" fmla="*/ 148 w 229"/>
                <a:gd name="T31" fmla="*/ 945 h 950"/>
                <a:gd name="T32" fmla="*/ 127 w 229"/>
                <a:gd name="T33" fmla="*/ 950 h 950"/>
                <a:gd name="T34" fmla="*/ 115 w 229"/>
                <a:gd name="T35" fmla="*/ 950 h 950"/>
                <a:gd name="T36" fmla="*/ 91 w 229"/>
                <a:gd name="T37" fmla="*/ 947 h 950"/>
                <a:gd name="T38" fmla="*/ 70 w 229"/>
                <a:gd name="T39" fmla="*/ 941 h 950"/>
                <a:gd name="T40" fmla="*/ 51 w 229"/>
                <a:gd name="T41" fmla="*/ 931 h 950"/>
                <a:gd name="T42" fmla="*/ 34 w 229"/>
                <a:gd name="T43" fmla="*/ 916 h 950"/>
                <a:gd name="T44" fmla="*/ 20 w 229"/>
                <a:gd name="T45" fmla="*/ 900 h 950"/>
                <a:gd name="T46" fmla="*/ 9 w 229"/>
                <a:gd name="T47" fmla="*/ 879 h 950"/>
                <a:gd name="T48" fmla="*/ 2 w 229"/>
                <a:gd name="T49" fmla="*/ 858 h 950"/>
                <a:gd name="T50" fmla="*/ 0 w 229"/>
                <a:gd name="T51" fmla="*/ 835 h 950"/>
                <a:gd name="T52" fmla="*/ 1 w 229"/>
                <a:gd name="T53" fmla="*/ 103 h 950"/>
                <a:gd name="T54" fmla="*/ 6 w 229"/>
                <a:gd name="T55" fmla="*/ 81 h 950"/>
                <a:gd name="T56" fmla="*/ 14 w 229"/>
                <a:gd name="T57" fmla="*/ 60 h 950"/>
                <a:gd name="T58" fmla="*/ 26 w 229"/>
                <a:gd name="T59" fmla="*/ 42 h 950"/>
                <a:gd name="T60" fmla="*/ 43 w 229"/>
                <a:gd name="T61" fmla="*/ 27 h 950"/>
                <a:gd name="T62" fmla="*/ 60 w 229"/>
                <a:gd name="T63" fmla="*/ 14 h 950"/>
                <a:gd name="T64" fmla="*/ 81 w 229"/>
                <a:gd name="T65" fmla="*/ 6 h 950"/>
                <a:gd name="T66" fmla="*/ 103 w 229"/>
                <a:gd name="T67" fmla="*/ 1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9" h="950">
                  <a:moveTo>
                    <a:pt x="115" y="0"/>
                  </a:moveTo>
                  <a:lnTo>
                    <a:pt x="115" y="0"/>
                  </a:lnTo>
                  <a:lnTo>
                    <a:pt x="127" y="1"/>
                  </a:lnTo>
                  <a:lnTo>
                    <a:pt x="138" y="2"/>
                  </a:lnTo>
                  <a:lnTo>
                    <a:pt x="148" y="6"/>
                  </a:lnTo>
                  <a:lnTo>
                    <a:pt x="159" y="9"/>
                  </a:lnTo>
                  <a:lnTo>
                    <a:pt x="170" y="14"/>
                  </a:lnTo>
                  <a:lnTo>
                    <a:pt x="179" y="20"/>
                  </a:lnTo>
                  <a:lnTo>
                    <a:pt x="188" y="27"/>
                  </a:lnTo>
                  <a:lnTo>
                    <a:pt x="196" y="34"/>
                  </a:lnTo>
                  <a:lnTo>
                    <a:pt x="203" y="42"/>
                  </a:lnTo>
                  <a:lnTo>
                    <a:pt x="210" y="51"/>
                  </a:lnTo>
                  <a:lnTo>
                    <a:pt x="216" y="60"/>
                  </a:lnTo>
                  <a:lnTo>
                    <a:pt x="221" y="71"/>
                  </a:lnTo>
                  <a:lnTo>
                    <a:pt x="225" y="81"/>
                  </a:lnTo>
                  <a:lnTo>
                    <a:pt x="227" y="92"/>
                  </a:lnTo>
                  <a:lnTo>
                    <a:pt x="229" y="103"/>
                  </a:lnTo>
                  <a:lnTo>
                    <a:pt x="229" y="115"/>
                  </a:lnTo>
                  <a:lnTo>
                    <a:pt x="229" y="835"/>
                  </a:lnTo>
                  <a:lnTo>
                    <a:pt x="229" y="847"/>
                  </a:lnTo>
                  <a:lnTo>
                    <a:pt x="227" y="858"/>
                  </a:lnTo>
                  <a:lnTo>
                    <a:pt x="225" y="870"/>
                  </a:lnTo>
                  <a:lnTo>
                    <a:pt x="221" y="879"/>
                  </a:lnTo>
                  <a:lnTo>
                    <a:pt x="216" y="890"/>
                  </a:lnTo>
                  <a:lnTo>
                    <a:pt x="210" y="900"/>
                  </a:lnTo>
                  <a:lnTo>
                    <a:pt x="203" y="908"/>
                  </a:lnTo>
                  <a:lnTo>
                    <a:pt x="196" y="916"/>
                  </a:lnTo>
                  <a:lnTo>
                    <a:pt x="188" y="924"/>
                  </a:lnTo>
                  <a:lnTo>
                    <a:pt x="179" y="931"/>
                  </a:lnTo>
                  <a:lnTo>
                    <a:pt x="170" y="937"/>
                  </a:lnTo>
                  <a:lnTo>
                    <a:pt x="159" y="941"/>
                  </a:lnTo>
                  <a:lnTo>
                    <a:pt x="148" y="945"/>
                  </a:lnTo>
                  <a:lnTo>
                    <a:pt x="138" y="947"/>
                  </a:lnTo>
                  <a:lnTo>
                    <a:pt x="127" y="950"/>
                  </a:lnTo>
                  <a:lnTo>
                    <a:pt x="115" y="950"/>
                  </a:lnTo>
                  <a:lnTo>
                    <a:pt x="115" y="950"/>
                  </a:lnTo>
                  <a:lnTo>
                    <a:pt x="103" y="950"/>
                  </a:lnTo>
                  <a:lnTo>
                    <a:pt x="91" y="947"/>
                  </a:lnTo>
                  <a:lnTo>
                    <a:pt x="81" y="945"/>
                  </a:lnTo>
                  <a:lnTo>
                    <a:pt x="70" y="941"/>
                  </a:lnTo>
                  <a:lnTo>
                    <a:pt x="60" y="937"/>
                  </a:lnTo>
                  <a:lnTo>
                    <a:pt x="51" y="931"/>
                  </a:lnTo>
                  <a:lnTo>
                    <a:pt x="43" y="924"/>
                  </a:lnTo>
                  <a:lnTo>
                    <a:pt x="34" y="916"/>
                  </a:lnTo>
                  <a:lnTo>
                    <a:pt x="26" y="908"/>
                  </a:lnTo>
                  <a:lnTo>
                    <a:pt x="20" y="900"/>
                  </a:lnTo>
                  <a:lnTo>
                    <a:pt x="14" y="890"/>
                  </a:lnTo>
                  <a:lnTo>
                    <a:pt x="9" y="879"/>
                  </a:lnTo>
                  <a:lnTo>
                    <a:pt x="6" y="870"/>
                  </a:lnTo>
                  <a:lnTo>
                    <a:pt x="2" y="858"/>
                  </a:lnTo>
                  <a:lnTo>
                    <a:pt x="1" y="847"/>
                  </a:lnTo>
                  <a:lnTo>
                    <a:pt x="0" y="835"/>
                  </a:lnTo>
                  <a:lnTo>
                    <a:pt x="0" y="115"/>
                  </a:lnTo>
                  <a:lnTo>
                    <a:pt x="1" y="103"/>
                  </a:lnTo>
                  <a:lnTo>
                    <a:pt x="2" y="92"/>
                  </a:lnTo>
                  <a:lnTo>
                    <a:pt x="6" y="81"/>
                  </a:lnTo>
                  <a:lnTo>
                    <a:pt x="9" y="71"/>
                  </a:lnTo>
                  <a:lnTo>
                    <a:pt x="14" y="60"/>
                  </a:lnTo>
                  <a:lnTo>
                    <a:pt x="20" y="51"/>
                  </a:lnTo>
                  <a:lnTo>
                    <a:pt x="26" y="42"/>
                  </a:lnTo>
                  <a:lnTo>
                    <a:pt x="34" y="34"/>
                  </a:lnTo>
                  <a:lnTo>
                    <a:pt x="43" y="27"/>
                  </a:lnTo>
                  <a:lnTo>
                    <a:pt x="51" y="20"/>
                  </a:lnTo>
                  <a:lnTo>
                    <a:pt x="60" y="14"/>
                  </a:lnTo>
                  <a:lnTo>
                    <a:pt x="70" y="9"/>
                  </a:lnTo>
                  <a:lnTo>
                    <a:pt x="81" y="6"/>
                  </a:lnTo>
                  <a:lnTo>
                    <a:pt x="91" y="2"/>
                  </a:lnTo>
                  <a:lnTo>
                    <a:pt x="103" y="1"/>
                  </a:lnTo>
                  <a:lnTo>
                    <a:pt x="115" y="0"/>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31" name="Freeform 87">
              <a:extLst>
                <a:ext uri="{FF2B5EF4-FFF2-40B4-BE49-F238E27FC236}">
                  <a16:creationId xmlns:a16="http://schemas.microsoft.com/office/drawing/2014/main" xmlns="" id="{0EFE5910-1048-4DB0-A972-EE6451C3131B}"/>
                </a:ext>
              </a:extLst>
            </p:cNvPr>
            <p:cNvSpPr>
              <a:spLocks/>
            </p:cNvSpPr>
            <p:nvPr/>
          </p:nvSpPr>
          <p:spPr bwMode="auto">
            <a:xfrm>
              <a:off x="7878611" y="3303490"/>
              <a:ext cx="237251" cy="171886"/>
            </a:xfrm>
            <a:custGeom>
              <a:avLst/>
              <a:gdLst>
                <a:gd name="T0" fmla="*/ 0 w 982"/>
                <a:gd name="T1" fmla="*/ 0 h 713"/>
                <a:gd name="T2" fmla="*/ 0 w 982"/>
                <a:gd name="T3" fmla="*/ 145 h 713"/>
                <a:gd name="T4" fmla="*/ 982 w 982"/>
                <a:gd name="T5" fmla="*/ 713 h 713"/>
                <a:gd name="T6" fmla="*/ 982 w 982"/>
                <a:gd name="T7" fmla="*/ 568 h 713"/>
                <a:gd name="T8" fmla="*/ 0 w 982"/>
                <a:gd name="T9" fmla="*/ 0 h 713"/>
              </a:gdLst>
              <a:ahLst/>
              <a:cxnLst>
                <a:cxn ang="0">
                  <a:pos x="T0" y="T1"/>
                </a:cxn>
                <a:cxn ang="0">
                  <a:pos x="T2" y="T3"/>
                </a:cxn>
                <a:cxn ang="0">
                  <a:pos x="T4" y="T5"/>
                </a:cxn>
                <a:cxn ang="0">
                  <a:pos x="T6" y="T7"/>
                </a:cxn>
                <a:cxn ang="0">
                  <a:pos x="T8" y="T9"/>
                </a:cxn>
              </a:cxnLst>
              <a:rect l="0" t="0" r="r" b="b"/>
              <a:pathLst>
                <a:path w="982" h="713">
                  <a:moveTo>
                    <a:pt x="0" y="0"/>
                  </a:moveTo>
                  <a:lnTo>
                    <a:pt x="0" y="145"/>
                  </a:lnTo>
                  <a:lnTo>
                    <a:pt x="982" y="713"/>
                  </a:lnTo>
                  <a:lnTo>
                    <a:pt x="982" y="568"/>
                  </a:lnTo>
                  <a:lnTo>
                    <a:pt x="0" y="0"/>
                  </a:lnTo>
                  <a:close/>
                </a:path>
              </a:pathLst>
            </a:custGeom>
            <a:solidFill>
              <a:srgbClr val="8F77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32" name="Freeform 88">
              <a:extLst>
                <a:ext uri="{FF2B5EF4-FFF2-40B4-BE49-F238E27FC236}">
                  <a16:creationId xmlns:a16="http://schemas.microsoft.com/office/drawing/2014/main" xmlns="" id="{EB82A3F7-7886-4E29-89A2-6F1E2745DD7B}"/>
                </a:ext>
              </a:extLst>
            </p:cNvPr>
            <p:cNvSpPr>
              <a:spLocks/>
            </p:cNvSpPr>
            <p:nvPr/>
          </p:nvSpPr>
          <p:spPr bwMode="auto">
            <a:xfrm>
              <a:off x="7878611" y="3166708"/>
              <a:ext cx="473292" cy="273565"/>
            </a:xfrm>
            <a:custGeom>
              <a:avLst/>
              <a:gdLst>
                <a:gd name="T0" fmla="*/ 975 w 1956"/>
                <a:gd name="T1" fmla="*/ 0 h 1131"/>
                <a:gd name="T2" fmla="*/ 0 w 1956"/>
                <a:gd name="T3" fmla="*/ 563 h 1131"/>
                <a:gd name="T4" fmla="*/ 982 w 1956"/>
                <a:gd name="T5" fmla="*/ 1131 h 1131"/>
                <a:gd name="T6" fmla="*/ 1956 w 1956"/>
                <a:gd name="T7" fmla="*/ 566 h 1131"/>
                <a:gd name="T8" fmla="*/ 1947 w 1956"/>
                <a:gd name="T9" fmla="*/ 560 h 1131"/>
                <a:gd name="T10" fmla="*/ 1917 w 1956"/>
                <a:gd name="T11" fmla="*/ 544 h 1131"/>
                <a:gd name="T12" fmla="*/ 1871 w 1956"/>
                <a:gd name="T13" fmla="*/ 516 h 1131"/>
                <a:gd name="T14" fmla="*/ 1810 w 1956"/>
                <a:gd name="T15" fmla="*/ 482 h 1131"/>
                <a:gd name="T16" fmla="*/ 1739 w 1956"/>
                <a:gd name="T17" fmla="*/ 440 h 1131"/>
                <a:gd name="T18" fmla="*/ 1658 w 1956"/>
                <a:gd name="T19" fmla="*/ 394 h 1131"/>
                <a:gd name="T20" fmla="*/ 1572 w 1956"/>
                <a:gd name="T21" fmla="*/ 345 h 1131"/>
                <a:gd name="T22" fmla="*/ 1483 w 1956"/>
                <a:gd name="T23" fmla="*/ 292 h 1131"/>
                <a:gd name="T24" fmla="*/ 1394 w 1956"/>
                <a:gd name="T25" fmla="*/ 241 h 1131"/>
                <a:gd name="T26" fmla="*/ 1306 w 1956"/>
                <a:gd name="T27" fmla="*/ 190 h 1131"/>
                <a:gd name="T28" fmla="*/ 1222 w 1956"/>
                <a:gd name="T29" fmla="*/ 142 h 1131"/>
                <a:gd name="T30" fmla="*/ 1147 w 1956"/>
                <a:gd name="T31" fmla="*/ 100 h 1131"/>
                <a:gd name="T32" fmla="*/ 1082 w 1956"/>
                <a:gd name="T33" fmla="*/ 61 h 1131"/>
                <a:gd name="T34" fmla="*/ 1031 w 1956"/>
                <a:gd name="T35" fmla="*/ 32 h 1131"/>
                <a:gd name="T36" fmla="*/ 994 w 1956"/>
                <a:gd name="T37" fmla="*/ 10 h 1131"/>
                <a:gd name="T38" fmla="*/ 975 w 1956"/>
                <a:gd name="T39" fmla="*/ 0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56" h="1131">
                  <a:moveTo>
                    <a:pt x="975" y="0"/>
                  </a:moveTo>
                  <a:lnTo>
                    <a:pt x="0" y="563"/>
                  </a:lnTo>
                  <a:lnTo>
                    <a:pt x="982" y="1131"/>
                  </a:lnTo>
                  <a:lnTo>
                    <a:pt x="1956" y="566"/>
                  </a:lnTo>
                  <a:lnTo>
                    <a:pt x="1947" y="560"/>
                  </a:lnTo>
                  <a:lnTo>
                    <a:pt x="1917" y="544"/>
                  </a:lnTo>
                  <a:lnTo>
                    <a:pt x="1871" y="516"/>
                  </a:lnTo>
                  <a:lnTo>
                    <a:pt x="1810" y="482"/>
                  </a:lnTo>
                  <a:lnTo>
                    <a:pt x="1739" y="440"/>
                  </a:lnTo>
                  <a:lnTo>
                    <a:pt x="1658" y="394"/>
                  </a:lnTo>
                  <a:lnTo>
                    <a:pt x="1572" y="345"/>
                  </a:lnTo>
                  <a:lnTo>
                    <a:pt x="1483" y="292"/>
                  </a:lnTo>
                  <a:lnTo>
                    <a:pt x="1394" y="241"/>
                  </a:lnTo>
                  <a:lnTo>
                    <a:pt x="1306" y="190"/>
                  </a:lnTo>
                  <a:lnTo>
                    <a:pt x="1222" y="142"/>
                  </a:lnTo>
                  <a:lnTo>
                    <a:pt x="1147" y="100"/>
                  </a:lnTo>
                  <a:lnTo>
                    <a:pt x="1082" y="61"/>
                  </a:lnTo>
                  <a:lnTo>
                    <a:pt x="1031" y="32"/>
                  </a:lnTo>
                  <a:lnTo>
                    <a:pt x="994" y="10"/>
                  </a:lnTo>
                  <a:lnTo>
                    <a:pt x="975" y="0"/>
                  </a:lnTo>
                  <a:close/>
                </a:path>
              </a:pathLst>
            </a:custGeom>
            <a:solidFill>
              <a:srgbClr val="E3C6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33" name="Freeform 89">
              <a:extLst>
                <a:ext uri="{FF2B5EF4-FFF2-40B4-BE49-F238E27FC236}">
                  <a16:creationId xmlns:a16="http://schemas.microsoft.com/office/drawing/2014/main" xmlns="" id="{8B1F441F-0682-4C19-9153-BF46EBFAA0E6}"/>
                </a:ext>
              </a:extLst>
            </p:cNvPr>
            <p:cNvSpPr>
              <a:spLocks/>
            </p:cNvSpPr>
            <p:nvPr/>
          </p:nvSpPr>
          <p:spPr bwMode="auto">
            <a:xfrm>
              <a:off x="8115862" y="3303490"/>
              <a:ext cx="236041" cy="171886"/>
            </a:xfrm>
            <a:custGeom>
              <a:avLst/>
              <a:gdLst>
                <a:gd name="T0" fmla="*/ 974 w 974"/>
                <a:gd name="T1" fmla="*/ 0 h 710"/>
                <a:gd name="T2" fmla="*/ 0 w 974"/>
                <a:gd name="T3" fmla="*/ 565 h 710"/>
                <a:gd name="T4" fmla="*/ 0 w 974"/>
                <a:gd name="T5" fmla="*/ 710 h 710"/>
                <a:gd name="T6" fmla="*/ 974 w 974"/>
                <a:gd name="T7" fmla="*/ 146 h 710"/>
                <a:gd name="T8" fmla="*/ 974 w 974"/>
                <a:gd name="T9" fmla="*/ 0 h 710"/>
              </a:gdLst>
              <a:ahLst/>
              <a:cxnLst>
                <a:cxn ang="0">
                  <a:pos x="T0" y="T1"/>
                </a:cxn>
                <a:cxn ang="0">
                  <a:pos x="T2" y="T3"/>
                </a:cxn>
                <a:cxn ang="0">
                  <a:pos x="T4" y="T5"/>
                </a:cxn>
                <a:cxn ang="0">
                  <a:pos x="T6" y="T7"/>
                </a:cxn>
                <a:cxn ang="0">
                  <a:pos x="T8" y="T9"/>
                </a:cxn>
              </a:cxnLst>
              <a:rect l="0" t="0" r="r" b="b"/>
              <a:pathLst>
                <a:path w="974" h="710">
                  <a:moveTo>
                    <a:pt x="974" y="0"/>
                  </a:moveTo>
                  <a:lnTo>
                    <a:pt x="0" y="565"/>
                  </a:lnTo>
                  <a:lnTo>
                    <a:pt x="0" y="710"/>
                  </a:lnTo>
                  <a:lnTo>
                    <a:pt x="974" y="146"/>
                  </a:lnTo>
                  <a:lnTo>
                    <a:pt x="974" y="0"/>
                  </a:lnTo>
                  <a:close/>
                </a:path>
              </a:pathLst>
            </a:custGeom>
            <a:solidFill>
              <a:srgbClr val="C2A5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34" name="Freeform 90">
              <a:extLst>
                <a:ext uri="{FF2B5EF4-FFF2-40B4-BE49-F238E27FC236}">
                  <a16:creationId xmlns:a16="http://schemas.microsoft.com/office/drawing/2014/main" xmlns="" id="{D7D20AD1-F5D5-488C-A72A-50EA548221D6}"/>
                </a:ext>
              </a:extLst>
            </p:cNvPr>
            <p:cNvSpPr>
              <a:spLocks/>
            </p:cNvSpPr>
            <p:nvPr/>
          </p:nvSpPr>
          <p:spPr bwMode="auto">
            <a:xfrm>
              <a:off x="7882243" y="2798727"/>
              <a:ext cx="221516" cy="127099"/>
            </a:xfrm>
            <a:custGeom>
              <a:avLst/>
              <a:gdLst>
                <a:gd name="T0" fmla="*/ 808 w 914"/>
                <a:gd name="T1" fmla="*/ 0 h 528"/>
                <a:gd name="T2" fmla="*/ 0 w 914"/>
                <a:gd name="T3" fmla="*/ 467 h 528"/>
                <a:gd name="T4" fmla="*/ 105 w 914"/>
                <a:gd name="T5" fmla="*/ 528 h 528"/>
                <a:gd name="T6" fmla="*/ 914 w 914"/>
                <a:gd name="T7" fmla="*/ 61 h 528"/>
                <a:gd name="T8" fmla="*/ 808 w 914"/>
                <a:gd name="T9" fmla="*/ 0 h 528"/>
              </a:gdLst>
              <a:ahLst/>
              <a:cxnLst>
                <a:cxn ang="0">
                  <a:pos x="T0" y="T1"/>
                </a:cxn>
                <a:cxn ang="0">
                  <a:pos x="T2" y="T3"/>
                </a:cxn>
                <a:cxn ang="0">
                  <a:pos x="T4" y="T5"/>
                </a:cxn>
                <a:cxn ang="0">
                  <a:pos x="T6" y="T7"/>
                </a:cxn>
                <a:cxn ang="0">
                  <a:pos x="T8" y="T9"/>
                </a:cxn>
              </a:cxnLst>
              <a:rect l="0" t="0" r="r" b="b"/>
              <a:pathLst>
                <a:path w="914" h="528">
                  <a:moveTo>
                    <a:pt x="808" y="0"/>
                  </a:moveTo>
                  <a:lnTo>
                    <a:pt x="0" y="467"/>
                  </a:lnTo>
                  <a:lnTo>
                    <a:pt x="105" y="528"/>
                  </a:lnTo>
                  <a:lnTo>
                    <a:pt x="914" y="61"/>
                  </a:lnTo>
                  <a:lnTo>
                    <a:pt x="808" y="0"/>
                  </a:lnTo>
                  <a:close/>
                </a:path>
              </a:pathLst>
            </a:custGeom>
            <a:solidFill>
              <a:srgbClr val="E3C6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35" name="Freeform 91">
              <a:extLst>
                <a:ext uri="{FF2B5EF4-FFF2-40B4-BE49-F238E27FC236}">
                  <a16:creationId xmlns:a16="http://schemas.microsoft.com/office/drawing/2014/main" xmlns="" id="{378F4A27-A83D-4E0C-8FAE-53DE0FF0E0C3}"/>
                </a:ext>
              </a:extLst>
            </p:cNvPr>
            <p:cNvSpPr>
              <a:spLocks/>
            </p:cNvSpPr>
            <p:nvPr/>
          </p:nvSpPr>
          <p:spPr bwMode="auto">
            <a:xfrm>
              <a:off x="7907662" y="2813252"/>
              <a:ext cx="196095" cy="387349"/>
            </a:xfrm>
            <a:custGeom>
              <a:avLst/>
              <a:gdLst>
                <a:gd name="T0" fmla="*/ 809 w 809"/>
                <a:gd name="T1" fmla="*/ 0 h 1601"/>
                <a:gd name="T2" fmla="*/ 0 w 809"/>
                <a:gd name="T3" fmla="*/ 467 h 1601"/>
                <a:gd name="T4" fmla="*/ 0 w 809"/>
                <a:gd name="T5" fmla="*/ 1601 h 1601"/>
                <a:gd name="T6" fmla="*/ 809 w 809"/>
                <a:gd name="T7" fmla="*/ 1135 h 1601"/>
                <a:gd name="T8" fmla="*/ 809 w 809"/>
                <a:gd name="T9" fmla="*/ 1123 h 1601"/>
                <a:gd name="T10" fmla="*/ 809 w 809"/>
                <a:gd name="T11" fmla="*/ 1088 h 1601"/>
                <a:gd name="T12" fmla="*/ 809 w 809"/>
                <a:gd name="T13" fmla="*/ 1034 h 1601"/>
                <a:gd name="T14" fmla="*/ 809 w 809"/>
                <a:gd name="T15" fmla="*/ 964 h 1601"/>
                <a:gd name="T16" fmla="*/ 809 w 809"/>
                <a:gd name="T17" fmla="*/ 882 h 1601"/>
                <a:gd name="T18" fmla="*/ 809 w 809"/>
                <a:gd name="T19" fmla="*/ 789 h 1601"/>
                <a:gd name="T20" fmla="*/ 809 w 809"/>
                <a:gd name="T21" fmla="*/ 690 h 1601"/>
                <a:gd name="T22" fmla="*/ 809 w 809"/>
                <a:gd name="T23" fmla="*/ 587 h 1601"/>
                <a:gd name="T24" fmla="*/ 809 w 809"/>
                <a:gd name="T25" fmla="*/ 483 h 1601"/>
                <a:gd name="T26" fmla="*/ 809 w 809"/>
                <a:gd name="T27" fmla="*/ 382 h 1601"/>
                <a:gd name="T28" fmla="*/ 809 w 809"/>
                <a:gd name="T29" fmla="*/ 286 h 1601"/>
                <a:gd name="T30" fmla="*/ 809 w 809"/>
                <a:gd name="T31" fmla="*/ 199 h 1601"/>
                <a:gd name="T32" fmla="*/ 809 w 809"/>
                <a:gd name="T33" fmla="*/ 124 h 1601"/>
                <a:gd name="T34" fmla="*/ 809 w 809"/>
                <a:gd name="T35" fmla="*/ 64 h 1601"/>
                <a:gd name="T36" fmla="*/ 809 w 809"/>
                <a:gd name="T37" fmla="*/ 21 h 1601"/>
                <a:gd name="T38" fmla="*/ 809 w 809"/>
                <a:gd name="T39" fmla="*/ 0 h 1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09" h="1601">
                  <a:moveTo>
                    <a:pt x="809" y="0"/>
                  </a:moveTo>
                  <a:lnTo>
                    <a:pt x="0" y="467"/>
                  </a:lnTo>
                  <a:lnTo>
                    <a:pt x="0" y="1601"/>
                  </a:lnTo>
                  <a:lnTo>
                    <a:pt x="809" y="1135"/>
                  </a:lnTo>
                  <a:lnTo>
                    <a:pt x="809" y="1123"/>
                  </a:lnTo>
                  <a:lnTo>
                    <a:pt x="809" y="1088"/>
                  </a:lnTo>
                  <a:lnTo>
                    <a:pt x="809" y="1034"/>
                  </a:lnTo>
                  <a:lnTo>
                    <a:pt x="809" y="964"/>
                  </a:lnTo>
                  <a:lnTo>
                    <a:pt x="809" y="882"/>
                  </a:lnTo>
                  <a:lnTo>
                    <a:pt x="809" y="789"/>
                  </a:lnTo>
                  <a:lnTo>
                    <a:pt x="809" y="690"/>
                  </a:lnTo>
                  <a:lnTo>
                    <a:pt x="809" y="587"/>
                  </a:lnTo>
                  <a:lnTo>
                    <a:pt x="809" y="483"/>
                  </a:lnTo>
                  <a:lnTo>
                    <a:pt x="809" y="382"/>
                  </a:lnTo>
                  <a:lnTo>
                    <a:pt x="809" y="286"/>
                  </a:lnTo>
                  <a:lnTo>
                    <a:pt x="809" y="199"/>
                  </a:lnTo>
                  <a:lnTo>
                    <a:pt x="809" y="124"/>
                  </a:lnTo>
                  <a:lnTo>
                    <a:pt x="809" y="64"/>
                  </a:lnTo>
                  <a:lnTo>
                    <a:pt x="809" y="21"/>
                  </a:lnTo>
                  <a:lnTo>
                    <a:pt x="809" y="0"/>
                  </a:lnTo>
                  <a:close/>
                </a:path>
              </a:pathLst>
            </a:custGeom>
            <a:solidFill>
              <a:srgbClr val="C2A5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36" name="Freeform 92">
              <a:extLst>
                <a:ext uri="{FF2B5EF4-FFF2-40B4-BE49-F238E27FC236}">
                  <a16:creationId xmlns:a16="http://schemas.microsoft.com/office/drawing/2014/main" xmlns="" id="{97102FCF-4080-41C9-9DFA-468BCF8DEF9B}"/>
                </a:ext>
              </a:extLst>
            </p:cNvPr>
            <p:cNvSpPr>
              <a:spLocks/>
            </p:cNvSpPr>
            <p:nvPr/>
          </p:nvSpPr>
          <p:spPr bwMode="auto">
            <a:xfrm>
              <a:off x="7882243" y="2911300"/>
              <a:ext cx="25420" cy="289301"/>
            </a:xfrm>
            <a:custGeom>
              <a:avLst/>
              <a:gdLst>
                <a:gd name="T0" fmla="*/ 0 w 105"/>
                <a:gd name="T1" fmla="*/ 1135 h 1195"/>
                <a:gd name="T2" fmla="*/ 0 w 105"/>
                <a:gd name="T3" fmla="*/ 0 h 1195"/>
                <a:gd name="T4" fmla="*/ 105 w 105"/>
                <a:gd name="T5" fmla="*/ 61 h 1195"/>
                <a:gd name="T6" fmla="*/ 105 w 105"/>
                <a:gd name="T7" fmla="*/ 132 h 1195"/>
                <a:gd name="T8" fmla="*/ 105 w 105"/>
                <a:gd name="T9" fmla="*/ 203 h 1195"/>
                <a:gd name="T10" fmla="*/ 105 w 105"/>
                <a:gd name="T11" fmla="*/ 274 h 1195"/>
                <a:gd name="T12" fmla="*/ 105 w 105"/>
                <a:gd name="T13" fmla="*/ 345 h 1195"/>
                <a:gd name="T14" fmla="*/ 105 w 105"/>
                <a:gd name="T15" fmla="*/ 415 h 1195"/>
                <a:gd name="T16" fmla="*/ 105 w 105"/>
                <a:gd name="T17" fmla="*/ 487 h 1195"/>
                <a:gd name="T18" fmla="*/ 105 w 105"/>
                <a:gd name="T19" fmla="*/ 557 h 1195"/>
                <a:gd name="T20" fmla="*/ 105 w 105"/>
                <a:gd name="T21" fmla="*/ 628 h 1195"/>
                <a:gd name="T22" fmla="*/ 105 w 105"/>
                <a:gd name="T23" fmla="*/ 699 h 1195"/>
                <a:gd name="T24" fmla="*/ 105 w 105"/>
                <a:gd name="T25" fmla="*/ 770 h 1195"/>
                <a:gd name="T26" fmla="*/ 105 w 105"/>
                <a:gd name="T27" fmla="*/ 842 h 1195"/>
                <a:gd name="T28" fmla="*/ 105 w 105"/>
                <a:gd name="T29" fmla="*/ 912 h 1195"/>
                <a:gd name="T30" fmla="*/ 105 w 105"/>
                <a:gd name="T31" fmla="*/ 983 h 1195"/>
                <a:gd name="T32" fmla="*/ 105 w 105"/>
                <a:gd name="T33" fmla="*/ 1054 h 1195"/>
                <a:gd name="T34" fmla="*/ 105 w 105"/>
                <a:gd name="T35" fmla="*/ 1125 h 1195"/>
                <a:gd name="T36" fmla="*/ 105 w 105"/>
                <a:gd name="T37" fmla="*/ 1195 h 1195"/>
                <a:gd name="T38" fmla="*/ 89 w 105"/>
                <a:gd name="T39" fmla="*/ 1194 h 1195"/>
                <a:gd name="T40" fmla="*/ 53 w 105"/>
                <a:gd name="T41" fmla="*/ 1185 h 1195"/>
                <a:gd name="T42" fmla="*/ 42 w 105"/>
                <a:gd name="T43" fmla="*/ 1181 h 1195"/>
                <a:gd name="T44" fmla="*/ 33 w 105"/>
                <a:gd name="T45" fmla="*/ 1176 h 1195"/>
                <a:gd name="T46" fmla="*/ 25 w 105"/>
                <a:gd name="T47" fmla="*/ 1171 h 1195"/>
                <a:gd name="T48" fmla="*/ 16 w 105"/>
                <a:gd name="T49" fmla="*/ 1165 h 1195"/>
                <a:gd name="T50" fmla="*/ 9 w 105"/>
                <a:gd name="T51" fmla="*/ 1160 h 1195"/>
                <a:gd name="T52" fmla="*/ 4 w 105"/>
                <a:gd name="T53" fmla="*/ 1152 h 1195"/>
                <a:gd name="T54" fmla="*/ 1 w 105"/>
                <a:gd name="T55" fmla="*/ 1144 h 1195"/>
                <a:gd name="T56" fmla="*/ 0 w 105"/>
                <a:gd name="T57" fmla="*/ 1135 h 1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5" h="1195">
                  <a:moveTo>
                    <a:pt x="0" y="1135"/>
                  </a:moveTo>
                  <a:lnTo>
                    <a:pt x="0" y="0"/>
                  </a:lnTo>
                  <a:lnTo>
                    <a:pt x="105" y="61"/>
                  </a:lnTo>
                  <a:lnTo>
                    <a:pt x="105" y="132"/>
                  </a:lnTo>
                  <a:lnTo>
                    <a:pt x="105" y="203"/>
                  </a:lnTo>
                  <a:lnTo>
                    <a:pt x="105" y="274"/>
                  </a:lnTo>
                  <a:lnTo>
                    <a:pt x="105" y="345"/>
                  </a:lnTo>
                  <a:lnTo>
                    <a:pt x="105" y="415"/>
                  </a:lnTo>
                  <a:lnTo>
                    <a:pt x="105" y="487"/>
                  </a:lnTo>
                  <a:lnTo>
                    <a:pt x="105" y="557"/>
                  </a:lnTo>
                  <a:lnTo>
                    <a:pt x="105" y="628"/>
                  </a:lnTo>
                  <a:lnTo>
                    <a:pt x="105" y="699"/>
                  </a:lnTo>
                  <a:lnTo>
                    <a:pt x="105" y="770"/>
                  </a:lnTo>
                  <a:lnTo>
                    <a:pt x="105" y="842"/>
                  </a:lnTo>
                  <a:lnTo>
                    <a:pt x="105" y="912"/>
                  </a:lnTo>
                  <a:lnTo>
                    <a:pt x="105" y="983"/>
                  </a:lnTo>
                  <a:lnTo>
                    <a:pt x="105" y="1054"/>
                  </a:lnTo>
                  <a:lnTo>
                    <a:pt x="105" y="1125"/>
                  </a:lnTo>
                  <a:lnTo>
                    <a:pt x="105" y="1195"/>
                  </a:lnTo>
                  <a:lnTo>
                    <a:pt x="89" y="1194"/>
                  </a:lnTo>
                  <a:lnTo>
                    <a:pt x="53" y="1185"/>
                  </a:lnTo>
                  <a:lnTo>
                    <a:pt x="42" y="1181"/>
                  </a:lnTo>
                  <a:lnTo>
                    <a:pt x="33" y="1176"/>
                  </a:lnTo>
                  <a:lnTo>
                    <a:pt x="25" y="1171"/>
                  </a:lnTo>
                  <a:lnTo>
                    <a:pt x="16" y="1165"/>
                  </a:lnTo>
                  <a:lnTo>
                    <a:pt x="9" y="1160"/>
                  </a:lnTo>
                  <a:lnTo>
                    <a:pt x="4" y="1152"/>
                  </a:lnTo>
                  <a:lnTo>
                    <a:pt x="1" y="1144"/>
                  </a:lnTo>
                  <a:lnTo>
                    <a:pt x="0" y="1135"/>
                  </a:lnTo>
                  <a:close/>
                </a:path>
              </a:pathLst>
            </a:custGeom>
            <a:solidFill>
              <a:srgbClr val="8F77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37" name="Freeform 93">
              <a:extLst>
                <a:ext uri="{FF2B5EF4-FFF2-40B4-BE49-F238E27FC236}">
                  <a16:creationId xmlns:a16="http://schemas.microsoft.com/office/drawing/2014/main" xmlns="" id="{E8B516AA-DA74-480B-9BA3-08CC4409C69F}"/>
                </a:ext>
              </a:extLst>
            </p:cNvPr>
            <p:cNvSpPr>
              <a:spLocks/>
            </p:cNvSpPr>
            <p:nvPr/>
          </p:nvSpPr>
          <p:spPr bwMode="auto">
            <a:xfrm>
              <a:off x="8176385" y="3586739"/>
              <a:ext cx="409137" cy="226358"/>
            </a:xfrm>
            <a:custGeom>
              <a:avLst/>
              <a:gdLst>
                <a:gd name="T0" fmla="*/ 678 w 1688"/>
                <a:gd name="T1" fmla="*/ 112 h 934"/>
                <a:gd name="T2" fmla="*/ 803 w 1688"/>
                <a:gd name="T3" fmla="*/ 70 h 934"/>
                <a:gd name="T4" fmla="*/ 928 w 1688"/>
                <a:gd name="T5" fmla="*/ 38 h 934"/>
                <a:gd name="T6" fmla="*/ 1048 w 1688"/>
                <a:gd name="T7" fmla="*/ 16 h 934"/>
                <a:gd name="T8" fmla="*/ 1163 w 1688"/>
                <a:gd name="T9" fmla="*/ 3 h 934"/>
                <a:gd name="T10" fmla="*/ 1273 w 1688"/>
                <a:gd name="T11" fmla="*/ 0 h 934"/>
                <a:gd name="T12" fmla="*/ 1373 w 1688"/>
                <a:gd name="T13" fmla="*/ 6 h 934"/>
                <a:gd name="T14" fmla="*/ 1462 w 1688"/>
                <a:gd name="T15" fmla="*/ 22 h 934"/>
                <a:gd name="T16" fmla="*/ 1539 w 1688"/>
                <a:gd name="T17" fmla="*/ 47 h 934"/>
                <a:gd name="T18" fmla="*/ 1602 w 1688"/>
                <a:gd name="T19" fmla="*/ 83 h 934"/>
                <a:gd name="T20" fmla="*/ 1650 w 1688"/>
                <a:gd name="T21" fmla="*/ 128 h 934"/>
                <a:gd name="T22" fmla="*/ 1678 w 1688"/>
                <a:gd name="T23" fmla="*/ 182 h 934"/>
                <a:gd name="T24" fmla="*/ 1688 w 1688"/>
                <a:gd name="T25" fmla="*/ 239 h 934"/>
                <a:gd name="T26" fmla="*/ 1678 w 1688"/>
                <a:gd name="T27" fmla="*/ 302 h 934"/>
                <a:gd name="T28" fmla="*/ 1652 w 1688"/>
                <a:gd name="T29" fmla="*/ 366 h 934"/>
                <a:gd name="T30" fmla="*/ 1608 w 1688"/>
                <a:gd name="T31" fmla="*/ 433 h 934"/>
                <a:gd name="T32" fmla="*/ 1550 w 1688"/>
                <a:gd name="T33" fmla="*/ 501 h 934"/>
                <a:gd name="T34" fmla="*/ 1476 w 1688"/>
                <a:gd name="T35" fmla="*/ 568 h 934"/>
                <a:gd name="T36" fmla="*/ 1388 w 1688"/>
                <a:gd name="T37" fmla="*/ 632 h 934"/>
                <a:gd name="T38" fmla="*/ 1287 w 1688"/>
                <a:gd name="T39" fmla="*/ 695 h 934"/>
                <a:gd name="T40" fmla="*/ 1175 w 1688"/>
                <a:gd name="T41" fmla="*/ 753 h 934"/>
                <a:gd name="T42" fmla="*/ 1053 w 1688"/>
                <a:gd name="T43" fmla="*/ 807 h 934"/>
                <a:gd name="T44" fmla="*/ 927 w 1688"/>
                <a:gd name="T45" fmla="*/ 851 h 934"/>
                <a:gd name="T46" fmla="*/ 802 w 1688"/>
                <a:gd name="T47" fmla="*/ 887 h 934"/>
                <a:gd name="T48" fmla="*/ 679 w 1688"/>
                <a:gd name="T49" fmla="*/ 912 h 934"/>
                <a:gd name="T50" fmla="*/ 563 w 1688"/>
                <a:gd name="T51" fmla="*/ 928 h 934"/>
                <a:gd name="T52" fmla="*/ 451 w 1688"/>
                <a:gd name="T53" fmla="*/ 934 h 934"/>
                <a:gd name="T54" fmla="*/ 347 w 1688"/>
                <a:gd name="T55" fmla="*/ 932 h 934"/>
                <a:gd name="T56" fmla="*/ 255 w 1688"/>
                <a:gd name="T57" fmla="*/ 919 h 934"/>
                <a:gd name="T58" fmla="*/ 174 w 1688"/>
                <a:gd name="T59" fmla="*/ 896 h 934"/>
                <a:gd name="T60" fmla="*/ 105 w 1688"/>
                <a:gd name="T61" fmla="*/ 864 h 934"/>
                <a:gd name="T62" fmla="*/ 52 w 1688"/>
                <a:gd name="T63" fmla="*/ 822 h 934"/>
                <a:gd name="T64" fmla="*/ 17 w 1688"/>
                <a:gd name="T65" fmla="*/ 771 h 934"/>
                <a:gd name="T66" fmla="*/ 1 w 1688"/>
                <a:gd name="T67" fmla="*/ 715 h 934"/>
                <a:gd name="T68" fmla="*/ 5 w 1688"/>
                <a:gd name="T69" fmla="*/ 653 h 934"/>
                <a:gd name="T70" fmla="*/ 25 w 1688"/>
                <a:gd name="T71" fmla="*/ 590 h 934"/>
                <a:gd name="T72" fmla="*/ 63 w 1688"/>
                <a:gd name="T73" fmla="*/ 524 h 934"/>
                <a:gd name="T74" fmla="*/ 118 w 1688"/>
                <a:gd name="T75" fmla="*/ 457 h 934"/>
                <a:gd name="T76" fmla="*/ 187 w 1688"/>
                <a:gd name="T77" fmla="*/ 389 h 934"/>
                <a:gd name="T78" fmla="*/ 270 w 1688"/>
                <a:gd name="T79" fmla="*/ 324 h 934"/>
                <a:gd name="T80" fmla="*/ 365 w 1688"/>
                <a:gd name="T81" fmla="*/ 260 h 934"/>
                <a:gd name="T82" fmla="*/ 475 w 1688"/>
                <a:gd name="T83" fmla="*/ 200 h 934"/>
                <a:gd name="T84" fmla="*/ 594 w 1688"/>
                <a:gd name="T85" fmla="*/ 145 h 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88" h="934">
                  <a:moveTo>
                    <a:pt x="594" y="145"/>
                  </a:moveTo>
                  <a:lnTo>
                    <a:pt x="636" y="128"/>
                  </a:lnTo>
                  <a:lnTo>
                    <a:pt x="678" y="112"/>
                  </a:lnTo>
                  <a:lnTo>
                    <a:pt x="720" y="97"/>
                  </a:lnTo>
                  <a:lnTo>
                    <a:pt x="761" y="83"/>
                  </a:lnTo>
                  <a:lnTo>
                    <a:pt x="803" y="70"/>
                  </a:lnTo>
                  <a:lnTo>
                    <a:pt x="845" y="58"/>
                  </a:lnTo>
                  <a:lnTo>
                    <a:pt x="886" y="47"/>
                  </a:lnTo>
                  <a:lnTo>
                    <a:pt x="928" y="38"/>
                  </a:lnTo>
                  <a:lnTo>
                    <a:pt x="968" y="29"/>
                  </a:lnTo>
                  <a:lnTo>
                    <a:pt x="1009" y="22"/>
                  </a:lnTo>
                  <a:lnTo>
                    <a:pt x="1048" y="16"/>
                  </a:lnTo>
                  <a:lnTo>
                    <a:pt x="1087" y="10"/>
                  </a:lnTo>
                  <a:lnTo>
                    <a:pt x="1125" y="6"/>
                  </a:lnTo>
                  <a:lnTo>
                    <a:pt x="1163" y="3"/>
                  </a:lnTo>
                  <a:lnTo>
                    <a:pt x="1200" y="1"/>
                  </a:lnTo>
                  <a:lnTo>
                    <a:pt x="1237" y="0"/>
                  </a:lnTo>
                  <a:lnTo>
                    <a:pt x="1273" y="0"/>
                  </a:lnTo>
                  <a:lnTo>
                    <a:pt x="1307" y="1"/>
                  </a:lnTo>
                  <a:lnTo>
                    <a:pt x="1341" y="3"/>
                  </a:lnTo>
                  <a:lnTo>
                    <a:pt x="1373" y="6"/>
                  </a:lnTo>
                  <a:lnTo>
                    <a:pt x="1404" y="10"/>
                  </a:lnTo>
                  <a:lnTo>
                    <a:pt x="1433" y="15"/>
                  </a:lnTo>
                  <a:lnTo>
                    <a:pt x="1462" y="22"/>
                  </a:lnTo>
                  <a:lnTo>
                    <a:pt x="1489" y="29"/>
                  </a:lnTo>
                  <a:lnTo>
                    <a:pt x="1515" y="38"/>
                  </a:lnTo>
                  <a:lnTo>
                    <a:pt x="1539" y="47"/>
                  </a:lnTo>
                  <a:lnTo>
                    <a:pt x="1562" y="58"/>
                  </a:lnTo>
                  <a:lnTo>
                    <a:pt x="1583" y="70"/>
                  </a:lnTo>
                  <a:lnTo>
                    <a:pt x="1602" y="83"/>
                  </a:lnTo>
                  <a:lnTo>
                    <a:pt x="1620" y="97"/>
                  </a:lnTo>
                  <a:lnTo>
                    <a:pt x="1636" y="113"/>
                  </a:lnTo>
                  <a:lnTo>
                    <a:pt x="1650" y="128"/>
                  </a:lnTo>
                  <a:lnTo>
                    <a:pt x="1662" y="145"/>
                  </a:lnTo>
                  <a:lnTo>
                    <a:pt x="1671" y="163"/>
                  </a:lnTo>
                  <a:lnTo>
                    <a:pt x="1678" y="182"/>
                  </a:lnTo>
                  <a:lnTo>
                    <a:pt x="1684" y="200"/>
                  </a:lnTo>
                  <a:lnTo>
                    <a:pt x="1687" y="220"/>
                  </a:lnTo>
                  <a:lnTo>
                    <a:pt x="1688" y="239"/>
                  </a:lnTo>
                  <a:lnTo>
                    <a:pt x="1687" y="259"/>
                  </a:lnTo>
                  <a:lnTo>
                    <a:pt x="1684" y="281"/>
                  </a:lnTo>
                  <a:lnTo>
                    <a:pt x="1678" y="302"/>
                  </a:lnTo>
                  <a:lnTo>
                    <a:pt x="1671" y="322"/>
                  </a:lnTo>
                  <a:lnTo>
                    <a:pt x="1663" y="345"/>
                  </a:lnTo>
                  <a:lnTo>
                    <a:pt x="1652" y="366"/>
                  </a:lnTo>
                  <a:lnTo>
                    <a:pt x="1639" y="389"/>
                  </a:lnTo>
                  <a:lnTo>
                    <a:pt x="1625" y="410"/>
                  </a:lnTo>
                  <a:lnTo>
                    <a:pt x="1608" y="433"/>
                  </a:lnTo>
                  <a:lnTo>
                    <a:pt x="1590" y="456"/>
                  </a:lnTo>
                  <a:lnTo>
                    <a:pt x="1571" y="478"/>
                  </a:lnTo>
                  <a:lnTo>
                    <a:pt x="1550" y="501"/>
                  </a:lnTo>
                  <a:lnTo>
                    <a:pt x="1526" y="522"/>
                  </a:lnTo>
                  <a:lnTo>
                    <a:pt x="1502" y="545"/>
                  </a:lnTo>
                  <a:lnTo>
                    <a:pt x="1476" y="568"/>
                  </a:lnTo>
                  <a:lnTo>
                    <a:pt x="1448" y="589"/>
                  </a:lnTo>
                  <a:lnTo>
                    <a:pt x="1419" y="610"/>
                  </a:lnTo>
                  <a:lnTo>
                    <a:pt x="1388" y="632"/>
                  </a:lnTo>
                  <a:lnTo>
                    <a:pt x="1356" y="653"/>
                  </a:lnTo>
                  <a:lnTo>
                    <a:pt x="1323" y="675"/>
                  </a:lnTo>
                  <a:lnTo>
                    <a:pt x="1287" y="695"/>
                  </a:lnTo>
                  <a:lnTo>
                    <a:pt x="1251" y="715"/>
                  </a:lnTo>
                  <a:lnTo>
                    <a:pt x="1213" y="734"/>
                  </a:lnTo>
                  <a:lnTo>
                    <a:pt x="1175" y="753"/>
                  </a:lnTo>
                  <a:lnTo>
                    <a:pt x="1135" y="771"/>
                  </a:lnTo>
                  <a:lnTo>
                    <a:pt x="1094" y="789"/>
                  </a:lnTo>
                  <a:lnTo>
                    <a:pt x="1053" y="807"/>
                  </a:lnTo>
                  <a:lnTo>
                    <a:pt x="1010" y="822"/>
                  </a:lnTo>
                  <a:lnTo>
                    <a:pt x="968" y="838"/>
                  </a:lnTo>
                  <a:lnTo>
                    <a:pt x="927" y="851"/>
                  </a:lnTo>
                  <a:lnTo>
                    <a:pt x="885" y="864"/>
                  </a:lnTo>
                  <a:lnTo>
                    <a:pt x="843" y="876"/>
                  </a:lnTo>
                  <a:lnTo>
                    <a:pt x="802" y="887"/>
                  </a:lnTo>
                  <a:lnTo>
                    <a:pt x="761" y="896"/>
                  </a:lnTo>
                  <a:lnTo>
                    <a:pt x="720" y="905"/>
                  </a:lnTo>
                  <a:lnTo>
                    <a:pt x="679" y="912"/>
                  </a:lnTo>
                  <a:lnTo>
                    <a:pt x="640" y="919"/>
                  </a:lnTo>
                  <a:lnTo>
                    <a:pt x="601" y="924"/>
                  </a:lnTo>
                  <a:lnTo>
                    <a:pt x="563" y="928"/>
                  </a:lnTo>
                  <a:lnTo>
                    <a:pt x="525" y="932"/>
                  </a:lnTo>
                  <a:lnTo>
                    <a:pt x="488" y="933"/>
                  </a:lnTo>
                  <a:lnTo>
                    <a:pt x="451" y="934"/>
                  </a:lnTo>
                  <a:lnTo>
                    <a:pt x="415" y="934"/>
                  </a:lnTo>
                  <a:lnTo>
                    <a:pt x="382" y="933"/>
                  </a:lnTo>
                  <a:lnTo>
                    <a:pt x="347" y="932"/>
                  </a:lnTo>
                  <a:lnTo>
                    <a:pt x="315" y="928"/>
                  </a:lnTo>
                  <a:lnTo>
                    <a:pt x="284" y="924"/>
                  </a:lnTo>
                  <a:lnTo>
                    <a:pt x="255" y="919"/>
                  </a:lnTo>
                  <a:lnTo>
                    <a:pt x="226" y="913"/>
                  </a:lnTo>
                  <a:lnTo>
                    <a:pt x="199" y="905"/>
                  </a:lnTo>
                  <a:lnTo>
                    <a:pt x="174" y="896"/>
                  </a:lnTo>
                  <a:lnTo>
                    <a:pt x="149" y="887"/>
                  </a:lnTo>
                  <a:lnTo>
                    <a:pt x="126" y="876"/>
                  </a:lnTo>
                  <a:lnTo>
                    <a:pt x="105" y="864"/>
                  </a:lnTo>
                  <a:lnTo>
                    <a:pt x="86" y="851"/>
                  </a:lnTo>
                  <a:lnTo>
                    <a:pt x="68" y="837"/>
                  </a:lnTo>
                  <a:lnTo>
                    <a:pt x="52" y="822"/>
                  </a:lnTo>
                  <a:lnTo>
                    <a:pt x="38" y="806"/>
                  </a:lnTo>
                  <a:lnTo>
                    <a:pt x="26" y="789"/>
                  </a:lnTo>
                  <a:lnTo>
                    <a:pt x="17" y="771"/>
                  </a:lnTo>
                  <a:lnTo>
                    <a:pt x="10" y="753"/>
                  </a:lnTo>
                  <a:lnTo>
                    <a:pt x="5" y="734"/>
                  </a:lnTo>
                  <a:lnTo>
                    <a:pt x="1" y="715"/>
                  </a:lnTo>
                  <a:lnTo>
                    <a:pt x="0" y="695"/>
                  </a:lnTo>
                  <a:lnTo>
                    <a:pt x="1" y="675"/>
                  </a:lnTo>
                  <a:lnTo>
                    <a:pt x="5" y="653"/>
                  </a:lnTo>
                  <a:lnTo>
                    <a:pt x="10" y="633"/>
                  </a:lnTo>
                  <a:lnTo>
                    <a:pt x="17" y="612"/>
                  </a:lnTo>
                  <a:lnTo>
                    <a:pt x="25" y="590"/>
                  </a:lnTo>
                  <a:lnTo>
                    <a:pt x="36" y="568"/>
                  </a:lnTo>
                  <a:lnTo>
                    <a:pt x="49" y="546"/>
                  </a:lnTo>
                  <a:lnTo>
                    <a:pt x="63" y="524"/>
                  </a:lnTo>
                  <a:lnTo>
                    <a:pt x="80" y="501"/>
                  </a:lnTo>
                  <a:lnTo>
                    <a:pt x="98" y="478"/>
                  </a:lnTo>
                  <a:lnTo>
                    <a:pt x="118" y="457"/>
                  </a:lnTo>
                  <a:lnTo>
                    <a:pt x="139" y="434"/>
                  </a:lnTo>
                  <a:lnTo>
                    <a:pt x="162" y="412"/>
                  </a:lnTo>
                  <a:lnTo>
                    <a:pt x="187" y="389"/>
                  </a:lnTo>
                  <a:lnTo>
                    <a:pt x="213" y="368"/>
                  </a:lnTo>
                  <a:lnTo>
                    <a:pt x="240" y="345"/>
                  </a:lnTo>
                  <a:lnTo>
                    <a:pt x="270" y="324"/>
                  </a:lnTo>
                  <a:lnTo>
                    <a:pt x="300" y="302"/>
                  </a:lnTo>
                  <a:lnTo>
                    <a:pt x="332" y="281"/>
                  </a:lnTo>
                  <a:lnTo>
                    <a:pt x="365" y="260"/>
                  </a:lnTo>
                  <a:lnTo>
                    <a:pt x="401" y="240"/>
                  </a:lnTo>
                  <a:lnTo>
                    <a:pt x="437" y="220"/>
                  </a:lnTo>
                  <a:lnTo>
                    <a:pt x="475" y="200"/>
                  </a:lnTo>
                  <a:lnTo>
                    <a:pt x="513" y="181"/>
                  </a:lnTo>
                  <a:lnTo>
                    <a:pt x="553" y="163"/>
                  </a:lnTo>
                  <a:lnTo>
                    <a:pt x="594" y="145"/>
                  </a:lnTo>
                  <a:close/>
                </a:path>
              </a:pathLst>
            </a:custGeom>
            <a:solidFill>
              <a:srgbClr val="5C88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38" name="Freeform 94">
              <a:extLst>
                <a:ext uri="{FF2B5EF4-FFF2-40B4-BE49-F238E27FC236}">
                  <a16:creationId xmlns:a16="http://schemas.microsoft.com/office/drawing/2014/main" xmlns="" id="{A7CF8357-82A8-4E67-9893-4D919535235C}"/>
                </a:ext>
              </a:extLst>
            </p:cNvPr>
            <p:cNvSpPr>
              <a:spLocks/>
            </p:cNvSpPr>
            <p:nvPr/>
          </p:nvSpPr>
          <p:spPr bwMode="auto">
            <a:xfrm>
              <a:off x="8360376" y="3545583"/>
              <a:ext cx="127099" cy="136783"/>
            </a:xfrm>
            <a:custGeom>
              <a:avLst/>
              <a:gdLst>
                <a:gd name="T0" fmla="*/ 506 w 523"/>
                <a:gd name="T1" fmla="*/ 475 h 567"/>
                <a:gd name="T2" fmla="*/ 481 w 523"/>
                <a:gd name="T3" fmla="*/ 439 h 567"/>
                <a:gd name="T4" fmla="*/ 457 w 523"/>
                <a:gd name="T5" fmla="*/ 394 h 567"/>
                <a:gd name="T6" fmla="*/ 433 w 523"/>
                <a:gd name="T7" fmla="*/ 344 h 567"/>
                <a:gd name="T8" fmla="*/ 401 w 523"/>
                <a:gd name="T9" fmla="*/ 264 h 567"/>
                <a:gd name="T10" fmla="*/ 363 w 523"/>
                <a:gd name="T11" fmla="*/ 163 h 567"/>
                <a:gd name="T12" fmla="*/ 345 w 523"/>
                <a:gd name="T13" fmla="*/ 112 h 567"/>
                <a:gd name="T14" fmla="*/ 332 w 523"/>
                <a:gd name="T15" fmla="*/ 93 h 567"/>
                <a:gd name="T16" fmla="*/ 317 w 523"/>
                <a:gd name="T17" fmla="*/ 76 h 567"/>
                <a:gd name="T18" fmla="*/ 295 w 523"/>
                <a:gd name="T19" fmla="*/ 59 h 567"/>
                <a:gd name="T20" fmla="*/ 273 w 523"/>
                <a:gd name="T21" fmla="*/ 45 h 567"/>
                <a:gd name="T22" fmla="*/ 246 w 523"/>
                <a:gd name="T23" fmla="*/ 31 h 567"/>
                <a:gd name="T24" fmla="*/ 218 w 523"/>
                <a:gd name="T25" fmla="*/ 20 h 567"/>
                <a:gd name="T26" fmla="*/ 189 w 523"/>
                <a:gd name="T27" fmla="*/ 11 h 567"/>
                <a:gd name="T28" fmla="*/ 161 w 523"/>
                <a:gd name="T29" fmla="*/ 5 h 567"/>
                <a:gd name="T30" fmla="*/ 132 w 523"/>
                <a:gd name="T31" fmla="*/ 0 h 567"/>
                <a:gd name="T32" fmla="*/ 104 w 523"/>
                <a:gd name="T33" fmla="*/ 0 h 567"/>
                <a:gd name="T34" fmla="*/ 79 w 523"/>
                <a:gd name="T35" fmla="*/ 2 h 567"/>
                <a:gd name="T36" fmla="*/ 55 w 523"/>
                <a:gd name="T37" fmla="*/ 9 h 567"/>
                <a:gd name="T38" fmla="*/ 35 w 523"/>
                <a:gd name="T39" fmla="*/ 19 h 567"/>
                <a:gd name="T40" fmla="*/ 19 w 523"/>
                <a:gd name="T41" fmla="*/ 34 h 567"/>
                <a:gd name="T42" fmla="*/ 7 w 523"/>
                <a:gd name="T43" fmla="*/ 53 h 567"/>
                <a:gd name="T44" fmla="*/ 1 w 523"/>
                <a:gd name="T45" fmla="*/ 77 h 567"/>
                <a:gd name="T46" fmla="*/ 1 w 523"/>
                <a:gd name="T47" fmla="*/ 103 h 567"/>
                <a:gd name="T48" fmla="*/ 7 w 523"/>
                <a:gd name="T49" fmla="*/ 133 h 567"/>
                <a:gd name="T50" fmla="*/ 17 w 523"/>
                <a:gd name="T51" fmla="*/ 164 h 567"/>
                <a:gd name="T52" fmla="*/ 32 w 523"/>
                <a:gd name="T53" fmla="*/ 196 h 567"/>
                <a:gd name="T54" fmla="*/ 50 w 523"/>
                <a:gd name="T55" fmla="*/ 231 h 567"/>
                <a:gd name="T56" fmla="*/ 83 w 523"/>
                <a:gd name="T57" fmla="*/ 282 h 567"/>
                <a:gd name="T58" fmla="*/ 133 w 523"/>
                <a:gd name="T59" fmla="*/ 348 h 567"/>
                <a:gd name="T60" fmla="*/ 186 w 523"/>
                <a:gd name="T61" fmla="*/ 409 h 567"/>
                <a:gd name="T62" fmla="*/ 236 w 523"/>
                <a:gd name="T63" fmla="*/ 461 h 567"/>
                <a:gd name="T64" fmla="*/ 276 w 523"/>
                <a:gd name="T65" fmla="*/ 499 h 567"/>
                <a:gd name="T66" fmla="*/ 307 w 523"/>
                <a:gd name="T67" fmla="*/ 523 h 567"/>
                <a:gd name="T68" fmla="*/ 344 w 523"/>
                <a:gd name="T69" fmla="*/ 542 h 567"/>
                <a:gd name="T70" fmla="*/ 385 w 523"/>
                <a:gd name="T71" fmla="*/ 556 h 567"/>
                <a:gd name="T72" fmla="*/ 428 w 523"/>
                <a:gd name="T73" fmla="*/ 565 h 567"/>
                <a:gd name="T74" fmla="*/ 458 w 523"/>
                <a:gd name="T75" fmla="*/ 567 h 567"/>
                <a:gd name="T76" fmla="*/ 476 w 523"/>
                <a:gd name="T77" fmla="*/ 565 h 567"/>
                <a:gd name="T78" fmla="*/ 491 w 523"/>
                <a:gd name="T79" fmla="*/ 562 h 567"/>
                <a:gd name="T80" fmla="*/ 504 w 523"/>
                <a:gd name="T81" fmla="*/ 556 h 567"/>
                <a:gd name="T82" fmla="*/ 514 w 523"/>
                <a:gd name="T83" fmla="*/ 546 h 567"/>
                <a:gd name="T84" fmla="*/ 521 w 523"/>
                <a:gd name="T85" fmla="*/ 534 h 567"/>
                <a:gd name="T86" fmla="*/ 523 w 523"/>
                <a:gd name="T87" fmla="*/ 519 h 567"/>
                <a:gd name="T88" fmla="*/ 520 w 523"/>
                <a:gd name="T89" fmla="*/ 500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3" h="567">
                  <a:moveTo>
                    <a:pt x="518" y="489"/>
                  </a:moveTo>
                  <a:lnTo>
                    <a:pt x="506" y="475"/>
                  </a:lnTo>
                  <a:lnTo>
                    <a:pt x="493" y="458"/>
                  </a:lnTo>
                  <a:lnTo>
                    <a:pt x="481" y="439"/>
                  </a:lnTo>
                  <a:lnTo>
                    <a:pt x="469" y="418"/>
                  </a:lnTo>
                  <a:lnTo>
                    <a:pt x="457" y="394"/>
                  </a:lnTo>
                  <a:lnTo>
                    <a:pt x="445" y="370"/>
                  </a:lnTo>
                  <a:lnTo>
                    <a:pt x="433" y="344"/>
                  </a:lnTo>
                  <a:lnTo>
                    <a:pt x="422" y="318"/>
                  </a:lnTo>
                  <a:lnTo>
                    <a:pt x="401" y="264"/>
                  </a:lnTo>
                  <a:lnTo>
                    <a:pt x="381" y="211"/>
                  </a:lnTo>
                  <a:lnTo>
                    <a:pt x="363" y="163"/>
                  </a:lnTo>
                  <a:lnTo>
                    <a:pt x="349" y="120"/>
                  </a:lnTo>
                  <a:lnTo>
                    <a:pt x="345" y="112"/>
                  </a:lnTo>
                  <a:lnTo>
                    <a:pt x="339" y="102"/>
                  </a:lnTo>
                  <a:lnTo>
                    <a:pt x="332" y="93"/>
                  </a:lnTo>
                  <a:lnTo>
                    <a:pt x="325" y="84"/>
                  </a:lnTo>
                  <a:lnTo>
                    <a:pt x="317" y="76"/>
                  </a:lnTo>
                  <a:lnTo>
                    <a:pt x="306" y="68"/>
                  </a:lnTo>
                  <a:lnTo>
                    <a:pt x="295" y="59"/>
                  </a:lnTo>
                  <a:lnTo>
                    <a:pt x="284" y="52"/>
                  </a:lnTo>
                  <a:lnTo>
                    <a:pt x="273" y="45"/>
                  </a:lnTo>
                  <a:lnTo>
                    <a:pt x="259" y="38"/>
                  </a:lnTo>
                  <a:lnTo>
                    <a:pt x="246" y="31"/>
                  </a:lnTo>
                  <a:lnTo>
                    <a:pt x="232" y="25"/>
                  </a:lnTo>
                  <a:lnTo>
                    <a:pt x="218" y="20"/>
                  </a:lnTo>
                  <a:lnTo>
                    <a:pt x="204" y="15"/>
                  </a:lnTo>
                  <a:lnTo>
                    <a:pt x="189" y="11"/>
                  </a:lnTo>
                  <a:lnTo>
                    <a:pt x="175" y="7"/>
                  </a:lnTo>
                  <a:lnTo>
                    <a:pt x="161" y="5"/>
                  </a:lnTo>
                  <a:lnTo>
                    <a:pt x="146" y="2"/>
                  </a:lnTo>
                  <a:lnTo>
                    <a:pt x="132" y="0"/>
                  </a:lnTo>
                  <a:lnTo>
                    <a:pt x="118" y="0"/>
                  </a:lnTo>
                  <a:lnTo>
                    <a:pt x="104" y="0"/>
                  </a:lnTo>
                  <a:lnTo>
                    <a:pt x="91" y="1"/>
                  </a:lnTo>
                  <a:lnTo>
                    <a:pt x="79" y="2"/>
                  </a:lnTo>
                  <a:lnTo>
                    <a:pt x="67" y="5"/>
                  </a:lnTo>
                  <a:lnTo>
                    <a:pt x="55" y="9"/>
                  </a:lnTo>
                  <a:lnTo>
                    <a:pt x="44" y="14"/>
                  </a:lnTo>
                  <a:lnTo>
                    <a:pt x="35" y="19"/>
                  </a:lnTo>
                  <a:lnTo>
                    <a:pt x="26" y="26"/>
                  </a:lnTo>
                  <a:lnTo>
                    <a:pt x="19" y="34"/>
                  </a:lnTo>
                  <a:lnTo>
                    <a:pt x="12" y="43"/>
                  </a:lnTo>
                  <a:lnTo>
                    <a:pt x="7" y="53"/>
                  </a:lnTo>
                  <a:lnTo>
                    <a:pt x="4" y="64"/>
                  </a:lnTo>
                  <a:lnTo>
                    <a:pt x="1" y="77"/>
                  </a:lnTo>
                  <a:lnTo>
                    <a:pt x="0" y="90"/>
                  </a:lnTo>
                  <a:lnTo>
                    <a:pt x="1" y="103"/>
                  </a:lnTo>
                  <a:lnTo>
                    <a:pt x="4" y="118"/>
                  </a:lnTo>
                  <a:lnTo>
                    <a:pt x="7" y="133"/>
                  </a:lnTo>
                  <a:lnTo>
                    <a:pt x="11" y="149"/>
                  </a:lnTo>
                  <a:lnTo>
                    <a:pt x="17" y="164"/>
                  </a:lnTo>
                  <a:lnTo>
                    <a:pt x="24" y="181"/>
                  </a:lnTo>
                  <a:lnTo>
                    <a:pt x="32" y="196"/>
                  </a:lnTo>
                  <a:lnTo>
                    <a:pt x="41" y="214"/>
                  </a:lnTo>
                  <a:lnTo>
                    <a:pt x="50" y="231"/>
                  </a:lnTo>
                  <a:lnTo>
                    <a:pt x="61" y="248"/>
                  </a:lnTo>
                  <a:lnTo>
                    <a:pt x="83" y="282"/>
                  </a:lnTo>
                  <a:lnTo>
                    <a:pt x="107" y="315"/>
                  </a:lnTo>
                  <a:lnTo>
                    <a:pt x="133" y="348"/>
                  </a:lnTo>
                  <a:lnTo>
                    <a:pt x="160" y="380"/>
                  </a:lnTo>
                  <a:lnTo>
                    <a:pt x="186" y="409"/>
                  </a:lnTo>
                  <a:lnTo>
                    <a:pt x="211" y="437"/>
                  </a:lnTo>
                  <a:lnTo>
                    <a:pt x="236" y="461"/>
                  </a:lnTo>
                  <a:lnTo>
                    <a:pt x="257" y="482"/>
                  </a:lnTo>
                  <a:lnTo>
                    <a:pt x="276" y="499"/>
                  </a:lnTo>
                  <a:lnTo>
                    <a:pt x="293" y="512"/>
                  </a:lnTo>
                  <a:lnTo>
                    <a:pt x="307" y="523"/>
                  </a:lnTo>
                  <a:lnTo>
                    <a:pt x="325" y="532"/>
                  </a:lnTo>
                  <a:lnTo>
                    <a:pt x="344" y="542"/>
                  </a:lnTo>
                  <a:lnTo>
                    <a:pt x="364" y="549"/>
                  </a:lnTo>
                  <a:lnTo>
                    <a:pt x="385" y="556"/>
                  </a:lnTo>
                  <a:lnTo>
                    <a:pt x="407" y="562"/>
                  </a:lnTo>
                  <a:lnTo>
                    <a:pt x="428" y="565"/>
                  </a:lnTo>
                  <a:lnTo>
                    <a:pt x="447" y="567"/>
                  </a:lnTo>
                  <a:lnTo>
                    <a:pt x="458" y="567"/>
                  </a:lnTo>
                  <a:lnTo>
                    <a:pt x="466" y="567"/>
                  </a:lnTo>
                  <a:lnTo>
                    <a:pt x="476" y="565"/>
                  </a:lnTo>
                  <a:lnTo>
                    <a:pt x="483" y="564"/>
                  </a:lnTo>
                  <a:lnTo>
                    <a:pt x="491" y="562"/>
                  </a:lnTo>
                  <a:lnTo>
                    <a:pt x="498" y="559"/>
                  </a:lnTo>
                  <a:lnTo>
                    <a:pt x="504" y="556"/>
                  </a:lnTo>
                  <a:lnTo>
                    <a:pt x="509" y="551"/>
                  </a:lnTo>
                  <a:lnTo>
                    <a:pt x="514" y="546"/>
                  </a:lnTo>
                  <a:lnTo>
                    <a:pt x="518" y="540"/>
                  </a:lnTo>
                  <a:lnTo>
                    <a:pt x="521" y="534"/>
                  </a:lnTo>
                  <a:lnTo>
                    <a:pt x="522" y="527"/>
                  </a:lnTo>
                  <a:lnTo>
                    <a:pt x="523" y="519"/>
                  </a:lnTo>
                  <a:lnTo>
                    <a:pt x="522" y="509"/>
                  </a:lnTo>
                  <a:lnTo>
                    <a:pt x="520" y="500"/>
                  </a:lnTo>
                  <a:lnTo>
                    <a:pt x="518" y="489"/>
                  </a:lnTo>
                  <a:close/>
                </a:path>
              </a:pathLst>
            </a:custGeom>
            <a:solidFill>
              <a:srgbClr val="FFE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39" name="Freeform 95">
              <a:extLst>
                <a:ext uri="{FF2B5EF4-FFF2-40B4-BE49-F238E27FC236}">
                  <a16:creationId xmlns:a16="http://schemas.microsoft.com/office/drawing/2014/main" xmlns="" id="{3A344392-DFA9-433E-BC88-EB098058912E}"/>
                </a:ext>
              </a:extLst>
            </p:cNvPr>
            <p:cNvSpPr>
              <a:spLocks/>
            </p:cNvSpPr>
            <p:nvPr/>
          </p:nvSpPr>
          <p:spPr bwMode="auto">
            <a:xfrm>
              <a:off x="8351903" y="3597633"/>
              <a:ext cx="49629" cy="90785"/>
            </a:xfrm>
            <a:custGeom>
              <a:avLst/>
              <a:gdLst>
                <a:gd name="T0" fmla="*/ 14 w 206"/>
                <a:gd name="T1" fmla="*/ 74 h 373"/>
                <a:gd name="T2" fmla="*/ 31 w 206"/>
                <a:gd name="T3" fmla="*/ 150 h 373"/>
                <a:gd name="T4" fmla="*/ 40 w 206"/>
                <a:gd name="T5" fmla="*/ 219 h 373"/>
                <a:gd name="T6" fmla="*/ 41 w 206"/>
                <a:gd name="T7" fmla="*/ 292 h 373"/>
                <a:gd name="T8" fmla="*/ 39 w 206"/>
                <a:gd name="T9" fmla="*/ 337 h 373"/>
                <a:gd name="T10" fmla="*/ 44 w 206"/>
                <a:gd name="T11" fmla="*/ 348 h 373"/>
                <a:gd name="T12" fmla="*/ 56 w 206"/>
                <a:gd name="T13" fmla="*/ 357 h 373"/>
                <a:gd name="T14" fmla="*/ 71 w 206"/>
                <a:gd name="T15" fmla="*/ 365 h 373"/>
                <a:gd name="T16" fmla="*/ 87 w 206"/>
                <a:gd name="T17" fmla="*/ 370 h 373"/>
                <a:gd name="T18" fmla="*/ 102 w 206"/>
                <a:gd name="T19" fmla="*/ 373 h 373"/>
                <a:gd name="T20" fmla="*/ 115 w 206"/>
                <a:gd name="T21" fmla="*/ 371 h 373"/>
                <a:gd name="T22" fmla="*/ 122 w 206"/>
                <a:gd name="T23" fmla="*/ 365 h 373"/>
                <a:gd name="T24" fmla="*/ 125 w 206"/>
                <a:gd name="T25" fmla="*/ 332 h 373"/>
                <a:gd name="T26" fmla="*/ 127 w 206"/>
                <a:gd name="T27" fmla="*/ 277 h 373"/>
                <a:gd name="T28" fmla="*/ 131 w 206"/>
                <a:gd name="T29" fmla="*/ 239 h 373"/>
                <a:gd name="T30" fmla="*/ 141 w 206"/>
                <a:gd name="T31" fmla="*/ 215 h 373"/>
                <a:gd name="T32" fmla="*/ 156 w 206"/>
                <a:gd name="T33" fmla="*/ 194 h 373"/>
                <a:gd name="T34" fmla="*/ 179 w 206"/>
                <a:gd name="T35" fmla="*/ 174 h 373"/>
                <a:gd name="T36" fmla="*/ 199 w 206"/>
                <a:gd name="T37" fmla="*/ 162 h 373"/>
                <a:gd name="T38" fmla="*/ 205 w 206"/>
                <a:gd name="T39" fmla="*/ 151 h 373"/>
                <a:gd name="T40" fmla="*/ 205 w 206"/>
                <a:gd name="T41" fmla="*/ 138 h 373"/>
                <a:gd name="T42" fmla="*/ 200 w 206"/>
                <a:gd name="T43" fmla="*/ 123 h 373"/>
                <a:gd name="T44" fmla="*/ 190 w 206"/>
                <a:gd name="T45" fmla="*/ 106 h 373"/>
                <a:gd name="T46" fmla="*/ 175 w 206"/>
                <a:gd name="T47" fmla="*/ 88 h 373"/>
                <a:gd name="T48" fmla="*/ 148 w 206"/>
                <a:gd name="T49" fmla="*/ 61 h 373"/>
                <a:gd name="T50" fmla="*/ 107 w 206"/>
                <a:gd name="T51" fmla="*/ 30 h 373"/>
                <a:gd name="T52" fmla="*/ 75 w 206"/>
                <a:gd name="T53" fmla="*/ 12 h 373"/>
                <a:gd name="T54" fmla="*/ 55 w 206"/>
                <a:gd name="T55" fmla="*/ 3 h 373"/>
                <a:gd name="T56" fmla="*/ 37 w 206"/>
                <a:gd name="T57" fmla="*/ 0 h 373"/>
                <a:gd name="T58" fmla="*/ 22 w 206"/>
                <a:gd name="T59" fmla="*/ 1 h 373"/>
                <a:gd name="T60" fmla="*/ 10 w 206"/>
                <a:gd name="T61" fmla="*/ 8 h 373"/>
                <a:gd name="T62" fmla="*/ 3 w 206"/>
                <a:gd name="T63" fmla="*/ 21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6" h="373">
                  <a:moveTo>
                    <a:pt x="0" y="31"/>
                  </a:moveTo>
                  <a:lnTo>
                    <a:pt x="14" y="74"/>
                  </a:lnTo>
                  <a:lnTo>
                    <a:pt x="23" y="113"/>
                  </a:lnTo>
                  <a:lnTo>
                    <a:pt x="31" y="150"/>
                  </a:lnTo>
                  <a:lnTo>
                    <a:pt x="36" y="184"/>
                  </a:lnTo>
                  <a:lnTo>
                    <a:pt x="40" y="219"/>
                  </a:lnTo>
                  <a:lnTo>
                    <a:pt x="42" y="255"/>
                  </a:lnTo>
                  <a:lnTo>
                    <a:pt x="41" y="292"/>
                  </a:lnTo>
                  <a:lnTo>
                    <a:pt x="39" y="331"/>
                  </a:lnTo>
                  <a:lnTo>
                    <a:pt x="39" y="337"/>
                  </a:lnTo>
                  <a:lnTo>
                    <a:pt x="41" y="343"/>
                  </a:lnTo>
                  <a:lnTo>
                    <a:pt x="44" y="348"/>
                  </a:lnTo>
                  <a:lnTo>
                    <a:pt x="50" y="352"/>
                  </a:lnTo>
                  <a:lnTo>
                    <a:pt x="56" y="357"/>
                  </a:lnTo>
                  <a:lnTo>
                    <a:pt x="63" y="362"/>
                  </a:lnTo>
                  <a:lnTo>
                    <a:pt x="71" y="365"/>
                  </a:lnTo>
                  <a:lnTo>
                    <a:pt x="79" y="368"/>
                  </a:lnTo>
                  <a:lnTo>
                    <a:pt x="87" y="370"/>
                  </a:lnTo>
                  <a:lnTo>
                    <a:pt x="94" y="373"/>
                  </a:lnTo>
                  <a:lnTo>
                    <a:pt x="102" y="373"/>
                  </a:lnTo>
                  <a:lnTo>
                    <a:pt x="109" y="373"/>
                  </a:lnTo>
                  <a:lnTo>
                    <a:pt x="115" y="371"/>
                  </a:lnTo>
                  <a:lnTo>
                    <a:pt x="118" y="369"/>
                  </a:lnTo>
                  <a:lnTo>
                    <a:pt x="122" y="365"/>
                  </a:lnTo>
                  <a:lnTo>
                    <a:pt x="123" y="361"/>
                  </a:lnTo>
                  <a:lnTo>
                    <a:pt x="125" y="332"/>
                  </a:lnTo>
                  <a:lnTo>
                    <a:pt x="125" y="305"/>
                  </a:lnTo>
                  <a:lnTo>
                    <a:pt x="127" y="277"/>
                  </a:lnTo>
                  <a:lnTo>
                    <a:pt x="129" y="251"/>
                  </a:lnTo>
                  <a:lnTo>
                    <a:pt x="131" y="239"/>
                  </a:lnTo>
                  <a:lnTo>
                    <a:pt x="136" y="227"/>
                  </a:lnTo>
                  <a:lnTo>
                    <a:pt x="141" y="215"/>
                  </a:lnTo>
                  <a:lnTo>
                    <a:pt x="148" y="204"/>
                  </a:lnTo>
                  <a:lnTo>
                    <a:pt x="156" y="194"/>
                  </a:lnTo>
                  <a:lnTo>
                    <a:pt x="166" y="183"/>
                  </a:lnTo>
                  <a:lnTo>
                    <a:pt x="179" y="174"/>
                  </a:lnTo>
                  <a:lnTo>
                    <a:pt x="193" y="165"/>
                  </a:lnTo>
                  <a:lnTo>
                    <a:pt x="199" y="162"/>
                  </a:lnTo>
                  <a:lnTo>
                    <a:pt x="204" y="157"/>
                  </a:lnTo>
                  <a:lnTo>
                    <a:pt x="205" y="151"/>
                  </a:lnTo>
                  <a:lnTo>
                    <a:pt x="206" y="145"/>
                  </a:lnTo>
                  <a:lnTo>
                    <a:pt x="205" y="138"/>
                  </a:lnTo>
                  <a:lnTo>
                    <a:pt x="203" y="131"/>
                  </a:lnTo>
                  <a:lnTo>
                    <a:pt x="200" y="123"/>
                  </a:lnTo>
                  <a:lnTo>
                    <a:pt x="196" y="114"/>
                  </a:lnTo>
                  <a:lnTo>
                    <a:pt x="190" y="106"/>
                  </a:lnTo>
                  <a:lnTo>
                    <a:pt x="182" y="96"/>
                  </a:lnTo>
                  <a:lnTo>
                    <a:pt x="175" y="88"/>
                  </a:lnTo>
                  <a:lnTo>
                    <a:pt x="167" y="79"/>
                  </a:lnTo>
                  <a:lnTo>
                    <a:pt x="148" y="61"/>
                  </a:lnTo>
                  <a:lnTo>
                    <a:pt x="128" y="44"/>
                  </a:lnTo>
                  <a:lnTo>
                    <a:pt x="107" y="30"/>
                  </a:lnTo>
                  <a:lnTo>
                    <a:pt x="86" y="17"/>
                  </a:lnTo>
                  <a:lnTo>
                    <a:pt x="75" y="12"/>
                  </a:lnTo>
                  <a:lnTo>
                    <a:pt x="65" y="7"/>
                  </a:lnTo>
                  <a:lnTo>
                    <a:pt x="55" y="3"/>
                  </a:lnTo>
                  <a:lnTo>
                    <a:pt x="46" y="1"/>
                  </a:lnTo>
                  <a:lnTo>
                    <a:pt x="37" y="0"/>
                  </a:lnTo>
                  <a:lnTo>
                    <a:pt x="29" y="0"/>
                  </a:lnTo>
                  <a:lnTo>
                    <a:pt x="22" y="1"/>
                  </a:lnTo>
                  <a:lnTo>
                    <a:pt x="16" y="3"/>
                  </a:lnTo>
                  <a:lnTo>
                    <a:pt x="10" y="8"/>
                  </a:lnTo>
                  <a:lnTo>
                    <a:pt x="5" y="14"/>
                  </a:lnTo>
                  <a:lnTo>
                    <a:pt x="3" y="21"/>
                  </a:lnTo>
                  <a:lnTo>
                    <a:pt x="0" y="31"/>
                  </a:lnTo>
                  <a:close/>
                </a:path>
              </a:pathLst>
            </a:custGeom>
            <a:solidFill>
              <a:srgbClr val="3639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40" name="Freeform 96">
              <a:extLst>
                <a:ext uri="{FF2B5EF4-FFF2-40B4-BE49-F238E27FC236}">
                  <a16:creationId xmlns:a16="http://schemas.microsoft.com/office/drawing/2014/main" xmlns="" id="{C0C0DFF0-7C22-4CB8-AC6D-F727AFBD4691}"/>
                </a:ext>
              </a:extLst>
            </p:cNvPr>
            <p:cNvSpPr>
              <a:spLocks/>
            </p:cNvSpPr>
            <p:nvPr/>
          </p:nvSpPr>
          <p:spPr bwMode="auto">
            <a:xfrm>
              <a:off x="8347061" y="3560108"/>
              <a:ext cx="174307" cy="152519"/>
            </a:xfrm>
            <a:custGeom>
              <a:avLst/>
              <a:gdLst>
                <a:gd name="T0" fmla="*/ 610 w 722"/>
                <a:gd name="T1" fmla="*/ 461 h 631"/>
                <a:gd name="T2" fmla="*/ 664 w 722"/>
                <a:gd name="T3" fmla="*/ 507 h 631"/>
                <a:gd name="T4" fmla="*/ 703 w 722"/>
                <a:gd name="T5" fmla="*/ 538 h 631"/>
                <a:gd name="T6" fmla="*/ 716 w 722"/>
                <a:gd name="T7" fmla="*/ 555 h 631"/>
                <a:gd name="T8" fmla="*/ 722 w 722"/>
                <a:gd name="T9" fmla="*/ 572 h 631"/>
                <a:gd name="T10" fmla="*/ 721 w 722"/>
                <a:gd name="T11" fmla="*/ 587 h 631"/>
                <a:gd name="T12" fmla="*/ 717 w 722"/>
                <a:gd name="T13" fmla="*/ 596 h 631"/>
                <a:gd name="T14" fmla="*/ 710 w 722"/>
                <a:gd name="T15" fmla="*/ 605 h 631"/>
                <a:gd name="T16" fmla="*/ 701 w 722"/>
                <a:gd name="T17" fmla="*/ 613 h 631"/>
                <a:gd name="T18" fmla="*/ 689 w 722"/>
                <a:gd name="T19" fmla="*/ 619 h 631"/>
                <a:gd name="T20" fmla="*/ 673 w 722"/>
                <a:gd name="T21" fmla="*/ 625 h 631"/>
                <a:gd name="T22" fmla="*/ 644 w 722"/>
                <a:gd name="T23" fmla="*/ 630 h 631"/>
                <a:gd name="T24" fmla="*/ 590 w 722"/>
                <a:gd name="T25" fmla="*/ 631 h 631"/>
                <a:gd name="T26" fmla="*/ 524 w 722"/>
                <a:gd name="T27" fmla="*/ 622 h 631"/>
                <a:gd name="T28" fmla="*/ 464 w 722"/>
                <a:gd name="T29" fmla="*/ 607 h 631"/>
                <a:gd name="T30" fmla="*/ 415 w 722"/>
                <a:gd name="T31" fmla="*/ 586 h 631"/>
                <a:gd name="T32" fmla="*/ 375 w 722"/>
                <a:gd name="T33" fmla="*/ 559 h 631"/>
                <a:gd name="T34" fmla="*/ 340 w 722"/>
                <a:gd name="T35" fmla="*/ 528 h 631"/>
                <a:gd name="T36" fmla="*/ 311 w 722"/>
                <a:gd name="T37" fmla="*/ 494 h 631"/>
                <a:gd name="T38" fmla="*/ 269 w 722"/>
                <a:gd name="T39" fmla="*/ 436 h 631"/>
                <a:gd name="T40" fmla="*/ 235 w 722"/>
                <a:gd name="T41" fmla="*/ 383 h 631"/>
                <a:gd name="T42" fmla="*/ 218 w 722"/>
                <a:gd name="T43" fmla="*/ 364 h 631"/>
                <a:gd name="T44" fmla="*/ 192 w 722"/>
                <a:gd name="T45" fmla="*/ 338 h 631"/>
                <a:gd name="T46" fmla="*/ 131 w 722"/>
                <a:gd name="T47" fmla="*/ 294 h 631"/>
                <a:gd name="T48" fmla="*/ 72 w 722"/>
                <a:gd name="T49" fmla="*/ 253 h 631"/>
                <a:gd name="T50" fmla="*/ 45 w 722"/>
                <a:gd name="T51" fmla="*/ 232 h 631"/>
                <a:gd name="T52" fmla="*/ 31 w 722"/>
                <a:gd name="T53" fmla="*/ 215 h 631"/>
                <a:gd name="T54" fmla="*/ 19 w 722"/>
                <a:gd name="T55" fmla="*/ 197 h 631"/>
                <a:gd name="T56" fmla="*/ 10 w 722"/>
                <a:gd name="T57" fmla="*/ 177 h 631"/>
                <a:gd name="T58" fmla="*/ 3 w 722"/>
                <a:gd name="T59" fmla="*/ 156 h 631"/>
                <a:gd name="T60" fmla="*/ 0 w 722"/>
                <a:gd name="T61" fmla="*/ 131 h 631"/>
                <a:gd name="T62" fmla="*/ 3 w 722"/>
                <a:gd name="T63" fmla="*/ 94 h 631"/>
                <a:gd name="T64" fmla="*/ 13 w 722"/>
                <a:gd name="T65" fmla="*/ 57 h 631"/>
                <a:gd name="T66" fmla="*/ 29 w 722"/>
                <a:gd name="T67" fmla="*/ 32 h 631"/>
                <a:gd name="T68" fmla="*/ 48 w 722"/>
                <a:gd name="T69" fmla="*/ 10 h 631"/>
                <a:gd name="T70" fmla="*/ 61 w 722"/>
                <a:gd name="T71" fmla="*/ 12 h 631"/>
                <a:gd name="T72" fmla="*/ 69 w 722"/>
                <a:gd name="T73" fmla="*/ 34 h 631"/>
                <a:gd name="T74" fmla="*/ 87 w 722"/>
                <a:gd name="T75" fmla="*/ 70 h 631"/>
                <a:gd name="T76" fmla="*/ 120 w 722"/>
                <a:gd name="T77" fmla="*/ 120 h 631"/>
                <a:gd name="T78" fmla="*/ 161 w 722"/>
                <a:gd name="T79" fmla="*/ 171 h 631"/>
                <a:gd name="T80" fmla="*/ 231 w 722"/>
                <a:gd name="T81" fmla="*/ 245 h 631"/>
                <a:gd name="T82" fmla="*/ 320 w 722"/>
                <a:gd name="T83" fmla="*/ 336 h 631"/>
                <a:gd name="T84" fmla="*/ 373 w 722"/>
                <a:gd name="T85" fmla="*/ 389 h 631"/>
                <a:gd name="T86" fmla="*/ 405 w 722"/>
                <a:gd name="T87" fmla="*/ 415 h 631"/>
                <a:gd name="T88" fmla="*/ 436 w 722"/>
                <a:gd name="T89" fmla="*/ 434 h 631"/>
                <a:gd name="T90" fmla="*/ 466 w 722"/>
                <a:gd name="T91" fmla="*/ 447 h 631"/>
                <a:gd name="T92" fmla="*/ 496 w 722"/>
                <a:gd name="T93" fmla="*/ 452 h 631"/>
                <a:gd name="T94" fmla="*/ 524 w 722"/>
                <a:gd name="T95" fmla="*/ 452 h 631"/>
                <a:gd name="T96" fmla="*/ 547 w 722"/>
                <a:gd name="T97" fmla="*/ 446 h 631"/>
                <a:gd name="T98" fmla="*/ 569 w 722"/>
                <a:gd name="T99" fmla="*/ 436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22" h="631">
                  <a:moveTo>
                    <a:pt x="577" y="428"/>
                  </a:moveTo>
                  <a:lnTo>
                    <a:pt x="610" y="461"/>
                  </a:lnTo>
                  <a:lnTo>
                    <a:pt x="637" y="486"/>
                  </a:lnTo>
                  <a:lnTo>
                    <a:pt x="664" y="507"/>
                  </a:lnTo>
                  <a:lnTo>
                    <a:pt x="695" y="531"/>
                  </a:lnTo>
                  <a:lnTo>
                    <a:pt x="703" y="538"/>
                  </a:lnTo>
                  <a:lnTo>
                    <a:pt x="710" y="545"/>
                  </a:lnTo>
                  <a:lnTo>
                    <a:pt x="716" y="555"/>
                  </a:lnTo>
                  <a:lnTo>
                    <a:pt x="720" y="563"/>
                  </a:lnTo>
                  <a:lnTo>
                    <a:pt x="722" y="572"/>
                  </a:lnTo>
                  <a:lnTo>
                    <a:pt x="722" y="582"/>
                  </a:lnTo>
                  <a:lnTo>
                    <a:pt x="721" y="587"/>
                  </a:lnTo>
                  <a:lnTo>
                    <a:pt x="719" y="592"/>
                  </a:lnTo>
                  <a:lnTo>
                    <a:pt x="717" y="596"/>
                  </a:lnTo>
                  <a:lnTo>
                    <a:pt x="714" y="601"/>
                  </a:lnTo>
                  <a:lnTo>
                    <a:pt x="710" y="605"/>
                  </a:lnTo>
                  <a:lnTo>
                    <a:pt x="707" y="608"/>
                  </a:lnTo>
                  <a:lnTo>
                    <a:pt x="701" y="613"/>
                  </a:lnTo>
                  <a:lnTo>
                    <a:pt x="696" y="617"/>
                  </a:lnTo>
                  <a:lnTo>
                    <a:pt x="689" y="619"/>
                  </a:lnTo>
                  <a:lnTo>
                    <a:pt x="682" y="622"/>
                  </a:lnTo>
                  <a:lnTo>
                    <a:pt x="673" y="625"/>
                  </a:lnTo>
                  <a:lnTo>
                    <a:pt x="664" y="627"/>
                  </a:lnTo>
                  <a:lnTo>
                    <a:pt x="644" y="630"/>
                  </a:lnTo>
                  <a:lnTo>
                    <a:pt x="619" y="631"/>
                  </a:lnTo>
                  <a:lnTo>
                    <a:pt x="590" y="631"/>
                  </a:lnTo>
                  <a:lnTo>
                    <a:pt x="557" y="627"/>
                  </a:lnTo>
                  <a:lnTo>
                    <a:pt x="524" y="622"/>
                  </a:lnTo>
                  <a:lnTo>
                    <a:pt x="493" y="615"/>
                  </a:lnTo>
                  <a:lnTo>
                    <a:pt x="464" y="607"/>
                  </a:lnTo>
                  <a:lnTo>
                    <a:pt x="439" y="597"/>
                  </a:lnTo>
                  <a:lnTo>
                    <a:pt x="415" y="586"/>
                  </a:lnTo>
                  <a:lnTo>
                    <a:pt x="394" y="574"/>
                  </a:lnTo>
                  <a:lnTo>
                    <a:pt x="375" y="559"/>
                  </a:lnTo>
                  <a:lnTo>
                    <a:pt x="357" y="545"/>
                  </a:lnTo>
                  <a:lnTo>
                    <a:pt x="340" y="528"/>
                  </a:lnTo>
                  <a:lnTo>
                    <a:pt x="325" y="512"/>
                  </a:lnTo>
                  <a:lnTo>
                    <a:pt x="311" y="494"/>
                  </a:lnTo>
                  <a:lnTo>
                    <a:pt x="296" y="475"/>
                  </a:lnTo>
                  <a:lnTo>
                    <a:pt x="269" y="436"/>
                  </a:lnTo>
                  <a:lnTo>
                    <a:pt x="242" y="394"/>
                  </a:lnTo>
                  <a:lnTo>
                    <a:pt x="235" y="383"/>
                  </a:lnTo>
                  <a:lnTo>
                    <a:pt x="226" y="374"/>
                  </a:lnTo>
                  <a:lnTo>
                    <a:pt x="218" y="364"/>
                  </a:lnTo>
                  <a:lnTo>
                    <a:pt x="210" y="355"/>
                  </a:lnTo>
                  <a:lnTo>
                    <a:pt x="192" y="338"/>
                  </a:lnTo>
                  <a:lnTo>
                    <a:pt x="172" y="322"/>
                  </a:lnTo>
                  <a:lnTo>
                    <a:pt x="131" y="294"/>
                  </a:lnTo>
                  <a:lnTo>
                    <a:pt x="91" y="268"/>
                  </a:lnTo>
                  <a:lnTo>
                    <a:pt x="72" y="253"/>
                  </a:lnTo>
                  <a:lnTo>
                    <a:pt x="54" y="239"/>
                  </a:lnTo>
                  <a:lnTo>
                    <a:pt x="45" y="232"/>
                  </a:lnTo>
                  <a:lnTo>
                    <a:pt x="38" y="224"/>
                  </a:lnTo>
                  <a:lnTo>
                    <a:pt x="31" y="215"/>
                  </a:lnTo>
                  <a:lnTo>
                    <a:pt x="25" y="207"/>
                  </a:lnTo>
                  <a:lnTo>
                    <a:pt x="19" y="197"/>
                  </a:lnTo>
                  <a:lnTo>
                    <a:pt x="13" y="188"/>
                  </a:lnTo>
                  <a:lnTo>
                    <a:pt x="10" y="177"/>
                  </a:lnTo>
                  <a:lnTo>
                    <a:pt x="6" y="166"/>
                  </a:lnTo>
                  <a:lnTo>
                    <a:pt x="3" y="156"/>
                  </a:lnTo>
                  <a:lnTo>
                    <a:pt x="1" y="144"/>
                  </a:lnTo>
                  <a:lnTo>
                    <a:pt x="0" y="131"/>
                  </a:lnTo>
                  <a:lnTo>
                    <a:pt x="0" y="118"/>
                  </a:lnTo>
                  <a:lnTo>
                    <a:pt x="3" y="94"/>
                  </a:lnTo>
                  <a:lnTo>
                    <a:pt x="7" y="74"/>
                  </a:lnTo>
                  <a:lnTo>
                    <a:pt x="13" y="57"/>
                  </a:lnTo>
                  <a:lnTo>
                    <a:pt x="20" y="44"/>
                  </a:lnTo>
                  <a:lnTo>
                    <a:pt x="29" y="32"/>
                  </a:lnTo>
                  <a:lnTo>
                    <a:pt x="37" y="21"/>
                  </a:lnTo>
                  <a:lnTo>
                    <a:pt x="48" y="10"/>
                  </a:lnTo>
                  <a:lnTo>
                    <a:pt x="59" y="0"/>
                  </a:lnTo>
                  <a:lnTo>
                    <a:pt x="61" y="12"/>
                  </a:lnTo>
                  <a:lnTo>
                    <a:pt x="64" y="22"/>
                  </a:lnTo>
                  <a:lnTo>
                    <a:pt x="69" y="34"/>
                  </a:lnTo>
                  <a:lnTo>
                    <a:pt x="74" y="46"/>
                  </a:lnTo>
                  <a:lnTo>
                    <a:pt x="87" y="70"/>
                  </a:lnTo>
                  <a:lnTo>
                    <a:pt x="103" y="95"/>
                  </a:lnTo>
                  <a:lnTo>
                    <a:pt x="120" y="120"/>
                  </a:lnTo>
                  <a:lnTo>
                    <a:pt x="139" y="146"/>
                  </a:lnTo>
                  <a:lnTo>
                    <a:pt x="161" y="171"/>
                  </a:lnTo>
                  <a:lnTo>
                    <a:pt x="183" y="196"/>
                  </a:lnTo>
                  <a:lnTo>
                    <a:pt x="231" y="245"/>
                  </a:lnTo>
                  <a:lnTo>
                    <a:pt x="277" y="293"/>
                  </a:lnTo>
                  <a:lnTo>
                    <a:pt x="320" y="336"/>
                  </a:lnTo>
                  <a:lnTo>
                    <a:pt x="357" y="372"/>
                  </a:lnTo>
                  <a:lnTo>
                    <a:pt x="373" y="389"/>
                  </a:lnTo>
                  <a:lnTo>
                    <a:pt x="388" y="403"/>
                  </a:lnTo>
                  <a:lnTo>
                    <a:pt x="405" y="415"/>
                  </a:lnTo>
                  <a:lnTo>
                    <a:pt x="420" y="426"/>
                  </a:lnTo>
                  <a:lnTo>
                    <a:pt x="436" y="434"/>
                  </a:lnTo>
                  <a:lnTo>
                    <a:pt x="452" y="441"/>
                  </a:lnTo>
                  <a:lnTo>
                    <a:pt x="466" y="447"/>
                  </a:lnTo>
                  <a:lnTo>
                    <a:pt x="482" y="451"/>
                  </a:lnTo>
                  <a:lnTo>
                    <a:pt x="496" y="452"/>
                  </a:lnTo>
                  <a:lnTo>
                    <a:pt x="510" y="453"/>
                  </a:lnTo>
                  <a:lnTo>
                    <a:pt x="524" y="452"/>
                  </a:lnTo>
                  <a:lnTo>
                    <a:pt x="537" y="450"/>
                  </a:lnTo>
                  <a:lnTo>
                    <a:pt x="547" y="446"/>
                  </a:lnTo>
                  <a:lnTo>
                    <a:pt x="559" y="441"/>
                  </a:lnTo>
                  <a:lnTo>
                    <a:pt x="569" y="436"/>
                  </a:lnTo>
                  <a:lnTo>
                    <a:pt x="577" y="428"/>
                  </a:lnTo>
                  <a:close/>
                </a:path>
              </a:pathLst>
            </a:custGeom>
            <a:solidFill>
              <a:srgbClr val="3639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41" name="Freeform 97">
              <a:extLst>
                <a:ext uri="{FF2B5EF4-FFF2-40B4-BE49-F238E27FC236}">
                  <a16:creationId xmlns:a16="http://schemas.microsoft.com/office/drawing/2014/main" xmlns="" id="{6F6EFBD0-6F31-4AB8-9913-7EE1427B1692}"/>
                </a:ext>
              </a:extLst>
            </p:cNvPr>
            <p:cNvSpPr>
              <a:spLocks/>
            </p:cNvSpPr>
            <p:nvPr/>
          </p:nvSpPr>
          <p:spPr bwMode="auto">
            <a:xfrm>
              <a:off x="8353114" y="3245388"/>
              <a:ext cx="99258" cy="354667"/>
            </a:xfrm>
            <a:custGeom>
              <a:avLst/>
              <a:gdLst>
                <a:gd name="T0" fmla="*/ 410 w 413"/>
                <a:gd name="T1" fmla="*/ 382 h 1465"/>
                <a:gd name="T2" fmla="*/ 413 w 413"/>
                <a:gd name="T3" fmla="*/ 454 h 1465"/>
                <a:gd name="T4" fmla="*/ 412 w 413"/>
                <a:gd name="T5" fmla="*/ 564 h 1465"/>
                <a:gd name="T6" fmla="*/ 403 w 413"/>
                <a:gd name="T7" fmla="*/ 708 h 1465"/>
                <a:gd name="T8" fmla="*/ 389 w 413"/>
                <a:gd name="T9" fmla="*/ 849 h 1465"/>
                <a:gd name="T10" fmla="*/ 376 w 413"/>
                <a:gd name="T11" fmla="*/ 981 h 1465"/>
                <a:gd name="T12" fmla="*/ 365 w 413"/>
                <a:gd name="T13" fmla="*/ 1103 h 1465"/>
                <a:gd name="T14" fmla="*/ 362 w 413"/>
                <a:gd name="T15" fmla="*/ 1187 h 1465"/>
                <a:gd name="T16" fmla="*/ 363 w 413"/>
                <a:gd name="T17" fmla="*/ 1238 h 1465"/>
                <a:gd name="T18" fmla="*/ 366 w 413"/>
                <a:gd name="T19" fmla="*/ 1285 h 1465"/>
                <a:gd name="T20" fmla="*/ 373 w 413"/>
                <a:gd name="T21" fmla="*/ 1328 h 1465"/>
                <a:gd name="T22" fmla="*/ 384 w 413"/>
                <a:gd name="T23" fmla="*/ 1371 h 1465"/>
                <a:gd name="T24" fmla="*/ 388 w 413"/>
                <a:gd name="T25" fmla="*/ 1410 h 1465"/>
                <a:gd name="T26" fmla="*/ 379 w 413"/>
                <a:gd name="T27" fmla="*/ 1438 h 1465"/>
                <a:gd name="T28" fmla="*/ 364 w 413"/>
                <a:gd name="T29" fmla="*/ 1456 h 1465"/>
                <a:gd name="T30" fmla="*/ 339 w 413"/>
                <a:gd name="T31" fmla="*/ 1464 h 1465"/>
                <a:gd name="T32" fmla="*/ 309 w 413"/>
                <a:gd name="T33" fmla="*/ 1464 h 1465"/>
                <a:gd name="T34" fmla="*/ 275 w 413"/>
                <a:gd name="T35" fmla="*/ 1458 h 1465"/>
                <a:gd name="T36" fmla="*/ 238 w 413"/>
                <a:gd name="T37" fmla="*/ 1447 h 1465"/>
                <a:gd name="T38" fmla="*/ 200 w 413"/>
                <a:gd name="T39" fmla="*/ 1431 h 1465"/>
                <a:gd name="T40" fmla="*/ 162 w 413"/>
                <a:gd name="T41" fmla="*/ 1412 h 1465"/>
                <a:gd name="T42" fmla="*/ 126 w 413"/>
                <a:gd name="T43" fmla="*/ 1389 h 1465"/>
                <a:gd name="T44" fmla="*/ 94 w 413"/>
                <a:gd name="T45" fmla="*/ 1366 h 1465"/>
                <a:gd name="T46" fmla="*/ 65 w 413"/>
                <a:gd name="T47" fmla="*/ 1343 h 1465"/>
                <a:gd name="T48" fmla="*/ 45 w 413"/>
                <a:gd name="T49" fmla="*/ 1320 h 1465"/>
                <a:gd name="T50" fmla="*/ 32 w 413"/>
                <a:gd name="T51" fmla="*/ 1300 h 1465"/>
                <a:gd name="T52" fmla="*/ 29 w 413"/>
                <a:gd name="T53" fmla="*/ 1283 h 1465"/>
                <a:gd name="T54" fmla="*/ 39 w 413"/>
                <a:gd name="T55" fmla="*/ 1259 h 1465"/>
                <a:gd name="T56" fmla="*/ 54 w 413"/>
                <a:gd name="T57" fmla="*/ 1220 h 1465"/>
                <a:gd name="T58" fmla="*/ 62 w 413"/>
                <a:gd name="T59" fmla="*/ 1175 h 1465"/>
                <a:gd name="T60" fmla="*/ 65 w 413"/>
                <a:gd name="T61" fmla="*/ 1124 h 1465"/>
                <a:gd name="T62" fmla="*/ 67 w 413"/>
                <a:gd name="T63" fmla="*/ 1068 h 1465"/>
                <a:gd name="T64" fmla="*/ 64 w 413"/>
                <a:gd name="T65" fmla="*/ 1007 h 1465"/>
                <a:gd name="T66" fmla="*/ 56 w 413"/>
                <a:gd name="T67" fmla="*/ 910 h 1465"/>
                <a:gd name="T68" fmla="*/ 39 w 413"/>
                <a:gd name="T69" fmla="*/ 776 h 1465"/>
                <a:gd name="T70" fmla="*/ 21 w 413"/>
                <a:gd name="T71" fmla="*/ 638 h 1465"/>
                <a:gd name="T72" fmla="*/ 7 w 413"/>
                <a:gd name="T73" fmla="*/ 504 h 1465"/>
                <a:gd name="T74" fmla="*/ 1 w 413"/>
                <a:gd name="T75" fmla="*/ 410 h 1465"/>
                <a:gd name="T76" fmla="*/ 0 w 413"/>
                <a:gd name="T77" fmla="*/ 353 h 1465"/>
                <a:gd name="T78" fmla="*/ 5 w 413"/>
                <a:gd name="T79" fmla="*/ 281 h 1465"/>
                <a:gd name="T80" fmla="*/ 17 w 413"/>
                <a:gd name="T81" fmla="*/ 202 h 1465"/>
                <a:gd name="T82" fmla="*/ 36 w 413"/>
                <a:gd name="T83" fmla="*/ 137 h 1465"/>
                <a:gd name="T84" fmla="*/ 58 w 413"/>
                <a:gd name="T85" fmla="*/ 85 h 1465"/>
                <a:gd name="T86" fmla="*/ 87 w 413"/>
                <a:gd name="T87" fmla="*/ 46 h 1465"/>
                <a:gd name="T88" fmla="*/ 118 w 413"/>
                <a:gd name="T89" fmla="*/ 19 h 1465"/>
                <a:gd name="T90" fmla="*/ 151 w 413"/>
                <a:gd name="T91" fmla="*/ 4 h 1465"/>
                <a:gd name="T92" fmla="*/ 186 w 413"/>
                <a:gd name="T93" fmla="*/ 0 h 1465"/>
                <a:gd name="T94" fmla="*/ 221 w 413"/>
                <a:gd name="T95" fmla="*/ 7 h 1465"/>
                <a:gd name="T96" fmla="*/ 257 w 413"/>
                <a:gd name="T97" fmla="*/ 23 h 1465"/>
                <a:gd name="T98" fmla="*/ 290 w 413"/>
                <a:gd name="T99" fmla="*/ 51 h 1465"/>
                <a:gd name="T100" fmla="*/ 321 w 413"/>
                <a:gd name="T101" fmla="*/ 87 h 1465"/>
                <a:gd name="T102" fmla="*/ 350 w 413"/>
                <a:gd name="T103" fmla="*/ 131 h 1465"/>
                <a:gd name="T104" fmla="*/ 373 w 413"/>
                <a:gd name="T105" fmla="*/ 183 h 1465"/>
                <a:gd name="T106" fmla="*/ 391 w 413"/>
                <a:gd name="T107" fmla="*/ 242 h 1465"/>
                <a:gd name="T108" fmla="*/ 404 w 413"/>
                <a:gd name="T109" fmla="*/ 309 h 1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13" h="1465">
                  <a:moveTo>
                    <a:pt x="408" y="346"/>
                  </a:moveTo>
                  <a:lnTo>
                    <a:pt x="410" y="382"/>
                  </a:lnTo>
                  <a:lnTo>
                    <a:pt x="413" y="419"/>
                  </a:lnTo>
                  <a:lnTo>
                    <a:pt x="413" y="454"/>
                  </a:lnTo>
                  <a:lnTo>
                    <a:pt x="413" y="491"/>
                  </a:lnTo>
                  <a:lnTo>
                    <a:pt x="412" y="564"/>
                  </a:lnTo>
                  <a:lnTo>
                    <a:pt x="408" y="637"/>
                  </a:lnTo>
                  <a:lnTo>
                    <a:pt x="403" y="708"/>
                  </a:lnTo>
                  <a:lnTo>
                    <a:pt x="396" y="779"/>
                  </a:lnTo>
                  <a:lnTo>
                    <a:pt x="389" y="849"/>
                  </a:lnTo>
                  <a:lnTo>
                    <a:pt x="383" y="915"/>
                  </a:lnTo>
                  <a:lnTo>
                    <a:pt x="376" y="981"/>
                  </a:lnTo>
                  <a:lnTo>
                    <a:pt x="370" y="1044"/>
                  </a:lnTo>
                  <a:lnTo>
                    <a:pt x="365" y="1103"/>
                  </a:lnTo>
                  <a:lnTo>
                    <a:pt x="363" y="1159"/>
                  </a:lnTo>
                  <a:lnTo>
                    <a:pt x="362" y="1187"/>
                  </a:lnTo>
                  <a:lnTo>
                    <a:pt x="362" y="1213"/>
                  </a:lnTo>
                  <a:lnTo>
                    <a:pt x="363" y="1238"/>
                  </a:lnTo>
                  <a:lnTo>
                    <a:pt x="364" y="1262"/>
                  </a:lnTo>
                  <a:lnTo>
                    <a:pt x="366" y="1285"/>
                  </a:lnTo>
                  <a:lnTo>
                    <a:pt x="370" y="1307"/>
                  </a:lnTo>
                  <a:lnTo>
                    <a:pt x="373" y="1328"/>
                  </a:lnTo>
                  <a:lnTo>
                    <a:pt x="378" y="1347"/>
                  </a:lnTo>
                  <a:lnTo>
                    <a:pt x="384" y="1371"/>
                  </a:lnTo>
                  <a:lnTo>
                    <a:pt x="388" y="1393"/>
                  </a:lnTo>
                  <a:lnTo>
                    <a:pt x="388" y="1410"/>
                  </a:lnTo>
                  <a:lnTo>
                    <a:pt x="385" y="1425"/>
                  </a:lnTo>
                  <a:lnTo>
                    <a:pt x="379" y="1438"/>
                  </a:lnTo>
                  <a:lnTo>
                    <a:pt x="372" y="1447"/>
                  </a:lnTo>
                  <a:lnTo>
                    <a:pt x="364" y="1456"/>
                  </a:lnTo>
                  <a:lnTo>
                    <a:pt x="352" y="1460"/>
                  </a:lnTo>
                  <a:lnTo>
                    <a:pt x="339" y="1464"/>
                  </a:lnTo>
                  <a:lnTo>
                    <a:pt x="325" y="1465"/>
                  </a:lnTo>
                  <a:lnTo>
                    <a:pt x="309" y="1464"/>
                  </a:lnTo>
                  <a:lnTo>
                    <a:pt x="293" y="1463"/>
                  </a:lnTo>
                  <a:lnTo>
                    <a:pt x="275" y="1458"/>
                  </a:lnTo>
                  <a:lnTo>
                    <a:pt x="257" y="1453"/>
                  </a:lnTo>
                  <a:lnTo>
                    <a:pt x="238" y="1447"/>
                  </a:lnTo>
                  <a:lnTo>
                    <a:pt x="219" y="1439"/>
                  </a:lnTo>
                  <a:lnTo>
                    <a:pt x="200" y="1431"/>
                  </a:lnTo>
                  <a:lnTo>
                    <a:pt x="181" y="1421"/>
                  </a:lnTo>
                  <a:lnTo>
                    <a:pt x="162" y="1412"/>
                  </a:lnTo>
                  <a:lnTo>
                    <a:pt x="144" y="1401"/>
                  </a:lnTo>
                  <a:lnTo>
                    <a:pt x="126" y="1389"/>
                  </a:lnTo>
                  <a:lnTo>
                    <a:pt x="109" y="1378"/>
                  </a:lnTo>
                  <a:lnTo>
                    <a:pt x="94" y="1366"/>
                  </a:lnTo>
                  <a:lnTo>
                    <a:pt x="79" y="1355"/>
                  </a:lnTo>
                  <a:lnTo>
                    <a:pt x="65" y="1343"/>
                  </a:lnTo>
                  <a:lnTo>
                    <a:pt x="55" y="1331"/>
                  </a:lnTo>
                  <a:lnTo>
                    <a:pt x="45" y="1320"/>
                  </a:lnTo>
                  <a:lnTo>
                    <a:pt x="37" y="1309"/>
                  </a:lnTo>
                  <a:lnTo>
                    <a:pt x="32" y="1300"/>
                  </a:lnTo>
                  <a:lnTo>
                    <a:pt x="29" y="1291"/>
                  </a:lnTo>
                  <a:lnTo>
                    <a:pt x="29" y="1283"/>
                  </a:lnTo>
                  <a:lnTo>
                    <a:pt x="31" y="1276"/>
                  </a:lnTo>
                  <a:lnTo>
                    <a:pt x="39" y="1259"/>
                  </a:lnTo>
                  <a:lnTo>
                    <a:pt x="46" y="1240"/>
                  </a:lnTo>
                  <a:lnTo>
                    <a:pt x="54" y="1220"/>
                  </a:lnTo>
                  <a:lnTo>
                    <a:pt x="58" y="1199"/>
                  </a:lnTo>
                  <a:lnTo>
                    <a:pt x="62" y="1175"/>
                  </a:lnTo>
                  <a:lnTo>
                    <a:pt x="64" y="1150"/>
                  </a:lnTo>
                  <a:lnTo>
                    <a:pt x="65" y="1124"/>
                  </a:lnTo>
                  <a:lnTo>
                    <a:pt x="67" y="1096"/>
                  </a:lnTo>
                  <a:lnTo>
                    <a:pt x="67" y="1068"/>
                  </a:lnTo>
                  <a:lnTo>
                    <a:pt x="65" y="1038"/>
                  </a:lnTo>
                  <a:lnTo>
                    <a:pt x="64" y="1007"/>
                  </a:lnTo>
                  <a:lnTo>
                    <a:pt x="62" y="976"/>
                  </a:lnTo>
                  <a:lnTo>
                    <a:pt x="56" y="910"/>
                  </a:lnTo>
                  <a:lnTo>
                    <a:pt x="48" y="844"/>
                  </a:lnTo>
                  <a:lnTo>
                    <a:pt x="39" y="776"/>
                  </a:lnTo>
                  <a:lnTo>
                    <a:pt x="31" y="707"/>
                  </a:lnTo>
                  <a:lnTo>
                    <a:pt x="21" y="638"/>
                  </a:lnTo>
                  <a:lnTo>
                    <a:pt x="13" y="570"/>
                  </a:lnTo>
                  <a:lnTo>
                    <a:pt x="7" y="504"/>
                  </a:lnTo>
                  <a:lnTo>
                    <a:pt x="2" y="441"/>
                  </a:lnTo>
                  <a:lnTo>
                    <a:pt x="1" y="410"/>
                  </a:lnTo>
                  <a:lnTo>
                    <a:pt x="0" y="382"/>
                  </a:lnTo>
                  <a:lnTo>
                    <a:pt x="0" y="353"/>
                  </a:lnTo>
                  <a:lnTo>
                    <a:pt x="1" y="326"/>
                  </a:lnTo>
                  <a:lnTo>
                    <a:pt x="5" y="281"/>
                  </a:lnTo>
                  <a:lnTo>
                    <a:pt x="10" y="240"/>
                  </a:lnTo>
                  <a:lnTo>
                    <a:pt x="17" y="202"/>
                  </a:lnTo>
                  <a:lnTo>
                    <a:pt x="25" y="167"/>
                  </a:lnTo>
                  <a:lnTo>
                    <a:pt x="36" y="137"/>
                  </a:lnTo>
                  <a:lnTo>
                    <a:pt x="46" y="109"/>
                  </a:lnTo>
                  <a:lnTo>
                    <a:pt x="58" y="85"/>
                  </a:lnTo>
                  <a:lnTo>
                    <a:pt x="73" y="64"/>
                  </a:lnTo>
                  <a:lnTo>
                    <a:pt x="87" y="46"/>
                  </a:lnTo>
                  <a:lnTo>
                    <a:pt x="102" y="31"/>
                  </a:lnTo>
                  <a:lnTo>
                    <a:pt x="118" y="19"/>
                  </a:lnTo>
                  <a:lnTo>
                    <a:pt x="134" y="10"/>
                  </a:lnTo>
                  <a:lnTo>
                    <a:pt x="151" y="4"/>
                  </a:lnTo>
                  <a:lnTo>
                    <a:pt x="169" y="1"/>
                  </a:lnTo>
                  <a:lnTo>
                    <a:pt x="186" y="0"/>
                  </a:lnTo>
                  <a:lnTo>
                    <a:pt x="203" y="2"/>
                  </a:lnTo>
                  <a:lnTo>
                    <a:pt x="221" y="7"/>
                  </a:lnTo>
                  <a:lnTo>
                    <a:pt x="239" y="14"/>
                  </a:lnTo>
                  <a:lnTo>
                    <a:pt x="257" y="23"/>
                  </a:lnTo>
                  <a:lnTo>
                    <a:pt x="274" y="37"/>
                  </a:lnTo>
                  <a:lnTo>
                    <a:pt x="290" y="51"/>
                  </a:lnTo>
                  <a:lnTo>
                    <a:pt x="306" y="67"/>
                  </a:lnTo>
                  <a:lnTo>
                    <a:pt x="321" y="87"/>
                  </a:lnTo>
                  <a:lnTo>
                    <a:pt x="335" y="107"/>
                  </a:lnTo>
                  <a:lnTo>
                    <a:pt x="350" y="131"/>
                  </a:lnTo>
                  <a:lnTo>
                    <a:pt x="362" y="156"/>
                  </a:lnTo>
                  <a:lnTo>
                    <a:pt x="373" y="183"/>
                  </a:lnTo>
                  <a:lnTo>
                    <a:pt x="383" y="212"/>
                  </a:lnTo>
                  <a:lnTo>
                    <a:pt x="391" y="242"/>
                  </a:lnTo>
                  <a:lnTo>
                    <a:pt x="400" y="275"/>
                  </a:lnTo>
                  <a:lnTo>
                    <a:pt x="404" y="309"/>
                  </a:lnTo>
                  <a:lnTo>
                    <a:pt x="408" y="346"/>
                  </a:lnTo>
                  <a:close/>
                </a:path>
              </a:pathLst>
            </a:custGeom>
            <a:solidFill>
              <a:srgbClr val="FFE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42" name="Freeform 98">
              <a:extLst>
                <a:ext uri="{FF2B5EF4-FFF2-40B4-BE49-F238E27FC236}">
                  <a16:creationId xmlns:a16="http://schemas.microsoft.com/office/drawing/2014/main" xmlns="" id="{DF7C494F-013F-4EFA-8131-A55FDF3CE9C6}"/>
                </a:ext>
              </a:extLst>
            </p:cNvPr>
            <p:cNvSpPr>
              <a:spLocks/>
            </p:cNvSpPr>
            <p:nvPr/>
          </p:nvSpPr>
          <p:spPr bwMode="auto">
            <a:xfrm>
              <a:off x="8157017" y="3201811"/>
              <a:ext cx="291723" cy="144046"/>
            </a:xfrm>
            <a:custGeom>
              <a:avLst/>
              <a:gdLst>
                <a:gd name="T0" fmla="*/ 967 w 1205"/>
                <a:gd name="T1" fmla="*/ 108 h 592"/>
                <a:gd name="T2" fmla="*/ 1051 w 1205"/>
                <a:gd name="T3" fmla="*/ 169 h 592"/>
                <a:gd name="T4" fmla="*/ 1099 w 1205"/>
                <a:gd name="T5" fmla="*/ 212 h 592"/>
                <a:gd name="T6" fmla="*/ 1132 w 1205"/>
                <a:gd name="T7" fmla="*/ 248 h 592"/>
                <a:gd name="T8" fmla="*/ 1149 w 1205"/>
                <a:gd name="T9" fmla="*/ 273 h 592"/>
                <a:gd name="T10" fmla="*/ 1166 w 1205"/>
                <a:gd name="T11" fmla="*/ 300 h 592"/>
                <a:gd name="T12" fmla="*/ 1180 w 1205"/>
                <a:gd name="T13" fmla="*/ 330 h 592"/>
                <a:gd name="T14" fmla="*/ 1191 w 1205"/>
                <a:gd name="T15" fmla="*/ 362 h 592"/>
                <a:gd name="T16" fmla="*/ 1199 w 1205"/>
                <a:gd name="T17" fmla="*/ 396 h 592"/>
                <a:gd name="T18" fmla="*/ 1204 w 1205"/>
                <a:gd name="T19" fmla="*/ 435 h 592"/>
                <a:gd name="T20" fmla="*/ 1205 w 1205"/>
                <a:gd name="T21" fmla="*/ 476 h 592"/>
                <a:gd name="T22" fmla="*/ 1202 w 1205"/>
                <a:gd name="T23" fmla="*/ 519 h 592"/>
                <a:gd name="T24" fmla="*/ 1181 w 1205"/>
                <a:gd name="T25" fmla="*/ 551 h 592"/>
                <a:gd name="T26" fmla="*/ 1146 w 1205"/>
                <a:gd name="T27" fmla="*/ 574 h 592"/>
                <a:gd name="T28" fmla="*/ 1096 w 1205"/>
                <a:gd name="T29" fmla="*/ 587 h 592"/>
                <a:gd name="T30" fmla="*/ 1034 w 1205"/>
                <a:gd name="T31" fmla="*/ 592 h 592"/>
                <a:gd name="T32" fmla="*/ 961 w 1205"/>
                <a:gd name="T33" fmla="*/ 589 h 592"/>
                <a:gd name="T34" fmla="*/ 882 w 1205"/>
                <a:gd name="T35" fmla="*/ 580 h 592"/>
                <a:gd name="T36" fmla="*/ 795 w 1205"/>
                <a:gd name="T37" fmla="*/ 566 h 592"/>
                <a:gd name="T38" fmla="*/ 657 w 1205"/>
                <a:gd name="T39" fmla="*/ 536 h 592"/>
                <a:gd name="T40" fmla="*/ 469 w 1205"/>
                <a:gd name="T41" fmla="*/ 488 h 592"/>
                <a:gd name="T42" fmla="*/ 289 w 1205"/>
                <a:gd name="T43" fmla="*/ 438 h 592"/>
                <a:gd name="T44" fmla="*/ 135 w 1205"/>
                <a:gd name="T45" fmla="*/ 394 h 592"/>
                <a:gd name="T46" fmla="*/ 46 w 1205"/>
                <a:gd name="T47" fmla="*/ 369 h 592"/>
                <a:gd name="T48" fmla="*/ 11 w 1205"/>
                <a:gd name="T49" fmla="*/ 346 h 592"/>
                <a:gd name="T50" fmla="*/ 0 w 1205"/>
                <a:gd name="T51" fmla="*/ 317 h 592"/>
                <a:gd name="T52" fmla="*/ 10 w 1205"/>
                <a:gd name="T53" fmla="*/ 281 h 592"/>
                <a:gd name="T54" fmla="*/ 37 w 1205"/>
                <a:gd name="T55" fmla="*/ 243 h 592"/>
                <a:gd name="T56" fmla="*/ 80 w 1205"/>
                <a:gd name="T57" fmla="*/ 202 h 592"/>
                <a:gd name="T58" fmla="*/ 137 w 1205"/>
                <a:gd name="T59" fmla="*/ 161 h 592"/>
                <a:gd name="T60" fmla="*/ 205 w 1205"/>
                <a:gd name="T61" fmla="*/ 121 h 592"/>
                <a:gd name="T62" fmla="*/ 281 w 1205"/>
                <a:gd name="T63" fmla="*/ 85 h 592"/>
                <a:gd name="T64" fmla="*/ 364 w 1205"/>
                <a:gd name="T65" fmla="*/ 52 h 592"/>
                <a:gd name="T66" fmla="*/ 451 w 1205"/>
                <a:gd name="T67" fmla="*/ 27 h 592"/>
                <a:gd name="T68" fmla="*/ 542 w 1205"/>
                <a:gd name="T69" fmla="*/ 8 h 592"/>
                <a:gd name="T70" fmla="*/ 631 w 1205"/>
                <a:gd name="T71" fmla="*/ 0 h 592"/>
                <a:gd name="T72" fmla="*/ 716 w 1205"/>
                <a:gd name="T73" fmla="*/ 2 h 592"/>
                <a:gd name="T74" fmla="*/ 799 w 1205"/>
                <a:gd name="T75" fmla="*/ 18 h 592"/>
                <a:gd name="T76" fmla="*/ 873 w 1205"/>
                <a:gd name="T77" fmla="*/ 48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05" h="592">
                  <a:moveTo>
                    <a:pt x="908" y="68"/>
                  </a:moveTo>
                  <a:lnTo>
                    <a:pt x="967" y="108"/>
                  </a:lnTo>
                  <a:lnTo>
                    <a:pt x="1024" y="149"/>
                  </a:lnTo>
                  <a:lnTo>
                    <a:pt x="1051" y="169"/>
                  </a:lnTo>
                  <a:lnTo>
                    <a:pt x="1076" y="191"/>
                  </a:lnTo>
                  <a:lnTo>
                    <a:pt x="1099" y="212"/>
                  </a:lnTo>
                  <a:lnTo>
                    <a:pt x="1121" y="236"/>
                  </a:lnTo>
                  <a:lnTo>
                    <a:pt x="1132" y="248"/>
                  </a:lnTo>
                  <a:lnTo>
                    <a:pt x="1141" y="261"/>
                  </a:lnTo>
                  <a:lnTo>
                    <a:pt x="1149" y="273"/>
                  </a:lnTo>
                  <a:lnTo>
                    <a:pt x="1159" y="287"/>
                  </a:lnTo>
                  <a:lnTo>
                    <a:pt x="1166" y="300"/>
                  </a:lnTo>
                  <a:lnTo>
                    <a:pt x="1173" y="316"/>
                  </a:lnTo>
                  <a:lnTo>
                    <a:pt x="1180" y="330"/>
                  </a:lnTo>
                  <a:lnTo>
                    <a:pt x="1186" y="345"/>
                  </a:lnTo>
                  <a:lnTo>
                    <a:pt x="1191" y="362"/>
                  </a:lnTo>
                  <a:lnTo>
                    <a:pt x="1196" y="380"/>
                  </a:lnTo>
                  <a:lnTo>
                    <a:pt x="1199" y="396"/>
                  </a:lnTo>
                  <a:lnTo>
                    <a:pt x="1202" y="416"/>
                  </a:lnTo>
                  <a:lnTo>
                    <a:pt x="1204" y="435"/>
                  </a:lnTo>
                  <a:lnTo>
                    <a:pt x="1205" y="455"/>
                  </a:lnTo>
                  <a:lnTo>
                    <a:pt x="1205" y="476"/>
                  </a:lnTo>
                  <a:lnTo>
                    <a:pt x="1204" y="498"/>
                  </a:lnTo>
                  <a:lnTo>
                    <a:pt x="1202" y="519"/>
                  </a:lnTo>
                  <a:lnTo>
                    <a:pt x="1193" y="537"/>
                  </a:lnTo>
                  <a:lnTo>
                    <a:pt x="1181" y="551"/>
                  </a:lnTo>
                  <a:lnTo>
                    <a:pt x="1165" y="564"/>
                  </a:lnTo>
                  <a:lnTo>
                    <a:pt x="1146" y="574"/>
                  </a:lnTo>
                  <a:lnTo>
                    <a:pt x="1122" y="582"/>
                  </a:lnTo>
                  <a:lnTo>
                    <a:pt x="1096" y="587"/>
                  </a:lnTo>
                  <a:lnTo>
                    <a:pt x="1066" y="591"/>
                  </a:lnTo>
                  <a:lnTo>
                    <a:pt x="1034" y="592"/>
                  </a:lnTo>
                  <a:lnTo>
                    <a:pt x="1000" y="592"/>
                  </a:lnTo>
                  <a:lnTo>
                    <a:pt x="961" y="589"/>
                  </a:lnTo>
                  <a:lnTo>
                    <a:pt x="922" y="585"/>
                  </a:lnTo>
                  <a:lnTo>
                    <a:pt x="882" y="580"/>
                  </a:lnTo>
                  <a:lnTo>
                    <a:pt x="839" y="573"/>
                  </a:lnTo>
                  <a:lnTo>
                    <a:pt x="795" y="566"/>
                  </a:lnTo>
                  <a:lnTo>
                    <a:pt x="750" y="556"/>
                  </a:lnTo>
                  <a:lnTo>
                    <a:pt x="657" y="536"/>
                  </a:lnTo>
                  <a:lnTo>
                    <a:pt x="563" y="513"/>
                  </a:lnTo>
                  <a:lnTo>
                    <a:pt x="469" y="488"/>
                  </a:lnTo>
                  <a:lnTo>
                    <a:pt x="377" y="463"/>
                  </a:lnTo>
                  <a:lnTo>
                    <a:pt x="289" y="438"/>
                  </a:lnTo>
                  <a:lnTo>
                    <a:pt x="209" y="416"/>
                  </a:lnTo>
                  <a:lnTo>
                    <a:pt x="135" y="394"/>
                  </a:lnTo>
                  <a:lnTo>
                    <a:pt x="71" y="377"/>
                  </a:lnTo>
                  <a:lnTo>
                    <a:pt x="46" y="369"/>
                  </a:lnTo>
                  <a:lnTo>
                    <a:pt x="25" y="358"/>
                  </a:lnTo>
                  <a:lnTo>
                    <a:pt x="11" y="346"/>
                  </a:lnTo>
                  <a:lnTo>
                    <a:pt x="4" y="332"/>
                  </a:lnTo>
                  <a:lnTo>
                    <a:pt x="0" y="317"/>
                  </a:lnTo>
                  <a:lnTo>
                    <a:pt x="3" y="299"/>
                  </a:lnTo>
                  <a:lnTo>
                    <a:pt x="10" y="281"/>
                  </a:lnTo>
                  <a:lnTo>
                    <a:pt x="22" y="262"/>
                  </a:lnTo>
                  <a:lnTo>
                    <a:pt x="37" y="243"/>
                  </a:lnTo>
                  <a:lnTo>
                    <a:pt x="58" y="223"/>
                  </a:lnTo>
                  <a:lnTo>
                    <a:pt x="80" y="202"/>
                  </a:lnTo>
                  <a:lnTo>
                    <a:pt x="107" y="181"/>
                  </a:lnTo>
                  <a:lnTo>
                    <a:pt x="137" y="161"/>
                  </a:lnTo>
                  <a:lnTo>
                    <a:pt x="169" y="140"/>
                  </a:lnTo>
                  <a:lnTo>
                    <a:pt x="205" y="121"/>
                  </a:lnTo>
                  <a:lnTo>
                    <a:pt x="242" y="102"/>
                  </a:lnTo>
                  <a:lnTo>
                    <a:pt x="281" y="85"/>
                  </a:lnTo>
                  <a:lnTo>
                    <a:pt x="322" y="68"/>
                  </a:lnTo>
                  <a:lnTo>
                    <a:pt x="364" y="52"/>
                  </a:lnTo>
                  <a:lnTo>
                    <a:pt x="407" y="39"/>
                  </a:lnTo>
                  <a:lnTo>
                    <a:pt x="451" y="27"/>
                  </a:lnTo>
                  <a:lnTo>
                    <a:pt x="496" y="17"/>
                  </a:lnTo>
                  <a:lnTo>
                    <a:pt x="542" y="8"/>
                  </a:lnTo>
                  <a:lnTo>
                    <a:pt x="586" y="4"/>
                  </a:lnTo>
                  <a:lnTo>
                    <a:pt x="631" y="0"/>
                  </a:lnTo>
                  <a:lnTo>
                    <a:pt x="674" y="0"/>
                  </a:lnTo>
                  <a:lnTo>
                    <a:pt x="716" y="2"/>
                  </a:lnTo>
                  <a:lnTo>
                    <a:pt x="758" y="8"/>
                  </a:lnTo>
                  <a:lnTo>
                    <a:pt x="799" y="18"/>
                  </a:lnTo>
                  <a:lnTo>
                    <a:pt x="837" y="31"/>
                  </a:lnTo>
                  <a:lnTo>
                    <a:pt x="873" y="48"/>
                  </a:lnTo>
                  <a:lnTo>
                    <a:pt x="908" y="68"/>
                  </a:lnTo>
                  <a:close/>
                </a:path>
              </a:pathLst>
            </a:custGeom>
            <a:solidFill>
              <a:srgbClr val="FFE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43" name="Freeform 99">
              <a:extLst>
                <a:ext uri="{FF2B5EF4-FFF2-40B4-BE49-F238E27FC236}">
                  <a16:creationId xmlns:a16="http://schemas.microsoft.com/office/drawing/2014/main" xmlns="" id="{D144775E-F86E-4D79-A592-81816C999978}"/>
                </a:ext>
              </a:extLst>
            </p:cNvPr>
            <p:cNvSpPr>
              <a:spLocks/>
            </p:cNvSpPr>
            <p:nvPr/>
          </p:nvSpPr>
          <p:spPr bwMode="auto">
            <a:xfrm>
              <a:off x="8211489" y="3216336"/>
              <a:ext cx="123468" cy="119836"/>
            </a:xfrm>
            <a:custGeom>
              <a:avLst/>
              <a:gdLst>
                <a:gd name="T0" fmla="*/ 512 w 512"/>
                <a:gd name="T1" fmla="*/ 494 h 494"/>
                <a:gd name="T2" fmla="*/ 498 w 512"/>
                <a:gd name="T3" fmla="*/ 448 h 494"/>
                <a:gd name="T4" fmla="*/ 482 w 512"/>
                <a:gd name="T5" fmla="*/ 390 h 494"/>
                <a:gd name="T6" fmla="*/ 471 w 512"/>
                <a:gd name="T7" fmla="*/ 359 h 494"/>
                <a:gd name="T8" fmla="*/ 459 w 512"/>
                <a:gd name="T9" fmla="*/ 327 h 494"/>
                <a:gd name="T10" fmla="*/ 445 w 512"/>
                <a:gd name="T11" fmla="*/ 292 h 494"/>
                <a:gd name="T12" fmla="*/ 427 w 512"/>
                <a:gd name="T13" fmla="*/ 259 h 494"/>
                <a:gd name="T14" fmla="*/ 416 w 512"/>
                <a:gd name="T15" fmla="*/ 241 h 494"/>
                <a:gd name="T16" fmla="*/ 405 w 512"/>
                <a:gd name="T17" fmla="*/ 224 h 494"/>
                <a:gd name="T18" fmla="*/ 394 w 512"/>
                <a:gd name="T19" fmla="*/ 208 h 494"/>
                <a:gd name="T20" fmla="*/ 382 w 512"/>
                <a:gd name="T21" fmla="*/ 190 h 494"/>
                <a:gd name="T22" fmla="*/ 367 w 512"/>
                <a:gd name="T23" fmla="*/ 173 h 494"/>
                <a:gd name="T24" fmla="*/ 353 w 512"/>
                <a:gd name="T25" fmla="*/ 158 h 494"/>
                <a:gd name="T26" fmla="*/ 336 w 512"/>
                <a:gd name="T27" fmla="*/ 141 h 494"/>
                <a:gd name="T28" fmla="*/ 320 w 512"/>
                <a:gd name="T29" fmla="*/ 125 h 494"/>
                <a:gd name="T30" fmla="*/ 301 w 512"/>
                <a:gd name="T31" fmla="*/ 110 h 494"/>
                <a:gd name="T32" fmla="*/ 282 w 512"/>
                <a:gd name="T33" fmla="*/ 94 h 494"/>
                <a:gd name="T34" fmla="*/ 260 w 512"/>
                <a:gd name="T35" fmla="*/ 80 h 494"/>
                <a:gd name="T36" fmla="*/ 238 w 512"/>
                <a:gd name="T37" fmla="*/ 66 h 494"/>
                <a:gd name="T38" fmla="*/ 214 w 512"/>
                <a:gd name="T39" fmla="*/ 52 h 494"/>
                <a:gd name="T40" fmla="*/ 188 w 512"/>
                <a:gd name="T41" fmla="*/ 40 h 494"/>
                <a:gd name="T42" fmla="*/ 160 w 512"/>
                <a:gd name="T43" fmla="*/ 27 h 494"/>
                <a:gd name="T44" fmla="*/ 132 w 512"/>
                <a:gd name="T45" fmla="*/ 16 h 494"/>
                <a:gd name="T46" fmla="*/ 105 w 512"/>
                <a:gd name="T47" fmla="*/ 6 h 494"/>
                <a:gd name="T48" fmla="*/ 80 w 512"/>
                <a:gd name="T49" fmla="*/ 2 h 494"/>
                <a:gd name="T50" fmla="*/ 59 w 512"/>
                <a:gd name="T51" fmla="*/ 0 h 494"/>
                <a:gd name="T52" fmla="*/ 41 w 512"/>
                <a:gd name="T53" fmla="*/ 3 h 494"/>
                <a:gd name="T54" fmla="*/ 27 w 512"/>
                <a:gd name="T55" fmla="*/ 9 h 494"/>
                <a:gd name="T56" fmla="*/ 15 w 512"/>
                <a:gd name="T57" fmla="*/ 18 h 494"/>
                <a:gd name="T58" fmla="*/ 8 w 512"/>
                <a:gd name="T59" fmla="*/ 30 h 494"/>
                <a:gd name="T60" fmla="*/ 2 w 512"/>
                <a:gd name="T61" fmla="*/ 43 h 494"/>
                <a:gd name="T62" fmla="*/ 0 w 512"/>
                <a:gd name="T63" fmla="*/ 60 h 494"/>
                <a:gd name="T64" fmla="*/ 1 w 512"/>
                <a:gd name="T65" fmla="*/ 79 h 494"/>
                <a:gd name="T66" fmla="*/ 3 w 512"/>
                <a:gd name="T67" fmla="*/ 99 h 494"/>
                <a:gd name="T68" fmla="*/ 9 w 512"/>
                <a:gd name="T69" fmla="*/ 122 h 494"/>
                <a:gd name="T70" fmla="*/ 18 w 512"/>
                <a:gd name="T71" fmla="*/ 144 h 494"/>
                <a:gd name="T72" fmla="*/ 28 w 512"/>
                <a:gd name="T73" fmla="*/ 169 h 494"/>
                <a:gd name="T74" fmla="*/ 40 w 512"/>
                <a:gd name="T75" fmla="*/ 194 h 494"/>
                <a:gd name="T76" fmla="*/ 56 w 512"/>
                <a:gd name="T77" fmla="*/ 219 h 494"/>
                <a:gd name="T78" fmla="*/ 72 w 512"/>
                <a:gd name="T79" fmla="*/ 246 h 494"/>
                <a:gd name="T80" fmla="*/ 91 w 512"/>
                <a:gd name="T81" fmla="*/ 272 h 494"/>
                <a:gd name="T82" fmla="*/ 113 w 512"/>
                <a:gd name="T83" fmla="*/ 297 h 494"/>
                <a:gd name="T84" fmla="*/ 135 w 512"/>
                <a:gd name="T85" fmla="*/ 322 h 494"/>
                <a:gd name="T86" fmla="*/ 159 w 512"/>
                <a:gd name="T87" fmla="*/ 347 h 494"/>
                <a:gd name="T88" fmla="*/ 185 w 512"/>
                <a:gd name="T89" fmla="*/ 371 h 494"/>
                <a:gd name="T90" fmla="*/ 213 w 512"/>
                <a:gd name="T91" fmla="*/ 392 h 494"/>
                <a:gd name="T92" fmla="*/ 242 w 512"/>
                <a:gd name="T93" fmla="*/ 413 h 494"/>
                <a:gd name="T94" fmla="*/ 272 w 512"/>
                <a:gd name="T95" fmla="*/ 433 h 494"/>
                <a:gd name="T96" fmla="*/ 304 w 512"/>
                <a:gd name="T97" fmla="*/ 449 h 494"/>
                <a:gd name="T98" fmla="*/ 336 w 512"/>
                <a:gd name="T99" fmla="*/ 463 h 494"/>
                <a:gd name="T100" fmla="*/ 370 w 512"/>
                <a:gd name="T101" fmla="*/ 475 h 494"/>
                <a:gd name="T102" fmla="*/ 404 w 512"/>
                <a:gd name="T103" fmla="*/ 485 h 494"/>
                <a:gd name="T104" fmla="*/ 440 w 512"/>
                <a:gd name="T105" fmla="*/ 492 h 494"/>
                <a:gd name="T106" fmla="*/ 477 w 512"/>
                <a:gd name="T107" fmla="*/ 494 h 494"/>
                <a:gd name="T108" fmla="*/ 512 w 512"/>
                <a:gd name="T109" fmla="*/ 494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2" h="494">
                  <a:moveTo>
                    <a:pt x="512" y="494"/>
                  </a:moveTo>
                  <a:lnTo>
                    <a:pt x="498" y="448"/>
                  </a:lnTo>
                  <a:lnTo>
                    <a:pt x="482" y="390"/>
                  </a:lnTo>
                  <a:lnTo>
                    <a:pt x="471" y="359"/>
                  </a:lnTo>
                  <a:lnTo>
                    <a:pt x="459" y="327"/>
                  </a:lnTo>
                  <a:lnTo>
                    <a:pt x="445" y="292"/>
                  </a:lnTo>
                  <a:lnTo>
                    <a:pt x="427" y="259"/>
                  </a:lnTo>
                  <a:lnTo>
                    <a:pt x="416" y="241"/>
                  </a:lnTo>
                  <a:lnTo>
                    <a:pt x="405" y="224"/>
                  </a:lnTo>
                  <a:lnTo>
                    <a:pt x="394" y="208"/>
                  </a:lnTo>
                  <a:lnTo>
                    <a:pt x="382" y="190"/>
                  </a:lnTo>
                  <a:lnTo>
                    <a:pt x="367" y="173"/>
                  </a:lnTo>
                  <a:lnTo>
                    <a:pt x="353" y="158"/>
                  </a:lnTo>
                  <a:lnTo>
                    <a:pt x="336" y="141"/>
                  </a:lnTo>
                  <a:lnTo>
                    <a:pt x="320" y="125"/>
                  </a:lnTo>
                  <a:lnTo>
                    <a:pt x="301" y="110"/>
                  </a:lnTo>
                  <a:lnTo>
                    <a:pt x="282" y="94"/>
                  </a:lnTo>
                  <a:lnTo>
                    <a:pt x="260" y="80"/>
                  </a:lnTo>
                  <a:lnTo>
                    <a:pt x="238" y="66"/>
                  </a:lnTo>
                  <a:lnTo>
                    <a:pt x="214" y="52"/>
                  </a:lnTo>
                  <a:lnTo>
                    <a:pt x="188" y="40"/>
                  </a:lnTo>
                  <a:lnTo>
                    <a:pt x="160" y="27"/>
                  </a:lnTo>
                  <a:lnTo>
                    <a:pt x="132" y="16"/>
                  </a:lnTo>
                  <a:lnTo>
                    <a:pt x="105" y="6"/>
                  </a:lnTo>
                  <a:lnTo>
                    <a:pt x="80" y="2"/>
                  </a:lnTo>
                  <a:lnTo>
                    <a:pt x="59" y="0"/>
                  </a:lnTo>
                  <a:lnTo>
                    <a:pt x="41" y="3"/>
                  </a:lnTo>
                  <a:lnTo>
                    <a:pt x="27" y="9"/>
                  </a:lnTo>
                  <a:lnTo>
                    <a:pt x="15" y="18"/>
                  </a:lnTo>
                  <a:lnTo>
                    <a:pt x="8" y="30"/>
                  </a:lnTo>
                  <a:lnTo>
                    <a:pt x="2" y="43"/>
                  </a:lnTo>
                  <a:lnTo>
                    <a:pt x="0" y="60"/>
                  </a:lnTo>
                  <a:lnTo>
                    <a:pt x="1" y="79"/>
                  </a:lnTo>
                  <a:lnTo>
                    <a:pt x="3" y="99"/>
                  </a:lnTo>
                  <a:lnTo>
                    <a:pt x="9" y="122"/>
                  </a:lnTo>
                  <a:lnTo>
                    <a:pt x="18" y="144"/>
                  </a:lnTo>
                  <a:lnTo>
                    <a:pt x="28" y="169"/>
                  </a:lnTo>
                  <a:lnTo>
                    <a:pt x="40" y="194"/>
                  </a:lnTo>
                  <a:lnTo>
                    <a:pt x="56" y="219"/>
                  </a:lnTo>
                  <a:lnTo>
                    <a:pt x="72" y="246"/>
                  </a:lnTo>
                  <a:lnTo>
                    <a:pt x="91" y="272"/>
                  </a:lnTo>
                  <a:lnTo>
                    <a:pt x="113" y="297"/>
                  </a:lnTo>
                  <a:lnTo>
                    <a:pt x="135" y="322"/>
                  </a:lnTo>
                  <a:lnTo>
                    <a:pt x="159" y="347"/>
                  </a:lnTo>
                  <a:lnTo>
                    <a:pt x="185" y="371"/>
                  </a:lnTo>
                  <a:lnTo>
                    <a:pt x="213" y="392"/>
                  </a:lnTo>
                  <a:lnTo>
                    <a:pt x="242" y="413"/>
                  </a:lnTo>
                  <a:lnTo>
                    <a:pt x="272" y="433"/>
                  </a:lnTo>
                  <a:lnTo>
                    <a:pt x="304" y="449"/>
                  </a:lnTo>
                  <a:lnTo>
                    <a:pt x="336" y="463"/>
                  </a:lnTo>
                  <a:lnTo>
                    <a:pt x="370" y="475"/>
                  </a:lnTo>
                  <a:lnTo>
                    <a:pt x="404" y="485"/>
                  </a:lnTo>
                  <a:lnTo>
                    <a:pt x="440" y="492"/>
                  </a:lnTo>
                  <a:lnTo>
                    <a:pt x="477" y="494"/>
                  </a:lnTo>
                  <a:lnTo>
                    <a:pt x="512" y="494"/>
                  </a:lnTo>
                  <a:close/>
                </a:path>
              </a:pathLst>
            </a:custGeom>
            <a:solidFill>
              <a:srgbClr val="E6C1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44" name="Freeform 100">
              <a:extLst>
                <a:ext uri="{FF2B5EF4-FFF2-40B4-BE49-F238E27FC236}">
                  <a16:creationId xmlns:a16="http://schemas.microsoft.com/office/drawing/2014/main" xmlns="" id="{14130D2A-D662-47AC-A17E-5C46037CCC6C}"/>
                </a:ext>
              </a:extLst>
            </p:cNvPr>
            <p:cNvSpPr>
              <a:spLocks/>
            </p:cNvSpPr>
            <p:nvPr/>
          </p:nvSpPr>
          <p:spPr bwMode="auto">
            <a:xfrm>
              <a:off x="8261118" y="3609738"/>
              <a:ext cx="125888" cy="137993"/>
            </a:xfrm>
            <a:custGeom>
              <a:avLst/>
              <a:gdLst>
                <a:gd name="T0" fmla="*/ 504 w 522"/>
                <a:gd name="T1" fmla="*/ 476 h 568"/>
                <a:gd name="T2" fmla="*/ 480 w 522"/>
                <a:gd name="T3" fmla="*/ 439 h 568"/>
                <a:gd name="T4" fmla="*/ 456 w 522"/>
                <a:gd name="T5" fmla="*/ 395 h 568"/>
                <a:gd name="T6" fmla="*/ 433 w 522"/>
                <a:gd name="T7" fmla="*/ 344 h 568"/>
                <a:gd name="T8" fmla="*/ 400 w 522"/>
                <a:gd name="T9" fmla="*/ 264 h 568"/>
                <a:gd name="T10" fmla="*/ 362 w 522"/>
                <a:gd name="T11" fmla="*/ 163 h 568"/>
                <a:gd name="T12" fmla="*/ 343 w 522"/>
                <a:gd name="T13" fmla="*/ 112 h 568"/>
                <a:gd name="T14" fmla="*/ 331 w 522"/>
                <a:gd name="T15" fmla="*/ 94 h 568"/>
                <a:gd name="T16" fmla="*/ 315 w 522"/>
                <a:gd name="T17" fmla="*/ 76 h 568"/>
                <a:gd name="T18" fmla="*/ 295 w 522"/>
                <a:gd name="T19" fmla="*/ 59 h 568"/>
                <a:gd name="T20" fmla="*/ 271 w 522"/>
                <a:gd name="T21" fmla="*/ 45 h 568"/>
                <a:gd name="T22" fmla="*/ 246 w 522"/>
                <a:gd name="T23" fmla="*/ 32 h 568"/>
                <a:gd name="T24" fmla="*/ 217 w 522"/>
                <a:gd name="T25" fmla="*/ 20 h 568"/>
                <a:gd name="T26" fmla="*/ 189 w 522"/>
                <a:gd name="T27" fmla="*/ 12 h 568"/>
                <a:gd name="T28" fmla="*/ 160 w 522"/>
                <a:gd name="T29" fmla="*/ 5 h 568"/>
                <a:gd name="T30" fmla="*/ 132 w 522"/>
                <a:gd name="T31" fmla="*/ 1 h 568"/>
                <a:gd name="T32" fmla="*/ 103 w 522"/>
                <a:gd name="T33" fmla="*/ 0 h 568"/>
                <a:gd name="T34" fmla="*/ 78 w 522"/>
                <a:gd name="T35" fmla="*/ 4 h 568"/>
                <a:gd name="T36" fmla="*/ 54 w 522"/>
                <a:gd name="T37" fmla="*/ 9 h 568"/>
                <a:gd name="T38" fmla="*/ 34 w 522"/>
                <a:gd name="T39" fmla="*/ 20 h 568"/>
                <a:gd name="T40" fmla="*/ 19 w 522"/>
                <a:gd name="T41" fmla="*/ 34 h 568"/>
                <a:gd name="T42" fmla="*/ 7 w 522"/>
                <a:gd name="T43" fmla="*/ 54 h 568"/>
                <a:gd name="T44" fmla="*/ 1 w 522"/>
                <a:gd name="T45" fmla="*/ 77 h 568"/>
                <a:gd name="T46" fmla="*/ 1 w 522"/>
                <a:gd name="T47" fmla="*/ 105 h 568"/>
                <a:gd name="T48" fmla="*/ 6 w 522"/>
                <a:gd name="T49" fmla="*/ 133 h 568"/>
                <a:gd name="T50" fmla="*/ 16 w 522"/>
                <a:gd name="T51" fmla="*/ 164 h 568"/>
                <a:gd name="T52" fmla="*/ 32 w 522"/>
                <a:gd name="T53" fmla="*/ 198 h 568"/>
                <a:gd name="T54" fmla="*/ 50 w 522"/>
                <a:gd name="T55" fmla="*/ 231 h 568"/>
                <a:gd name="T56" fmla="*/ 83 w 522"/>
                <a:gd name="T57" fmla="*/ 282 h 568"/>
                <a:gd name="T58" fmla="*/ 133 w 522"/>
                <a:gd name="T59" fmla="*/ 349 h 568"/>
                <a:gd name="T60" fmla="*/ 185 w 522"/>
                <a:gd name="T61" fmla="*/ 410 h 568"/>
                <a:gd name="T62" fmla="*/ 235 w 522"/>
                <a:gd name="T63" fmla="*/ 462 h 568"/>
                <a:gd name="T64" fmla="*/ 276 w 522"/>
                <a:gd name="T65" fmla="*/ 500 h 568"/>
                <a:gd name="T66" fmla="*/ 306 w 522"/>
                <a:gd name="T67" fmla="*/ 523 h 568"/>
                <a:gd name="T68" fmla="*/ 343 w 522"/>
                <a:gd name="T69" fmla="*/ 542 h 568"/>
                <a:gd name="T70" fmla="*/ 385 w 522"/>
                <a:gd name="T71" fmla="*/ 556 h 568"/>
                <a:gd name="T72" fmla="*/ 427 w 522"/>
                <a:gd name="T73" fmla="*/ 565 h 568"/>
                <a:gd name="T74" fmla="*/ 456 w 522"/>
                <a:gd name="T75" fmla="*/ 568 h 568"/>
                <a:gd name="T76" fmla="*/ 474 w 522"/>
                <a:gd name="T77" fmla="*/ 567 h 568"/>
                <a:gd name="T78" fmla="*/ 491 w 522"/>
                <a:gd name="T79" fmla="*/ 562 h 568"/>
                <a:gd name="T80" fmla="*/ 504 w 522"/>
                <a:gd name="T81" fmla="*/ 556 h 568"/>
                <a:gd name="T82" fmla="*/ 513 w 522"/>
                <a:gd name="T83" fmla="*/ 546 h 568"/>
                <a:gd name="T84" fmla="*/ 521 w 522"/>
                <a:gd name="T85" fmla="*/ 535 h 568"/>
                <a:gd name="T86" fmla="*/ 522 w 522"/>
                <a:gd name="T87" fmla="*/ 519 h 568"/>
                <a:gd name="T88" fmla="*/ 519 w 522"/>
                <a:gd name="T89" fmla="*/ 50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2" h="568">
                  <a:moveTo>
                    <a:pt x="517" y="489"/>
                  </a:moveTo>
                  <a:lnTo>
                    <a:pt x="504" y="476"/>
                  </a:lnTo>
                  <a:lnTo>
                    <a:pt x="492" y="458"/>
                  </a:lnTo>
                  <a:lnTo>
                    <a:pt x="480" y="439"/>
                  </a:lnTo>
                  <a:lnTo>
                    <a:pt x="468" y="418"/>
                  </a:lnTo>
                  <a:lnTo>
                    <a:pt x="456" y="395"/>
                  </a:lnTo>
                  <a:lnTo>
                    <a:pt x="444" y="370"/>
                  </a:lnTo>
                  <a:lnTo>
                    <a:pt x="433" y="344"/>
                  </a:lnTo>
                  <a:lnTo>
                    <a:pt x="422" y="318"/>
                  </a:lnTo>
                  <a:lnTo>
                    <a:pt x="400" y="264"/>
                  </a:lnTo>
                  <a:lnTo>
                    <a:pt x="380" y="212"/>
                  </a:lnTo>
                  <a:lnTo>
                    <a:pt x="362" y="163"/>
                  </a:lnTo>
                  <a:lnTo>
                    <a:pt x="348" y="121"/>
                  </a:lnTo>
                  <a:lnTo>
                    <a:pt x="343" y="112"/>
                  </a:lnTo>
                  <a:lnTo>
                    <a:pt x="339" y="102"/>
                  </a:lnTo>
                  <a:lnTo>
                    <a:pt x="331" y="94"/>
                  </a:lnTo>
                  <a:lnTo>
                    <a:pt x="324" y="84"/>
                  </a:lnTo>
                  <a:lnTo>
                    <a:pt x="315" y="76"/>
                  </a:lnTo>
                  <a:lnTo>
                    <a:pt x="305" y="68"/>
                  </a:lnTo>
                  <a:lnTo>
                    <a:pt x="295" y="59"/>
                  </a:lnTo>
                  <a:lnTo>
                    <a:pt x="284" y="52"/>
                  </a:lnTo>
                  <a:lnTo>
                    <a:pt x="271" y="45"/>
                  </a:lnTo>
                  <a:lnTo>
                    <a:pt x="259" y="38"/>
                  </a:lnTo>
                  <a:lnTo>
                    <a:pt x="246" y="32"/>
                  </a:lnTo>
                  <a:lnTo>
                    <a:pt x="232" y="26"/>
                  </a:lnTo>
                  <a:lnTo>
                    <a:pt x="217" y="20"/>
                  </a:lnTo>
                  <a:lnTo>
                    <a:pt x="203" y="15"/>
                  </a:lnTo>
                  <a:lnTo>
                    <a:pt x="189" y="12"/>
                  </a:lnTo>
                  <a:lnTo>
                    <a:pt x="174" y="7"/>
                  </a:lnTo>
                  <a:lnTo>
                    <a:pt x="160" y="5"/>
                  </a:lnTo>
                  <a:lnTo>
                    <a:pt x="146" y="2"/>
                  </a:lnTo>
                  <a:lnTo>
                    <a:pt x="132" y="1"/>
                  </a:lnTo>
                  <a:lnTo>
                    <a:pt x="117" y="0"/>
                  </a:lnTo>
                  <a:lnTo>
                    <a:pt x="103" y="0"/>
                  </a:lnTo>
                  <a:lnTo>
                    <a:pt x="90" y="1"/>
                  </a:lnTo>
                  <a:lnTo>
                    <a:pt x="78" y="4"/>
                  </a:lnTo>
                  <a:lnTo>
                    <a:pt x="66" y="6"/>
                  </a:lnTo>
                  <a:lnTo>
                    <a:pt x="54" y="9"/>
                  </a:lnTo>
                  <a:lnTo>
                    <a:pt x="44" y="14"/>
                  </a:lnTo>
                  <a:lnTo>
                    <a:pt x="34" y="20"/>
                  </a:lnTo>
                  <a:lnTo>
                    <a:pt x="26" y="26"/>
                  </a:lnTo>
                  <a:lnTo>
                    <a:pt x="19" y="34"/>
                  </a:lnTo>
                  <a:lnTo>
                    <a:pt x="12" y="43"/>
                  </a:lnTo>
                  <a:lnTo>
                    <a:pt x="7" y="54"/>
                  </a:lnTo>
                  <a:lnTo>
                    <a:pt x="3" y="65"/>
                  </a:lnTo>
                  <a:lnTo>
                    <a:pt x="1" y="77"/>
                  </a:lnTo>
                  <a:lnTo>
                    <a:pt x="0" y="90"/>
                  </a:lnTo>
                  <a:lnTo>
                    <a:pt x="1" y="105"/>
                  </a:lnTo>
                  <a:lnTo>
                    <a:pt x="2" y="119"/>
                  </a:lnTo>
                  <a:lnTo>
                    <a:pt x="6" y="133"/>
                  </a:lnTo>
                  <a:lnTo>
                    <a:pt x="10" y="149"/>
                  </a:lnTo>
                  <a:lnTo>
                    <a:pt x="16" y="164"/>
                  </a:lnTo>
                  <a:lnTo>
                    <a:pt x="23" y="181"/>
                  </a:lnTo>
                  <a:lnTo>
                    <a:pt x="32" y="198"/>
                  </a:lnTo>
                  <a:lnTo>
                    <a:pt x="40" y="214"/>
                  </a:lnTo>
                  <a:lnTo>
                    <a:pt x="50" y="231"/>
                  </a:lnTo>
                  <a:lnTo>
                    <a:pt x="60" y="248"/>
                  </a:lnTo>
                  <a:lnTo>
                    <a:pt x="83" y="282"/>
                  </a:lnTo>
                  <a:lnTo>
                    <a:pt x="107" y="315"/>
                  </a:lnTo>
                  <a:lnTo>
                    <a:pt x="133" y="349"/>
                  </a:lnTo>
                  <a:lnTo>
                    <a:pt x="159" y="380"/>
                  </a:lnTo>
                  <a:lnTo>
                    <a:pt x="185" y="410"/>
                  </a:lnTo>
                  <a:lnTo>
                    <a:pt x="210" y="437"/>
                  </a:lnTo>
                  <a:lnTo>
                    <a:pt x="235" y="462"/>
                  </a:lnTo>
                  <a:lnTo>
                    <a:pt x="257" y="482"/>
                  </a:lnTo>
                  <a:lnTo>
                    <a:pt x="276" y="500"/>
                  </a:lnTo>
                  <a:lnTo>
                    <a:pt x="291" y="513"/>
                  </a:lnTo>
                  <a:lnTo>
                    <a:pt x="306" y="523"/>
                  </a:lnTo>
                  <a:lnTo>
                    <a:pt x="324" y="533"/>
                  </a:lnTo>
                  <a:lnTo>
                    <a:pt x="343" y="542"/>
                  </a:lnTo>
                  <a:lnTo>
                    <a:pt x="364" y="550"/>
                  </a:lnTo>
                  <a:lnTo>
                    <a:pt x="385" y="556"/>
                  </a:lnTo>
                  <a:lnTo>
                    <a:pt x="406" y="562"/>
                  </a:lnTo>
                  <a:lnTo>
                    <a:pt x="427" y="565"/>
                  </a:lnTo>
                  <a:lnTo>
                    <a:pt x="447" y="568"/>
                  </a:lnTo>
                  <a:lnTo>
                    <a:pt x="456" y="568"/>
                  </a:lnTo>
                  <a:lnTo>
                    <a:pt x="466" y="567"/>
                  </a:lnTo>
                  <a:lnTo>
                    <a:pt x="474" y="567"/>
                  </a:lnTo>
                  <a:lnTo>
                    <a:pt x="482" y="564"/>
                  </a:lnTo>
                  <a:lnTo>
                    <a:pt x="491" y="562"/>
                  </a:lnTo>
                  <a:lnTo>
                    <a:pt x="498" y="560"/>
                  </a:lnTo>
                  <a:lnTo>
                    <a:pt x="504" y="556"/>
                  </a:lnTo>
                  <a:lnTo>
                    <a:pt x="509" y="552"/>
                  </a:lnTo>
                  <a:lnTo>
                    <a:pt x="513" y="546"/>
                  </a:lnTo>
                  <a:lnTo>
                    <a:pt x="517" y="542"/>
                  </a:lnTo>
                  <a:lnTo>
                    <a:pt x="521" y="535"/>
                  </a:lnTo>
                  <a:lnTo>
                    <a:pt x="522" y="527"/>
                  </a:lnTo>
                  <a:lnTo>
                    <a:pt x="522" y="519"/>
                  </a:lnTo>
                  <a:lnTo>
                    <a:pt x="522" y="511"/>
                  </a:lnTo>
                  <a:lnTo>
                    <a:pt x="519" y="500"/>
                  </a:lnTo>
                  <a:lnTo>
                    <a:pt x="517" y="489"/>
                  </a:lnTo>
                  <a:close/>
                </a:path>
              </a:pathLst>
            </a:custGeom>
            <a:solidFill>
              <a:srgbClr val="FFE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45" name="Freeform 101">
              <a:extLst>
                <a:ext uri="{FF2B5EF4-FFF2-40B4-BE49-F238E27FC236}">
                  <a16:creationId xmlns:a16="http://schemas.microsoft.com/office/drawing/2014/main" xmlns="" id="{C8C47CA5-77CA-46D3-ACCE-10BABD6FD8B0}"/>
                </a:ext>
              </a:extLst>
            </p:cNvPr>
            <p:cNvSpPr>
              <a:spLocks/>
            </p:cNvSpPr>
            <p:nvPr/>
          </p:nvSpPr>
          <p:spPr bwMode="auto">
            <a:xfrm>
              <a:off x="8252645" y="3662998"/>
              <a:ext cx="49629" cy="90785"/>
            </a:xfrm>
            <a:custGeom>
              <a:avLst/>
              <a:gdLst>
                <a:gd name="T0" fmla="*/ 13 w 206"/>
                <a:gd name="T1" fmla="*/ 75 h 374"/>
                <a:gd name="T2" fmla="*/ 30 w 206"/>
                <a:gd name="T3" fmla="*/ 150 h 374"/>
                <a:gd name="T4" fmla="*/ 39 w 206"/>
                <a:gd name="T5" fmla="*/ 220 h 374"/>
                <a:gd name="T6" fmla="*/ 40 w 206"/>
                <a:gd name="T7" fmla="*/ 292 h 374"/>
                <a:gd name="T8" fmla="*/ 38 w 206"/>
                <a:gd name="T9" fmla="*/ 337 h 374"/>
                <a:gd name="T10" fmla="*/ 44 w 206"/>
                <a:gd name="T11" fmla="*/ 348 h 374"/>
                <a:gd name="T12" fmla="*/ 56 w 206"/>
                <a:gd name="T13" fmla="*/ 357 h 374"/>
                <a:gd name="T14" fmla="*/ 70 w 206"/>
                <a:gd name="T15" fmla="*/ 366 h 374"/>
                <a:gd name="T16" fmla="*/ 86 w 206"/>
                <a:gd name="T17" fmla="*/ 371 h 374"/>
                <a:gd name="T18" fmla="*/ 101 w 206"/>
                <a:gd name="T19" fmla="*/ 374 h 374"/>
                <a:gd name="T20" fmla="*/ 113 w 206"/>
                <a:gd name="T21" fmla="*/ 371 h 374"/>
                <a:gd name="T22" fmla="*/ 121 w 206"/>
                <a:gd name="T23" fmla="*/ 367 h 374"/>
                <a:gd name="T24" fmla="*/ 124 w 206"/>
                <a:gd name="T25" fmla="*/ 333 h 374"/>
                <a:gd name="T26" fmla="*/ 126 w 206"/>
                <a:gd name="T27" fmla="*/ 277 h 374"/>
                <a:gd name="T28" fmla="*/ 131 w 206"/>
                <a:gd name="T29" fmla="*/ 239 h 374"/>
                <a:gd name="T30" fmla="*/ 140 w 206"/>
                <a:gd name="T31" fmla="*/ 216 h 374"/>
                <a:gd name="T32" fmla="*/ 155 w 206"/>
                <a:gd name="T33" fmla="*/ 194 h 374"/>
                <a:gd name="T34" fmla="*/ 178 w 206"/>
                <a:gd name="T35" fmla="*/ 175 h 374"/>
                <a:gd name="T36" fmla="*/ 199 w 206"/>
                <a:gd name="T37" fmla="*/ 162 h 374"/>
                <a:gd name="T38" fmla="*/ 205 w 206"/>
                <a:gd name="T39" fmla="*/ 151 h 374"/>
                <a:gd name="T40" fmla="*/ 205 w 206"/>
                <a:gd name="T41" fmla="*/ 138 h 374"/>
                <a:gd name="T42" fmla="*/ 199 w 206"/>
                <a:gd name="T43" fmla="*/ 123 h 374"/>
                <a:gd name="T44" fmla="*/ 189 w 206"/>
                <a:gd name="T45" fmla="*/ 106 h 374"/>
                <a:gd name="T46" fmla="*/ 175 w 206"/>
                <a:gd name="T47" fmla="*/ 88 h 374"/>
                <a:gd name="T48" fmla="*/ 147 w 206"/>
                <a:gd name="T49" fmla="*/ 62 h 374"/>
                <a:gd name="T50" fmla="*/ 106 w 206"/>
                <a:gd name="T51" fmla="*/ 30 h 374"/>
                <a:gd name="T52" fmla="*/ 75 w 206"/>
                <a:gd name="T53" fmla="*/ 12 h 374"/>
                <a:gd name="T54" fmla="*/ 55 w 206"/>
                <a:gd name="T55" fmla="*/ 5 h 374"/>
                <a:gd name="T56" fmla="*/ 37 w 206"/>
                <a:gd name="T57" fmla="*/ 1 h 374"/>
                <a:gd name="T58" fmla="*/ 21 w 206"/>
                <a:gd name="T59" fmla="*/ 2 h 374"/>
                <a:gd name="T60" fmla="*/ 9 w 206"/>
                <a:gd name="T61" fmla="*/ 8 h 374"/>
                <a:gd name="T62" fmla="*/ 2 w 206"/>
                <a:gd name="T63" fmla="*/ 21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6" h="374">
                  <a:moveTo>
                    <a:pt x="0" y="31"/>
                  </a:moveTo>
                  <a:lnTo>
                    <a:pt x="13" y="75"/>
                  </a:lnTo>
                  <a:lnTo>
                    <a:pt x="23" y="114"/>
                  </a:lnTo>
                  <a:lnTo>
                    <a:pt x="30" y="150"/>
                  </a:lnTo>
                  <a:lnTo>
                    <a:pt x="36" y="186"/>
                  </a:lnTo>
                  <a:lnTo>
                    <a:pt x="39" y="220"/>
                  </a:lnTo>
                  <a:lnTo>
                    <a:pt x="40" y="255"/>
                  </a:lnTo>
                  <a:lnTo>
                    <a:pt x="40" y="292"/>
                  </a:lnTo>
                  <a:lnTo>
                    <a:pt x="38" y="332"/>
                  </a:lnTo>
                  <a:lnTo>
                    <a:pt x="38" y="337"/>
                  </a:lnTo>
                  <a:lnTo>
                    <a:pt x="40" y="343"/>
                  </a:lnTo>
                  <a:lnTo>
                    <a:pt x="44" y="348"/>
                  </a:lnTo>
                  <a:lnTo>
                    <a:pt x="50" y="354"/>
                  </a:lnTo>
                  <a:lnTo>
                    <a:pt x="56" y="357"/>
                  </a:lnTo>
                  <a:lnTo>
                    <a:pt x="63" y="362"/>
                  </a:lnTo>
                  <a:lnTo>
                    <a:pt x="70" y="366"/>
                  </a:lnTo>
                  <a:lnTo>
                    <a:pt x="78" y="369"/>
                  </a:lnTo>
                  <a:lnTo>
                    <a:pt x="86" y="371"/>
                  </a:lnTo>
                  <a:lnTo>
                    <a:pt x="94" y="373"/>
                  </a:lnTo>
                  <a:lnTo>
                    <a:pt x="101" y="374"/>
                  </a:lnTo>
                  <a:lnTo>
                    <a:pt x="108" y="373"/>
                  </a:lnTo>
                  <a:lnTo>
                    <a:pt x="113" y="371"/>
                  </a:lnTo>
                  <a:lnTo>
                    <a:pt x="118" y="369"/>
                  </a:lnTo>
                  <a:lnTo>
                    <a:pt x="121" y="367"/>
                  </a:lnTo>
                  <a:lnTo>
                    <a:pt x="122" y="362"/>
                  </a:lnTo>
                  <a:lnTo>
                    <a:pt x="124" y="333"/>
                  </a:lnTo>
                  <a:lnTo>
                    <a:pt x="125" y="305"/>
                  </a:lnTo>
                  <a:lnTo>
                    <a:pt x="126" y="277"/>
                  </a:lnTo>
                  <a:lnTo>
                    <a:pt x="128" y="252"/>
                  </a:lnTo>
                  <a:lnTo>
                    <a:pt x="131" y="239"/>
                  </a:lnTo>
                  <a:lnTo>
                    <a:pt x="134" y="227"/>
                  </a:lnTo>
                  <a:lnTo>
                    <a:pt x="140" y="216"/>
                  </a:lnTo>
                  <a:lnTo>
                    <a:pt x="146" y="205"/>
                  </a:lnTo>
                  <a:lnTo>
                    <a:pt x="155" y="194"/>
                  </a:lnTo>
                  <a:lnTo>
                    <a:pt x="165" y="185"/>
                  </a:lnTo>
                  <a:lnTo>
                    <a:pt x="178" y="175"/>
                  </a:lnTo>
                  <a:lnTo>
                    <a:pt x="193" y="166"/>
                  </a:lnTo>
                  <a:lnTo>
                    <a:pt x="199" y="162"/>
                  </a:lnTo>
                  <a:lnTo>
                    <a:pt x="202" y="157"/>
                  </a:lnTo>
                  <a:lnTo>
                    <a:pt x="205" y="151"/>
                  </a:lnTo>
                  <a:lnTo>
                    <a:pt x="206" y="145"/>
                  </a:lnTo>
                  <a:lnTo>
                    <a:pt x="205" y="138"/>
                  </a:lnTo>
                  <a:lnTo>
                    <a:pt x="202" y="131"/>
                  </a:lnTo>
                  <a:lnTo>
                    <a:pt x="199" y="123"/>
                  </a:lnTo>
                  <a:lnTo>
                    <a:pt x="195" y="114"/>
                  </a:lnTo>
                  <a:lnTo>
                    <a:pt x="189" y="106"/>
                  </a:lnTo>
                  <a:lnTo>
                    <a:pt x="182" y="96"/>
                  </a:lnTo>
                  <a:lnTo>
                    <a:pt x="175" y="88"/>
                  </a:lnTo>
                  <a:lnTo>
                    <a:pt x="166" y="79"/>
                  </a:lnTo>
                  <a:lnTo>
                    <a:pt x="147" y="62"/>
                  </a:lnTo>
                  <a:lnTo>
                    <a:pt x="127" y="45"/>
                  </a:lnTo>
                  <a:lnTo>
                    <a:pt x="106" y="30"/>
                  </a:lnTo>
                  <a:lnTo>
                    <a:pt x="86" y="17"/>
                  </a:lnTo>
                  <a:lnTo>
                    <a:pt x="75" y="12"/>
                  </a:lnTo>
                  <a:lnTo>
                    <a:pt x="64" y="7"/>
                  </a:lnTo>
                  <a:lnTo>
                    <a:pt x="55" y="5"/>
                  </a:lnTo>
                  <a:lnTo>
                    <a:pt x="45" y="2"/>
                  </a:lnTo>
                  <a:lnTo>
                    <a:pt x="37" y="1"/>
                  </a:lnTo>
                  <a:lnTo>
                    <a:pt x="28" y="0"/>
                  </a:lnTo>
                  <a:lnTo>
                    <a:pt x="21" y="2"/>
                  </a:lnTo>
                  <a:lnTo>
                    <a:pt x="14" y="5"/>
                  </a:lnTo>
                  <a:lnTo>
                    <a:pt x="9" y="8"/>
                  </a:lnTo>
                  <a:lnTo>
                    <a:pt x="5" y="14"/>
                  </a:lnTo>
                  <a:lnTo>
                    <a:pt x="2" y="21"/>
                  </a:lnTo>
                  <a:lnTo>
                    <a:pt x="0" y="31"/>
                  </a:lnTo>
                  <a:close/>
                </a:path>
              </a:pathLst>
            </a:custGeom>
            <a:solidFill>
              <a:srgbClr val="3639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46" name="Freeform 102">
              <a:extLst>
                <a:ext uri="{FF2B5EF4-FFF2-40B4-BE49-F238E27FC236}">
                  <a16:creationId xmlns:a16="http://schemas.microsoft.com/office/drawing/2014/main" xmlns="" id="{39AC8CD9-8273-4D8B-A223-B215B1C74BE3}"/>
                </a:ext>
              </a:extLst>
            </p:cNvPr>
            <p:cNvSpPr>
              <a:spLocks/>
            </p:cNvSpPr>
            <p:nvPr/>
          </p:nvSpPr>
          <p:spPr bwMode="auto">
            <a:xfrm>
              <a:off x="8247803" y="3625474"/>
              <a:ext cx="174307" cy="152519"/>
            </a:xfrm>
            <a:custGeom>
              <a:avLst/>
              <a:gdLst>
                <a:gd name="T0" fmla="*/ 610 w 722"/>
                <a:gd name="T1" fmla="*/ 462 h 632"/>
                <a:gd name="T2" fmla="*/ 662 w 722"/>
                <a:gd name="T3" fmla="*/ 507 h 632"/>
                <a:gd name="T4" fmla="*/ 703 w 722"/>
                <a:gd name="T5" fmla="*/ 538 h 632"/>
                <a:gd name="T6" fmla="*/ 716 w 722"/>
                <a:gd name="T7" fmla="*/ 555 h 632"/>
                <a:gd name="T8" fmla="*/ 722 w 722"/>
                <a:gd name="T9" fmla="*/ 574 h 632"/>
                <a:gd name="T10" fmla="*/ 720 w 722"/>
                <a:gd name="T11" fmla="*/ 588 h 632"/>
                <a:gd name="T12" fmla="*/ 716 w 722"/>
                <a:gd name="T13" fmla="*/ 596 h 632"/>
                <a:gd name="T14" fmla="*/ 710 w 722"/>
                <a:gd name="T15" fmla="*/ 605 h 632"/>
                <a:gd name="T16" fmla="*/ 700 w 722"/>
                <a:gd name="T17" fmla="*/ 613 h 632"/>
                <a:gd name="T18" fmla="*/ 688 w 722"/>
                <a:gd name="T19" fmla="*/ 620 h 632"/>
                <a:gd name="T20" fmla="*/ 673 w 722"/>
                <a:gd name="T21" fmla="*/ 625 h 632"/>
                <a:gd name="T22" fmla="*/ 642 w 722"/>
                <a:gd name="T23" fmla="*/ 631 h 632"/>
                <a:gd name="T24" fmla="*/ 588 w 722"/>
                <a:gd name="T25" fmla="*/ 631 h 632"/>
                <a:gd name="T26" fmla="*/ 522 w 722"/>
                <a:gd name="T27" fmla="*/ 623 h 632"/>
                <a:gd name="T28" fmla="*/ 464 w 722"/>
                <a:gd name="T29" fmla="*/ 607 h 632"/>
                <a:gd name="T30" fmla="*/ 415 w 722"/>
                <a:gd name="T31" fmla="*/ 587 h 632"/>
                <a:gd name="T32" fmla="*/ 374 w 722"/>
                <a:gd name="T33" fmla="*/ 561 h 632"/>
                <a:gd name="T34" fmla="*/ 340 w 722"/>
                <a:gd name="T35" fmla="*/ 530 h 632"/>
                <a:gd name="T36" fmla="*/ 309 w 722"/>
                <a:gd name="T37" fmla="*/ 494 h 632"/>
                <a:gd name="T38" fmla="*/ 269 w 722"/>
                <a:gd name="T39" fmla="*/ 436 h 632"/>
                <a:gd name="T40" fmla="*/ 234 w 722"/>
                <a:gd name="T41" fmla="*/ 383 h 632"/>
                <a:gd name="T42" fmla="*/ 217 w 722"/>
                <a:gd name="T43" fmla="*/ 364 h 632"/>
                <a:gd name="T44" fmla="*/ 190 w 722"/>
                <a:gd name="T45" fmla="*/ 338 h 632"/>
                <a:gd name="T46" fmla="*/ 131 w 722"/>
                <a:gd name="T47" fmla="*/ 295 h 632"/>
                <a:gd name="T48" fmla="*/ 71 w 722"/>
                <a:gd name="T49" fmla="*/ 255 h 632"/>
                <a:gd name="T50" fmla="*/ 45 w 722"/>
                <a:gd name="T51" fmla="*/ 232 h 632"/>
                <a:gd name="T52" fmla="*/ 31 w 722"/>
                <a:gd name="T53" fmla="*/ 215 h 632"/>
                <a:gd name="T54" fmla="*/ 19 w 722"/>
                <a:gd name="T55" fmla="*/ 197 h 632"/>
                <a:gd name="T56" fmla="*/ 9 w 722"/>
                <a:gd name="T57" fmla="*/ 178 h 632"/>
                <a:gd name="T58" fmla="*/ 2 w 722"/>
                <a:gd name="T59" fmla="*/ 156 h 632"/>
                <a:gd name="T60" fmla="*/ 0 w 722"/>
                <a:gd name="T61" fmla="*/ 132 h 632"/>
                <a:gd name="T62" fmla="*/ 2 w 722"/>
                <a:gd name="T63" fmla="*/ 94 h 632"/>
                <a:gd name="T64" fmla="*/ 12 w 722"/>
                <a:gd name="T65" fmla="*/ 58 h 632"/>
                <a:gd name="T66" fmla="*/ 27 w 722"/>
                <a:gd name="T67" fmla="*/ 32 h 632"/>
                <a:gd name="T68" fmla="*/ 47 w 722"/>
                <a:gd name="T69" fmla="*/ 11 h 632"/>
                <a:gd name="T70" fmla="*/ 60 w 722"/>
                <a:gd name="T71" fmla="*/ 12 h 632"/>
                <a:gd name="T72" fmla="*/ 69 w 722"/>
                <a:gd name="T73" fmla="*/ 34 h 632"/>
                <a:gd name="T74" fmla="*/ 87 w 722"/>
                <a:gd name="T75" fmla="*/ 71 h 632"/>
                <a:gd name="T76" fmla="*/ 120 w 722"/>
                <a:gd name="T77" fmla="*/ 121 h 632"/>
                <a:gd name="T78" fmla="*/ 160 w 722"/>
                <a:gd name="T79" fmla="*/ 171 h 632"/>
                <a:gd name="T80" fmla="*/ 230 w 722"/>
                <a:gd name="T81" fmla="*/ 246 h 632"/>
                <a:gd name="T82" fmla="*/ 320 w 722"/>
                <a:gd name="T83" fmla="*/ 336 h 632"/>
                <a:gd name="T84" fmla="*/ 372 w 722"/>
                <a:gd name="T85" fmla="*/ 389 h 632"/>
                <a:gd name="T86" fmla="*/ 404 w 722"/>
                <a:gd name="T87" fmla="*/ 417 h 632"/>
                <a:gd name="T88" fmla="*/ 435 w 722"/>
                <a:gd name="T89" fmla="*/ 436 h 632"/>
                <a:gd name="T90" fmla="*/ 466 w 722"/>
                <a:gd name="T91" fmla="*/ 448 h 632"/>
                <a:gd name="T92" fmla="*/ 496 w 722"/>
                <a:gd name="T93" fmla="*/ 453 h 632"/>
                <a:gd name="T94" fmla="*/ 523 w 722"/>
                <a:gd name="T95" fmla="*/ 452 h 632"/>
                <a:gd name="T96" fmla="*/ 547 w 722"/>
                <a:gd name="T97" fmla="*/ 448 h 632"/>
                <a:gd name="T98" fmla="*/ 568 w 722"/>
                <a:gd name="T99" fmla="*/ 437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22" h="632">
                  <a:moveTo>
                    <a:pt x="577" y="430"/>
                  </a:moveTo>
                  <a:lnTo>
                    <a:pt x="610" y="462"/>
                  </a:lnTo>
                  <a:lnTo>
                    <a:pt x="636" y="486"/>
                  </a:lnTo>
                  <a:lnTo>
                    <a:pt x="662" y="507"/>
                  </a:lnTo>
                  <a:lnTo>
                    <a:pt x="694" y="531"/>
                  </a:lnTo>
                  <a:lnTo>
                    <a:pt x="703" y="538"/>
                  </a:lnTo>
                  <a:lnTo>
                    <a:pt x="710" y="546"/>
                  </a:lnTo>
                  <a:lnTo>
                    <a:pt x="716" y="555"/>
                  </a:lnTo>
                  <a:lnTo>
                    <a:pt x="719" y="564"/>
                  </a:lnTo>
                  <a:lnTo>
                    <a:pt x="722" y="574"/>
                  </a:lnTo>
                  <a:lnTo>
                    <a:pt x="720" y="583"/>
                  </a:lnTo>
                  <a:lnTo>
                    <a:pt x="720" y="588"/>
                  </a:lnTo>
                  <a:lnTo>
                    <a:pt x="718" y="593"/>
                  </a:lnTo>
                  <a:lnTo>
                    <a:pt x="716" y="596"/>
                  </a:lnTo>
                  <a:lnTo>
                    <a:pt x="713" y="601"/>
                  </a:lnTo>
                  <a:lnTo>
                    <a:pt x="710" y="605"/>
                  </a:lnTo>
                  <a:lnTo>
                    <a:pt x="706" y="609"/>
                  </a:lnTo>
                  <a:lnTo>
                    <a:pt x="700" y="613"/>
                  </a:lnTo>
                  <a:lnTo>
                    <a:pt x="694" y="617"/>
                  </a:lnTo>
                  <a:lnTo>
                    <a:pt x="688" y="620"/>
                  </a:lnTo>
                  <a:lnTo>
                    <a:pt x="681" y="623"/>
                  </a:lnTo>
                  <a:lnTo>
                    <a:pt x="673" y="625"/>
                  </a:lnTo>
                  <a:lnTo>
                    <a:pt x="663" y="627"/>
                  </a:lnTo>
                  <a:lnTo>
                    <a:pt x="642" y="631"/>
                  </a:lnTo>
                  <a:lnTo>
                    <a:pt x="618" y="632"/>
                  </a:lnTo>
                  <a:lnTo>
                    <a:pt x="588" y="631"/>
                  </a:lnTo>
                  <a:lnTo>
                    <a:pt x="556" y="627"/>
                  </a:lnTo>
                  <a:lnTo>
                    <a:pt x="522" y="623"/>
                  </a:lnTo>
                  <a:lnTo>
                    <a:pt x="492" y="615"/>
                  </a:lnTo>
                  <a:lnTo>
                    <a:pt x="464" y="607"/>
                  </a:lnTo>
                  <a:lnTo>
                    <a:pt x="439" y="598"/>
                  </a:lnTo>
                  <a:lnTo>
                    <a:pt x="415" y="587"/>
                  </a:lnTo>
                  <a:lnTo>
                    <a:pt x="393" y="574"/>
                  </a:lnTo>
                  <a:lnTo>
                    <a:pt x="374" y="561"/>
                  </a:lnTo>
                  <a:lnTo>
                    <a:pt x="357" y="545"/>
                  </a:lnTo>
                  <a:lnTo>
                    <a:pt x="340" y="530"/>
                  </a:lnTo>
                  <a:lnTo>
                    <a:pt x="324" y="512"/>
                  </a:lnTo>
                  <a:lnTo>
                    <a:pt x="309" y="494"/>
                  </a:lnTo>
                  <a:lnTo>
                    <a:pt x="296" y="476"/>
                  </a:lnTo>
                  <a:lnTo>
                    <a:pt x="269" y="436"/>
                  </a:lnTo>
                  <a:lnTo>
                    <a:pt x="241" y="394"/>
                  </a:lnTo>
                  <a:lnTo>
                    <a:pt x="234" y="383"/>
                  </a:lnTo>
                  <a:lnTo>
                    <a:pt x="226" y="374"/>
                  </a:lnTo>
                  <a:lnTo>
                    <a:pt x="217" y="364"/>
                  </a:lnTo>
                  <a:lnTo>
                    <a:pt x="209" y="355"/>
                  </a:lnTo>
                  <a:lnTo>
                    <a:pt x="190" y="338"/>
                  </a:lnTo>
                  <a:lnTo>
                    <a:pt x="171" y="323"/>
                  </a:lnTo>
                  <a:lnTo>
                    <a:pt x="131" y="295"/>
                  </a:lnTo>
                  <a:lnTo>
                    <a:pt x="90" y="268"/>
                  </a:lnTo>
                  <a:lnTo>
                    <a:pt x="71" y="255"/>
                  </a:lnTo>
                  <a:lnTo>
                    <a:pt x="53" y="239"/>
                  </a:lnTo>
                  <a:lnTo>
                    <a:pt x="45" y="232"/>
                  </a:lnTo>
                  <a:lnTo>
                    <a:pt x="38" y="224"/>
                  </a:lnTo>
                  <a:lnTo>
                    <a:pt x="31" y="215"/>
                  </a:lnTo>
                  <a:lnTo>
                    <a:pt x="23" y="207"/>
                  </a:lnTo>
                  <a:lnTo>
                    <a:pt x="19" y="197"/>
                  </a:lnTo>
                  <a:lnTo>
                    <a:pt x="13" y="188"/>
                  </a:lnTo>
                  <a:lnTo>
                    <a:pt x="9" y="178"/>
                  </a:lnTo>
                  <a:lnTo>
                    <a:pt x="6" y="168"/>
                  </a:lnTo>
                  <a:lnTo>
                    <a:pt x="2" y="156"/>
                  </a:lnTo>
                  <a:lnTo>
                    <a:pt x="1" y="144"/>
                  </a:lnTo>
                  <a:lnTo>
                    <a:pt x="0" y="132"/>
                  </a:lnTo>
                  <a:lnTo>
                    <a:pt x="0" y="118"/>
                  </a:lnTo>
                  <a:lnTo>
                    <a:pt x="2" y="94"/>
                  </a:lnTo>
                  <a:lnTo>
                    <a:pt x="7" y="75"/>
                  </a:lnTo>
                  <a:lnTo>
                    <a:pt x="12" y="58"/>
                  </a:lnTo>
                  <a:lnTo>
                    <a:pt x="19" y="44"/>
                  </a:lnTo>
                  <a:lnTo>
                    <a:pt x="27" y="32"/>
                  </a:lnTo>
                  <a:lnTo>
                    <a:pt x="37" y="21"/>
                  </a:lnTo>
                  <a:lnTo>
                    <a:pt x="47" y="11"/>
                  </a:lnTo>
                  <a:lnTo>
                    <a:pt x="58" y="0"/>
                  </a:lnTo>
                  <a:lnTo>
                    <a:pt x="60" y="12"/>
                  </a:lnTo>
                  <a:lnTo>
                    <a:pt x="64" y="24"/>
                  </a:lnTo>
                  <a:lnTo>
                    <a:pt x="69" y="34"/>
                  </a:lnTo>
                  <a:lnTo>
                    <a:pt x="73" y="46"/>
                  </a:lnTo>
                  <a:lnTo>
                    <a:pt x="87" y="71"/>
                  </a:lnTo>
                  <a:lnTo>
                    <a:pt x="102" y="95"/>
                  </a:lnTo>
                  <a:lnTo>
                    <a:pt x="120" y="121"/>
                  </a:lnTo>
                  <a:lnTo>
                    <a:pt x="139" y="146"/>
                  </a:lnTo>
                  <a:lnTo>
                    <a:pt x="160" y="171"/>
                  </a:lnTo>
                  <a:lnTo>
                    <a:pt x="183" y="196"/>
                  </a:lnTo>
                  <a:lnTo>
                    <a:pt x="230" y="246"/>
                  </a:lnTo>
                  <a:lnTo>
                    <a:pt x="277" y="293"/>
                  </a:lnTo>
                  <a:lnTo>
                    <a:pt x="320" y="336"/>
                  </a:lnTo>
                  <a:lnTo>
                    <a:pt x="357" y="374"/>
                  </a:lnTo>
                  <a:lnTo>
                    <a:pt x="372" y="389"/>
                  </a:lnTo>
                  <a:lnTo>
                    <a:pt x="387" y="403"/>
                  </a:lnTo>
                  <a:lnTo>
                    <a:pt x="404" y="417"/>
                  </a:lnTo>
                  <a:lnTo>
                    <a:pt x="420" y="426"/>
                  </a:lnTo>
                  <a:lnTo>
                    <a:pt x="435" y="436"/>
                  </a:lnTo>
                  <a:lnTo>
                    <a:pt x="450" y="443"/>
                  </a:lnTo>
                  <a:lnTo>
                    <a:pt x="466" y="448"/>
                  </a:lnTo>
                  <a:lnTo>
                    <a:pt x="481" y="451"/>
                  </a:lnTo>
                  <a:lnTo>
                    <a:pt x="496" y="453"/>
                  </a:lnTo>
                  <a:lnTo>
                    <a:pt x="510" y="453"/>
                  </a:lnTo>
                  <a:lnTo>
                    <a:pt x="523" y="452"/>
                  </a:lnTo>
                  <a:lnTo>
                    <a:pt x="535" y="451"/>
                  </a:lnTo>
                  <a:lnTo>
                    <a:pt x="547" y="448"/>
                  </a:lnTo>
                  <a:lnTo>
                    <a:pt x="558" y="443"/>
                  </a:lnTo>
                  <a:lnTo>
                    <a:pt x="568" y="437"/>
                  </a:lnTo>
                  <a:lnTo>
                    <a:pt x="577" y="430"/>
                  </a:lnTo>
                  <a:close/>
                </a:path>
              </a:pathLst>
            </a:custGeom>
            <a:solidFill>
              <a:srgbClr val="3639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47" name="Freeform 103">
              <a:extLst>
                <a:ext uri="{FF2B5EF4-FFF2-40B4-BE49-F238E27FC236}">
                  <a16:creationId xmlns:a16="http://schemas.microsoft.com/office/drawing/2014/main" xmlns="" id="{FDB24467-E1DE-4512-A49A-591EF1F6C378}"/>
                </a:ext>
              </a:extLst>
            </p:cNvPr>
            <p:cNvSpPr>
              <a:spLocks/>
            </p:cNvSpPr>
            <p:nvPr/>
          </p:nvSpPr>
          <p:spPr bwMode="auto">
            <a:xfrm>
              <a:off x="8252644" y="3310753"/>
              <a:ext cx="100469" cy="354667"/>
            </a:xfrm>
            <a:custGeom>
              <a:avLst/>
              <a:gdLst>
                <a:gd name="T0" fmla="*/ 411 w 413"/>
                <a:gd name="T1" fmla="*/ 381 h 1464"/>
                <a:gd name="T2" fmla="*/ 413 w 413"/>
                <a:gd name="T3" fmla="*/ 455 h 1464"/>
                <a:gd name="T4" fmla="*/ 412 w 413"/>
                <a:gd name="T5" fmla="*/ 563 h 1464"/>
                <a:gd name="T6" fmla="*/ 403 w 413"/>
                <a:gd name="T7" fmla="*/ 708 h 1464"/>
                <a:gd name="T8" fmla="*/ 389 w 413"/>
                <a:gd name="T9" fmla="*/ 848 h 1464"/>
                <a:gd name="T10" fmla="*/ 376 w 413"/>
                <a:gd name="T11" fmla="*/ 980 h 1464"/>
                <a:gd name="T12" fmla="*/ 366 w 413"/>
                <a:gd name="T13" fmla="*/ 1102 h 1464"/>
                <a:gd name="T14" fmla="*/ 362 w 413"/>
                <a:gd name="T15" fmla="*/ 1186 h 1464"/>
                <a:gd name="T16" fmla="*/ 363 w 413"/>
                <a:gd name="T17" fmla="*/ 1237 h 1464"/>
                <a:gd name="T18" fmla="*/ 367 w 413"/>
                <a:gd name="T19" fmla="*/ 1285 h 1464"/>
                <a:gd name="T20" fmla="*/ 374 w 413"/>
                <a:gd name="T21" fmla="*/ 1327 h 1464"/>
                <a:gd name="T22" fmla="*/ 385 w 413"/>
                <a:gd name="T23" fmla="*/ 1370 h 1464"/>
                <a:gd name="T24" fmla="*/ 388 w 413"/>
                <a:gd name="T25" fmla="*/ 1410 h 1464"/>
                <a:gd name="T26" fmla="*/ 380 w 413"/>
                <a:gd name="T27" fmla="*/ 1437 h 1464"/>
                <a:gd name="T28" fmla="*/ 363 w 413"/>
                <a:gd name="T29" fmla="*/ 1455 h 1464"/>
                <a:gd name="T30" fmla="*/ 339 w 413"/>
                <a:gd name="T31" fmla="*/ 1463 h 1464"/>
                <a:gd name="T32" fmla="*/ 310 w 413"/>
                <a:gd name="T33" fmla="*/ 1464 h 1464"/>
                <a:gd name="T34" fmla="*/ 275 w 413"/>
                <a:gd name="T35" fmla="*/ 1458 h 1464"/>
                <a:gd name="T36" fmla="*/ 238 w 413"/>
                <a:gd name="T37" fmla="*/ 1446 h 1464"/>
                <a:gd name="T38" fmla="*/ 200 w 413"/>
                <a:gd name="T39" fmla="*/ 1430 h 1464"/>
                <a:gd name="T40" fmla="*/ 162 w 413"/>
                <a:gd name="T41" fmla="*/ 1411 h 1464"/>
                <a:gd name="T42" fmla="*/ 127 w 413"/>
                <a:gd name="T43" fmla="*/ 1388 h 1464"/>
                <a:gd name="T44" fmla="*/ 93 w 413"/>
                <a:gd name="T45" fmla="*/ 1366 h 1464"/>
                <a:gd name="T46" fmla="*/ 66 w 413"/>
                <a:gd name="T47" fmla="*/ 1342 h 1464"/>
                <a:gd name="T48" fmla="*/ 46 w 413"/>
                <a:gd name="T49" fmla="*/ 1320 h 1464"/>
                <a:gd name="T50" fmla="*/ 33 w 413"/>
                <a:gd name="T51" fmla="*/ 1299 h 1464"/>
                <a:gd name="T52" fmla="*/ 29 w 413"/>
                <a:gd name="T53" fmla="*/ 1282 h 1464"/>
                <a:gd name="T54" fmla="*/ 40 w 413"/>
                <a:gd name="T55" fmla="*/ 1258 h 1464"/>
                <a:gd name="T56" fmla="*/ 53 w 413"/>
                <a:gd name="T57" fmla="*/ 1219 h 1464"/>
                <a:gd name="T58" fmla="*/ 62 w 413"/>
                <a:gd name="T59" fmla="*/ 1174 h 1464"/>
                <a:gd name="T60" fmla="*/ 66 w 413"/>
                <a:gd name="T61" fmla="*/ 1123 h 1464"/>
                <a:gd name="T62" fmla="*/ 67 w 413"/>
                <a:gd name="T63" fmla="*/ 1067 h 1464"/>
                <a:gd name="T64" fmla="*/ 65 w 413"/>
                <a:gd name="T65" fmla="*/ 1006 h 1464"/>
                <a:gd name="T66" fmla="*/ 56 w 413"/>
                <a:gd name="T67" fmla="*/ 911 h 1464"/>
                <a:gd name="T68" fmla="*/ 40 w 413"/>
                <a:gd name="T69" fmla="*/ 775 h 1464"/>
                <a:gd name="T70" fmla="*/ 22 w 413"/>
                <a:gd name="T71" fmla="*/ 637 h 1464"/>
                <a:gd name="T72" fmla="*/ 8 w 413"/>
                <a:gd name="T73" fmla="*/ 504 h 1464"/>
                <a:gd name="T74" fmla="*/ 2 w 413"/>
                <a:gd name="T75" fmla="*/ 411 h 1464"/>
                <a:gd name="T76" fmla="*/ 0 w 413"/>
                <a:gd name="T77" fmla="*/ 352 h 1464"/>
                <a:gd name="T78" fmla="*/ 5 w 413"/>
                <a:gd name="T79" fmla="*/ 281 h 1464"/>
                <a:gd name="T80" fmla="*/ 17 w 413"/>
                <a:gd name="T81" fmla="*/ 201 h 1464"/>
                <a:gd name="T82" fmla="*/ 36 w 413"/>
                <a:gd name="T83" fmla="*/ 137 h 1464"/>
                <a:gd name="T84" fmla="*/ 59 w 413"/>
                <a:gd name="T85" fmla="*/ 84 h 1464"/>
                <a:gd name="T86" fmla="*/ 87 w 413"/>
                <a:gd name="T87" fmla="*/ 45 h 1464"/>
                <a:gd name="T88" fmla="*/ 118 w 413"/>
                <a:gd name="T89" fmla="*/ 19 h 1464"/>
                <a:gd name="T90" fmla="*/ 152 w 413"/>
                <a:gd name="T91" fmla="*/ 3 h 1464"/>
                <a:gd name="T92" fmla="*/ 186 w 413"/>
                <a:gd name="T93" fmla="*/ 0 h 1464"/>
                <a:gd name="T94" fmla="*/ 222 w 413"/>
                <a:gd name="T95" fmla="*/ 6 h 1464"/>
                <a:gd name="T96" fmla="*/ 256 w 413"/>
                <a:gd name="T97" fmla="*/ 24 h 1464"/>
                <a:gd name="T98" fmla="*/ 291 w 413"/>
                <a:gd name="T99" fmla="*/ 50 h 1464"/>
                <a:gd name="T100" fmla="*/ 322 w 413"/>
                <a:gd name="T101" fmla="*/ 86 h 1464"/>
                <a:gd name="T102" fmla="*/ 350 w 413"/>
                <a:gd name="T103" fmla="*/ 130 h 1464"/>
                <a:gd name="T104" fmla="*/ 374 w 413"/>
                <a:gd name="T105" fmla="*/ 182 h 1464"/>
                <a:gd name="T106" fmla="*/ 392 w 413"/>
                <a:gd name="T107" fmla="*/ 242 h 1464"/>
                <a:gd name="T108" fmla="*/ 405 w 413"/>
                <a:gd name="T109" fmla="*/ 309 h 1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13" h="1464">
                  <a:moveTo>
                    <a:pt x="408" y="345"/>
                  </a:moveTo>
                  <a:lnTo>
                    <a:pt x="411" y="381"/>
                  </a:lnTo>
                  <a:lnTo>
                    <a:pt x="412" y="418"/>
                  </a:lnTo>
                  <a:lnTo>
                    <a:pt x="413" y="455"/>
                  </a:lnTo>
                  <a:lnTo>
                    <a:pt x="413" y="490"/>
                  </a:lnTo>
                  <a:lnTo>
                    <a:pt x="412" y="563"/>
                  </a:lnTo>
                  <a:lnTo>
                    <a:pt x="408" y="636"/>
                  </a:lnTo>
                  <a:lnTo>
                    <a:pt x="403" y="708"/>
                  </a:lnTo>
                  <a:lnTo>
                    <a:pt x="397" y="779"/>
                  </a:lnTo>
                  <a:lnTo>
                    <a:pt x="389" y="848"/>
                  </a:lnTo>
                  <a:lnTo>
                    <a:pt x="382" y="915"/>
                  </a:lnTo>
                  <a:lnTo>
                    <a:pt x="376" y="980"/>
                  </a:lnTo>
                  <a:lnTo>
                    <a:pt x="370" y="1043"/>
                  </a:lnTo>
                  <a:lnTo>
                    <a:pt x="366" y="1102"/>
                  </a:lnTo>
                  <a:lnTo>
                    <a:pt x="363" y="1160"/>
                  </a:lnTo>
                  <a:lnTo>
                    <a:pt x="362" y="1186"/>
                  </a:lnTo>
                  <a:lnTo>
                    <a:pt x="362" y="1212"/>
                  </a:lnTo>
                  <a:lnTo>
                    <a:pt x="363" y="1237"/>
                  </a:lnTo>
                  <a:lnTo>
                    <a:pt x="364" y="1262"/>
                  </a:lnTo>
                  <a:lnTo>
                    <a:pt x="367" y="1285"/>
                  </a:lnTo>
                  <a:lnTo>
                    <a:pt x="369" y="1306"/>
                  </a:lnTo>
                  <a:lnTo>
                    <a:pt x="374" y="1327"/>
                  </a:lnTo>
                  <a:lnTo>
                    <a:pt x="379" y="1346"/>
                  </a:lnTo>
                  <a:lnTo>
                    <a:pt x="385" y="1370"/>
                  </a:lnTo>
                  <a:lnTo>
                    <a:pt x="388" y="1392"/>
                  </a:lnTo>
                  <a:lnTo>
                    <a:pt x="388" y="1410"/>
                  </a:lnTo>
                  <a:lnTo>
                    <a:pt x="385" y="1425"/>
                  </a:lnTo>
                  <a:lnTo>
                    <a:pt x="380" y="1437"/>
                  </a:lnTo>
                  <a:lnTo>
                    <a:pt x="373" y="1448"/>
                  </a:lnTo>
                  <a:lnTo>
                    <a:pt x="363" y="1455"/>
                  </a:lnTo>
                  <a:lnTo>
                    <a:pt x="353" y="1460"/>
                  </a:lnTo>
                  <a:lnTo>
                    <a:pt x="339" y="1463"/>
                  </a:lnTo>
                  <a:lnTo>
                    <a:pt x="325" y="1464"/>
                  </a:lnTo>
                  <a:lnTo>
                    <a:pt x="310" y="1464"/>
                  </a:lnTo>
                  <a:lnTo>
                    <a:pt x="293" y="1462"/>
                  </a:lnTo>
                  <a:lnTo>
                    <a:pt x="275" y="1458"/>
                  </a:lnTo>
                  <a:lnTo>
                    <a:pt x="257" y="1452"/>
                  </a:lnTo>
                  <a:lnTo>
                    <a:pt x="238" y="1446"/>
                  </a:lnTo>
                  <a:lnTo>
                    <a:pt x="219" y="1439"/>
                  </a:lnTo>
                  <a:lnTo>
                    <a:pt x="200" y="1430"/>
                  </a:lnTo>
                  <a:lnTo>
                    <a:pt x="181" y="1420"/>
                  </a:lnTo>
                  <a:lnTo>
                    <a:pt x="162" y="1411"/>
                  </a:lnTo>
                  <a:lnTo>
                    <a:pt x="144" y="1400"/>
                  </a:lnTo>
                  <a:lnTo>
                    <a:pt x="127" y="1388"/>
                  </a:lnTo>
                  <a:lnTo>
                    <a:pt x="110" y="1377"/>
                  </a:lnTo>
                  <a:lnTo>
                    <a:pt x="93" y="1366"/>
                  </a:lnTo>
                  <a:lnTo>
                    <a:pt x="79" y="1354"/>
                  </a:lnTo>
                  <a:lnTo>
                    <a:pt x="66" y="1342"/>
                  </a:lnTo>
                  <a:lnTo>
                    <a:pt x="55" y="1331"/>
                  </a:lnTo>
                  <a:lnTo>
                    <a:pt x="46" y="1320"/>
                  </a:lnTo>
                  <a:lnTo>
                    <a:pt x="37" y="1310"/>
                  </a:lnTo>
                  <a:lnTo>
                    <a:pt x="33" y="1299"/>
                  </a:lnTo>
                  <a:lnTo>
                    <a:pt x="29" y="1291"/>
                  </a:lnTo>
                  <a:lnTo>
                    <a:pt x="29" y="1282"/>
                  </a:lnTo>
                  <a:lnTo>
                    <a:pt x="31" y="1275"/>
                  </a:lnTo>
                  <a:lnTo>
                    <a:pt x="40" y="1258"/>
                  </a:lnTo>
                  <a:lnTo>
                    <a:pt x="47" y="1239"/>
                  </a:lnTo>
                  <a:lnTo>
                    <a:pt x="53" y="1219"/>
                  </a:lnTo>
                  <a:lnTo>
                    <a:pt x="59" y="1198"/>
                  </a:lnTo>
                  <a:lnTo>
                    <a:pt x="62" y="1174"/>
                  </a:lnTo>
                  <a:lnTo>
                    <a:pt x="65" y="1149"/>
                  </a:lnTo>
                  <a:lnTo>
                    <a:pt x="66" y="1123"/>
                  </a:lnTo>
                  <a:lnTo>
                    <a:pt x="67" y="1095"/>
                  </a:lnTo>
                  <a:lnTo>
                    <a:pt x="67" y="1067"/>
                  </a:lnTo>
                  <a:lnTo>
                    <a:pt x="66" y="1037"/>
                  </a:lnTo>
                  <a:lnTo>
                    <a:pt x="65" y="1006"/>
                  </a:lnTo>
                  <a:lnTo>
                    <a:pt x="62" y="975"/>
                  </a:lnTo>
                  <a:lnTo>
                    <a:pt x="56" y="911"/>
                  </a:lnTo>
                  <a:lnTo>
                    <a:pt x="48" y="843"/>
                  </a:lnTo>
                  <a:lnTo>
                    <a:pt x="40" y="775"/>
                  </a:lnTo>
                  <a:lnTo>
                    <a:pt x="30" y="706"/>
                  </a:lnTo>
                  <a:lnTo>
                    <a:pt x="22" y="637"/>
                  </a:lnTo>
                  <a:lnTo>
                    <a:pt x="14" y="569"/>
                  </a:lnTo>
                  <a:lnTo>
                    <a:pt x="8" y="504"/>
                  </a:lnTo>
                  <a:lnTo>
                    <a:pt x="3" y="440"/>
                  </a:lnTo>
                  <a:lnTo>
                    <a:pt x="2" y="411"/>
                  </a:lnTo>
                  <a:lnTo>
                    <a:pt x="0" y="381"/>
                  </a:lnTo>
                  <a:lnTo>
                    <a:pt x="0" y="352"/>
                  </a:lnTo>
                  <a:lnTo>
                    <a:pt x="2" y="325"/>
                  </a:lnTo>
                  <a:lnTo>
                    <a:pt x="5" y="281"/>
                  </a:lnTo>
                  <a:lnTo>
                    <a:pt x="10" y="239"/>
                  </a:lnTo>
                  <a:lnTo>
                    <a:pt x="17" y="201"/>
                  </a:lnTo>
                  <a:lnTo>
                    <a:pt x="25" y="168"/>
                  </a:lnTo>
                  <a:lnTo>
                    <a:pt x="36" y="137"/>
                  </a:lnTo>
                  <a:lnTo>
                    <a:pt x="47" y="109"/>
                  </a:lnTo>
                  <a:lnTo>
                    <a:pt x="59" y="84"/>
                  </a:lnTo>
                  <a:lnTo>
                    <a:pt x="73" y="63"/>
                  </a:lnTo>
                  <a:lnTo>
                    <a:pt x="87" y="45"/>
                  </a:lnTo>
                  <a:lnTo>
                    <a:pt x="102" y="31"/>
                  </a:lnTo>
                  <a:lnTo>
                    <a:pt x="118" y="19"/>
                  </a:lnTo>
                  <a:lnTo>
                    <a:pt x="135" y="9"/>
                  </a:lnTo>
                  <a:lnTo>
                    <a:pt x="152" y="3"/>
                  </a:lnTo>
                  <a:lnTo>
                    <a:pt x="169" y="0"/>
                  </a:lnTo>
                  <a:lnTo>
                    <a:pt x="186" y="0"/>
                  </a:lnTo>
                  <a:lnTo>
                    <a:pt x="204" y="2"/>
                  </a:lnTo>
                  <a:lnTo>
                    <a:pt x="222" y="6"/>
                  </a:lnTo>
                  <a:lnTo>
                    <a:pt x="240" y="14"/>
                  </a:lnTo>
                  <a:lnTo>
                    <a:pt x="256" y="24"/>
                  </a:lnTo>
                  <a:lnTo>
                    <a:pt x="274" y="36"/>
                  </a:lnTo>
                  <a:lnTo>
                    <a:pt x="291" y="50"/>
                  </a:lnTo>
                  <a:lnTo>
                    <a:pt x="306" y="67"/>
                  </a:lnTo>
                  <a:lnTo>
                    <a:pt x="322" y="86"/>
                  </a:lnTo>
                  <a:lnTo>
                    <a:pt x="336" y="107"/>
                  </a:lnTo>
                  <a:lnTo>
                    <a:pt x="350" y="130"/>
                  </a:lnTo>
                  <a:lnTo>
                    <a:pt x="362" y="155"/>
                  </a:lnTo>
                  <a:lnTo>
                    <a:pt x="374" y="182"/>
                  </a:lnTo>
                  <a:lnTo>
                    <a:pt x="383" y="211"/>
                  </a:lnTo>
                  <a:lnTo>
                    <a:pt x="392" y="242"/>
                  </a:lnTo>
                  <a:lnTo>
                    <a:pt x="399" y="275"/>
                  </a:lnTo>
                  <a:lnTo>
                    <a:pt x="405" y="309"/>
                  </a:lnTo>
                  <a:lnTo>
                    <a:pt x="408" y="345"/>
                  </a:lnTo>
                  <a:close/>
                </a:path>
              </a:pathLst>
            </a:custGeom>
            <a:solidFill>
              <a:srgbClr val="FFE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48" name="Freeform 104">
              <a:extLst>
                <a:ext uri="{FF2B5EF4-FFF2-40B4-BE49-F238E27FC236}">
                  <a16:creationId xmlns:a16="http://schemas.microsoft.com/office/drawing/2014/main" xmlns="" id="{B919DCDA-EABD-43A8-907B-C94FC825F2EE}"/>
                </a:ext>
              </a:extLst>
            </p:cNvPr>
            <p:cNvSpPr>
              <a:spLocks/>
            </p:cNvSpPr>
            <p:nvPr/>
          </p:nvSpPr>
          <p:spPr bwMode="auto">
            <a:xfrm>
              <a:off x="8138861" y="3255072"/>
              <a:ext cx="210621" cy="165834"/>
            </a:xfrm>
            <a:custGeom>
              <a:avLst/>
              <a:gdLst>
                <a:gd name="T0" fmla="*/ 479 w 867"/>
                <a:gd name="T1" fmla="*/ 19 h 687"/>
                <a:gd name="T2" fmla="*/ 505 w 867"/>
                <a:gd name="T3" fmla="*/ 31 h 687"/>
                <a:gd name="T4" fmla="*/ 535 w 867"/>
                <a:gd name="T5" fmla="*/ 48 h 687"/>
                <a:gd name="T6" fmla="*/ 567 w 867"/>
                <a:gd name="T7" fmla="*/ 68 h 687"/>
                <a:gd name="T8" fmla="*/ 617 w 867"/>
                <a:gd name="T9" fmla="*/ 106 h 687"/>
                <a:gd name="T10" fmla="*/ 668 w 867"/>
                <a:gd name="T11" fmla="*/ 152 h 687"/>
                <a:gd name="T12" fmla="*/ 701 w 867"/>
                <a:gd name="T13" fmla="*/ 187 h 687"/>
                <a:gd name="T14" fmla="*/ 733 w 867"/>
                <a:gd name="T15" fmla="*/ 225 h 687"/>
                <a:gd name="T16" fmla="*/ 764 w 867"/>
                <a:gd name="T17" fmla="*/ 264 h 687"/>
                <a:gd name="T18" fmla="*/ 792 w 867"/>
                <a:gd name="T19" fmla="*/ 305 h 687"/>
                <a:gd name="T20" fmla="*/ 815 w 867"/>
                <a:gd name="T21" fmla="*/ 348 h 687"/>
                <a:gd name="T22" fmla="*/ 837 w 867"/>
                <a:gd name="T23" fmla="*/ 392 h 687"/>
                <a:gd name="T24" fmla="*/ 852 w 867"/>
                <a:gd name="T25" fmla="*/ 436 h 687"/>
                <a:gd name="T26" fmla="*/ 863 w 867"/>
                <a:gd name="T27" fmla="*/ 481 h 687"/>
                <a:gd name="T28" fmla="*/ 867 w 867"/>
                <a:gd name="T29" fmla="*/ 526 h 687"/>
                <a:gd name="T30" fmla="*/ 864 w 867"/>
                <a:gd name="T31" fmla="*/ 569 h 687"/>
                <a:gd name="T32" fmla="*/ 853 w 867"/>
                <a:gd name="T33" fmla="*/ 606 h 687"/>
                <a:gd name="T34" fmla="*/ 834 w 867"/>
                <a:gd name="T35" fmla="*/ 635 h 687"/>
                <a:gd name="T36" fmla="*/ 808 w 867"/>
                <a:gd name="T37" fmla="*/ 657 h 687"/>
                <a:gd name="T38" fmla="*/ 775 w 867"/>
                <a:gd name="T39" fmla="*/ 673 h 687"/>
                <a:gd name="T40" fmla="*/ 737 w 867"/>
                <a:gd name="T41" fmla="*/ 682 h 687"/>
                <a:gd name="T42" fmla="*/ 693 w 867"/>
                <a:gd name="T43" fmla="*/ 686 h 687"/>
                <a:gd name="T44" fmla="*/ 644 w 867"/>
                <a:gd name="T45" fmla="*/ 686 h 687"/>
                <a:gd name="T46" fmla="*/ 591 w 867"/>
                <a:gd name="T47" fmla="*/ 681 h 687"/>
                <a:gd name="T48" fmla="*/ 536 w 867"/>
                <a:gd name="T49" fmla="*/ 674 h 687"/>
                <a:gd name="T50" fmla="*/ 448 w 867"/>
                <a:gd name="T51" fmla="*/ 657 h 687"/>
                <a:gd name="T52" fmla="*/ 265 w 867"/>
                <a:gd name="T53" fmla="*/ 613 h 687"/>
                <a:gd name="T54" fmla="*/ 117 w 867"/>
                <a:gd name="T55" fmla="*/ 574 h 687"/>
                <a:gd name="T56" fmla="*/ 72 w 867"/>
                <a:gd name="T57" fmla="*/ 548 h 687"/>
                <a:gd name="T58" fmla="*/ 38 w 867"/>
                <a:gd name="T59" fmla="*/ 512 h 687"/>
                <a:gd name="T60" fmla="*/ 15 w 867"/>
                <a:gd name="T61" fmla="*/ 469 h 687"/>
                <a:gd name="T62" fmla="*/ 2 w 867"/>
                <a:gd name="T63" fmla="*/ 419 h 687"/>
                <a:gd name="T64" fmla="*/ 1 w 867"/>
                <a:gd name="T65" fmla="*/ 366 h 687"/>
                <a:gd name="T66" fmla="*/ 8 w 867"/>
                <a:gd name="T67" fmla="*/ 310 h 687"/>
                <a:gd name="T68" fmla="*/ 24 w 867"/>
                <a:gd name="T69" fmla="*/ 254 h 687"/>
                <a:gd name="T70" fmla="*/ 51 w 867"/>
                <a:gd name="T71" fmla="*/ 199 h 687"/>
                <a:gd name="T72" fmla="*/ 84 w 867"/>
                <a:gd name="T73" fmla="*/ 147 h 687"/>
                <a:gd name="T74" fmla="*/ 126 w 867"/>
                <a:gd name="T75" fmla="*/ 100 h 687"/>
                <a:gd name="T76" fmla="*/ 174 w 867"/>
                <a:gd name="T77" fmla="*/ 61 h 687"/>
                <a:gd name="T78" fmla="*/ 229 w 867"/>
                <a:gd name="T79" fmla="*/ 30 h 687"/>
                <a:gd name="T80" fmla="*/ 290 w 867"/>
                <a:gd name="T81" fmla="*/ 8 h 687"/>
                <a:gd name="T82" fmla="*/ 358 w 867"/>
                <a:gd name="T83" fmla="*/ 0 h 687"/>
                <a:gd name="T84" fmla="*/ 429 w 867"/>
                <a:gd name="T85" fmla="*/ 6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67" h="687">
                  <a:moveTo>
                    <a:pt x="467" y="16"/>
                  </a:moveTo>
                  <a:lnTo>
                    <a:pt x="479" y="19"/>
                  </a:lnTo>
                  <a:lnTo>
                    <a:pt x="492" y="25"/>
                  </a:lnTo>
                  <a:lnTo>
                    <a:pt x="505" y="31"/>
                  </a:lnTo>
                  <a:lnTo>
                    <a:pt x="520" y="38"/>
                  </a:lnTo>
                  <a:lnTo>
                    <a:pt x="535" y="48"/>
                  </a:lnTo>
                  <a:lnTo>
                    <a:pt x="550" y="57"/>
                  </a:lnTo>
                  <a:lnTo>
                    <a:pt x="567" y="68"/>
                  </a:lnTo>
                  <a:lnTo>
                    <a:pt x="583" y="80"/>
                  </a:lnTo>
                  <a:lnTo>
                    <a:pt x="617" y="106"/>
                  </a:lnTo>
                  <a:lnTo>
                    <a:pt x="651" y="137"/>
                  </a:lnTo>
                  <a:lnTo>
                    <a:pt x="668" y="152"/>
                  </a:lnTo>
                  <a:lnTo>
                    <a:pt x="685" y="170"/>
                  </a:lnTo>
                  <a:lnTo>
                    <a:pt x="701" y="187"/>
                  </a:lnTo>
                  <a:lnTo>
                    <a:pt x="718" y="206"/>
                  </a:lnTo>
                  <a:lnTo>
                    <a:pt x="733" y="225"/>
                  </a:lnTo>
                  <a:lnTo>
                    <a:pt x="749" y="244"/>
                  </a:lnTo>
                  <a:lnTo>
                    <a:pt x="764" y="264"/>
                  </a:lnTo>
                  <a:lnTo>
                    <a:pt x="779" y="285"/>
                  </a:lnTo>
                  <a:lnTo>
                    <a:pt x="792" y="305"/>
                  </a:lnTo>
                  <a:lnTo>
                    <a:pt x="805" y="326"/>
                  </a:lnTo>
                  <a:lnTo>
                    <a:pt x="815" y="348"/>
                  </a:lnTo>
                  <a:lnTo>
                    <a:pt x="826" y="369"/>
                  </a:lnTo>
                  <a:lnTo>
                    <a:pt x="837" y="392"/>
                  </a:lnTo>
                  <a:lnTo>
                    <a:pt x="845" y="413"/>
                  </a:lnTo>
                  <a:lnTo>
                    <a:pt x="852" y="436"/>
                  </a:lnTo>
                  <a:lnTo>
                    <a:pt x="858" y="458"/>
                  </a:lnTo>
                  <a:lnTo>
                    <a:pt x="863" y="481"/>
                  </a:lnTo>
                  <a:lnTo>
                    <a:pt x="865" y="504"/>
                  </a:lnTo>
                  <a:lnTo>
                    <a:pt x="867" y="526"/>
                  </a:lnTo>
                  <a:lnTo>
                    <a:pt x="867" y="548"/>
                  </a:lnTo>
                  <a:lnTo>
                    <a:pt x="864" y="569"/>
                  </a:lnTo>
                  <a:lnTo>
                    <a:pt x="861" y="589"/>
                  </a:lnTo>
                  <a:lnTo>
                    <a:pt x="853" y="606"/>
                  </a:lnTo>
                  <a:lnTo>
                    <a:pt x="845" y="622"/>
                  </a:lnTo>
                  <a:lnTo>
                    <a:pt x="834" y="635"/>
                  </a:lnTo>
                  <a:lnTo>
                    <a:pt x="823" y="647"/>
                  </a:lnTo>
                  <a:lnTo>
                    <a:pt x="808" y="657"/>
                  </a:lnTo>
                  <a:lnTo>
                    <a:pt x="793" y="666"/>
                  </a:lnTo>
                  <a:lnTo>
                    <a:pt x="775" y="673"/>
                  </a:lnTo>
                  <a:lnTo>
                    <a:pt x="757" y="678"/>
                  </a:lnTo>
                  <a:lnTo>
                    <a:pt x="737" y="682"/>
                  </a:lnTo>
                  <a:lnTo>
                    <a:pt x="716" y="685"/>
                  </a:lnTo>
                  <a:lnTo>
                    <a:pt x="693" y="686"/>
                  </a:lnTo>
                  <a:lnTo>
                    <a:pt x="669" y="687"/>
                  </a:lnTo>
                  <a:lnTo>
                    <a:pt x="644" y="686"/>
                  </a:lnTo>
                  <a:lnTo>
                    <a:pt x="618" y="685"/>
                  </a:lnTo>
                  <a:lnTo>
                    <a:pt x="591" y="681"/>
                  </a:lnTo>
                  <a:lnTo>
                    <a:pt x="563" y="678"/>
                  </a:lnTo>
                  <a:lnTo>
                    <a:pt x="536" y="674"/>
                  </a:lnTo>
                  <a:lnTo>
                    <a:pt x="506" y="669"/>
                  </a:lnTo>
                  <a:lnTo>
                    <a:pt x="448" y="657"/>
                  </a:lnTo>
                  <a:lnTo>
                    <a:pt x="387" y="644"/>
                  </a:lnTo>
                  <a:lnTo>
                    <a:pt x="265" y="613"/>
                  </a:lnTo>
                  <a:lnTo>
                    <a:pt x="145" y="582"/>
                  </a:lnTo>
                  <a:lnTo>
                    <a:pt x="117" y="574"/>
                  </a:lnTo>
                  <a:lnTo>
                    <a:pt x="93" y="562"/>
                  </a:lnTo>
                  <a:lnTo>
                    <a:pt x="72" y="548"/>
                  </a:lnTo>
                  <a:lnTo>
                    <a:pt x="53" y="531"/>
                  </a:lnTo>
                  <a:lnTo>
                    <a:pt x="38" y="512"/>
                  </a:lnTo>
                  <a:lnTo>
                    <a:pt x="24" y="492"/>
                  </a:lnTo>
                  <a:lnTo>
                    <a:pt x="15" y="469"/>
                  </a:lnTo>
                  <a:lnTo>
                    <a:pt x="7" y="444"/>
                  </a:lnTo>
                  <a:lnTo>
                    <a:pt x="2" y="419"/>
                  </a:lnTo>
                  <a:lnTo>
                    <a:pt x="0" y="393"/>
                  </a:lnTo>
                  <a:lnTo>
                    <a:pt x="1" y="366"/>
                  </a:lnTo>
                  <a:lnTo>
                    <a:pt x="3" y="338"/>
                  </a:lnTo>
                  <a:lnTo>
                    <a:pt x="8" y="310"/>
                  </a:lnTo>
                  <a:lnTo>
                    <a:pt x="15" y="282"/>
                  </a:lnTo>
                  <a:lnTo>
                    <a:pt x="24" y="254"/>
                  </a:lnTo>
                  <a:lnTo>
                    <a:pt x="36" y="226"/>
                  </a:lnTo>
                  <a:lnTo>
                    <a:pt x="51" y="199"/>
                  </a:lnTo>
                  <a:lnTo>
                    <a:pt x="66" y="173"/>
                  </a:lnTo>
                  <a:lnTo>
                    <a:pt x="84" y="147"/>
                  </a:lnTo>
                  <a:lnTo>
                    <a:pt x="104" y="123"/>
                  </a:lnTo>
                  <a:lnTo>
                    <a:pt x="126" y="100"/>
                  </a:lnTo>
                  <a:lnTo>
                    <a:pt x="148" y="80"/>
                  </a:lnTo>
                  <a:lnTo>
                    <a:pt x="174" y="61"/>
                  </a:lnTo>
                  <a:lnTo>
                    <a:pt x="201" y="44"/>
                  </a:lnTo>
                  <a:lnTo>
                    <a:pt x="229" y="30"/>
                  </a:lnTo>
                  <a:lnTo>
                    <a:pt x="259" y="18"/>
                  </a:lnTo>
                  <a:lnTo>
                    <a:pt x="290" y="8"/>
                  </a:lnTo>
                  <a:lnTo>
                    <a:pt x="323" y="2"/>
                  </a:lnTo>
                  <a:lnTo>
                    <a:pt x="358" y="0"/>
                  </a:lnTo>
                  <a:lnTo>
                    <a:pt x="392" y="1"/>
                  </a:lnTo>
                  <a:lnTo>
                    <a:pt x="429" y="6"/>
                  </a:lnTo>
                  <a:lnTo>
                    <a:pt x="467" y="16"/>
                  </a:lnTo>
                  <a:close/>
                </a:path>
              </a:pathLst>
            </a:custGeom>
            <a:solidFill>
              <a:srgbClr val="FFE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49" name="Freeform 105">
              <a:extLst>
                <a:ext uri="{FF2B5EF4-FFF2-40B4-BE49-F238E27FC236}">
                  <a16:creationId xmlns:a16="http://schemas.microsoft.com/office/drawing/2014/main" xmlns="" id="{6AF34CD0-B8FC-4345-83FC-96EC2AA9C95C}"/>
                </a:ext>
              </a:extLst>
            </p:cNvPr>
            <p:cNvSpPr>
              <a:spLocks/>
            </p:cNvSpPr>
            <p:nvPr/>
          </p:nvSpPr>
          <p:spPr bwMode="auto">
            <a:xfrm>
              <a:off x="8177596" y="3215126"/>
              <a:ext cx="217884" cy="182781"/>
            </a:xfrm>
            <a:custGeom>
              <a:avLst/>
              <a:gdLst>
                <a:gd name="T0" fmla="*/ 39 w 899"/>
                <a:gd name="T1" fmla="*/ 736 h 752"/>
                <a:gd name="T2" fmla="*/ 55 w 899"/>
                <a:gd name="T3" fmla="*/ 700 h 752"/>
                <a:gd name="T4" fmla="*/ 75 w 899"/>
                <a:gd name="T5" fmla="*/ 657 h 752"/>
                <a:gd name="T6" fmla="*/ 101 w 899"/>
                <a:gd name="T7" fmla="*/ 609 h 752"/>
                <a:gd name="T8" fmla="*/ 133 w 899"/>
                <a:gd name="T9" fmla="*/ 559 h 752"/>
                <a:gd name="T10" fmla="*/ 171 w 899"/>
                <a:gd name="T11" fmla="*/ 506 h 752"/>
                <a:gd name="T12" fmla="*/ 214 w 899"/>
                <a:gd name="T13" fmla="*/ 451 h 752"/>
                <a:gd name="T14" fmla="*/ 263 w 899"/>
                <a:gd name="T15" fmla="*/ 395 h 752"/>
                <a:gd name="T16" fmla="*/ 317 w 899"/>
                <a:gd name="T17" fmla="*/ 340 h 752"/>
                <a:gd name="T18" fmla="*/ 377 w 899"/>
                <a:gd name="T19" fmla="*/ 287 h 752"/>
                <a:gd name="T20" fmla="*/ 442 w 899"/>
                <a:gd name="T21" fmla="*/ 237 h 752"/>
                <a:gd name="T22" fmla="*/ 513 w 899"/>
                <a:gd name="T23" fmla="*/ 190 h 752"/>
                <a:gd name="T24" fmla="*/ 590 w 899"/>
                <a:gd name="T25" fmla="*/ 147 h 752"/>
                <a:gd name="T26" fmla="*/ 671 w 899"/>
                <a:gd name="T27" fmla="*/ 112 h 752"/>
                <a:gd name="T28" fmla="*/ 759 w 899"/>
                <a:gd name="T29" fmla="*/ 82 h 752"/>
                <a:gd name="T30" fmla="*/ 851 w 899"/>
                <a:gd name="T31" fmla="*/ 62 h 752"/>
                <a:gd name="T32" fmla="*/ 848 w 899"/>
                <a:gd name="T33" fmla="*/ 39 h 752"/>
                <a:gd name="T34" fmla="*/ 747 w 899"/>
                <a:gd name="T35" fmla="*/ 16 h 752"/>
                <a:gd name="T36" fmla="*/ 649 w 899"/>
                <a:gd name="T37" fmla="*/ 3 h 752"/>
                <a:gd name="T38" fmla="*/ 555 w 899"/>
                <a:gd name="T39" fmla="*/ 0 h 752"/>
                <a:gd name="T40" fmla="*/ 465 w 899"/>
                <a:gd name="T41" fmla="*/ 5 h 752"/>
                <a:gd name="T42" fmla="*/ 380 w 899"/>
                <a:gd name="T43" fmla="*/ 20 h 752"/>
                <a:gd name="T44" fmla="*/ 302 w 899"/>
                <a:gd name="T45" fmla="*/ 44 h 752"/>
                <a:gd name="T46" fmla="*/ 231 w 899"/>
                <a:gd name="T47" fmla="*/ 77 h 752"/>
                <a:gd name="T48" fmla="*/ 168 w 899"/>
                <a:gd name="T49" fmla="*/ 121 h 752"/>
                <a:gd name="T50" fmla="*/ 113 w 899"/>
                <a:gd name="T51" fmla="*/ 174 h 752"/>
                <a:gd name="T52" fmla="*/ 68 w 899"/>
                <a:gd name="T53" fmla="*/ 236 h 752"/>
                <a:gd name="T54" fmla="*/ 34 w 899"/>
                <a:gd name="T55" fmla="*/ 308 h 752"/>
                <a:gd name="T56" fmla="*/ 11 w 899"/>
                <a:gd name="T57" fmla="*/ 389 h 752"/>
                <a:gd name="T58" fmla="*/ 1 w 899"/>
                <a:gd name="T59" fmla="*/ 481 h 752"/>
                <a:gd name="T60" fmla="*/ 3 w 899"/>
                <a:gd name="T61" fmla="*/ 582 h 752"/>
                <a:gd name="T62" fmla="*/ 20 w 899"/>
                <a:gd name="T63" fmla="*/ 693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99" h="752">
                  <a:moveTo>
                    <a:pt x="33" y="752"/>
                  </a:moveTo>
                  <a:lnTo>
                    <a:pt x="39" y="736"/>
                  </a:lnTo>
                  <a:lnTo>
                    <a:pt x="46" y="719"/>
                  </a:lnTo>
                  <a:lnTo>
                    <a:pt x="55" y="700"/>
                  </a:lnTo>
                  <a:lnTo>
                    <a:pt x="64" y="678"/>
                  </a:lnTo>
                  <a:lnTo>
                    <a:pt x="75" y="657"/>
                  </a:lnTo>
                  <a:lnTo>
                    <a:pt x="88" y="634"/>
                  </a:lnTo>
                  <a:lnTo>
                    <a:pt x="101" y="609"/>
                  </a:lnTo>
                  <a:lnTo>
                    <a:pt x="116" y="584"/>
                  </a:lnTo>
                  <a:lnTo>
                    <a:pt x="133" y="559"/>
                  </a:lnTo>
                  <a:lnTo>
                    <a:pt x="151" y="532"/>
                  </a:lnTo>
                  <a:lnTo>
                    <a:pt x="171" y="506"/>
                  </a:lnTo>
                  <a:lnTo>
                    <a:pt x="191" y="478"/>
                  </a:lnTo>
                  <a:lnTo>
                    <a:pt x="214" y="451"/>
                  </a:lnTo>
                  <a:lnTo>
                    <a:pt x="238" y="422"/>
                  </a:lnTo>
                  <a:lnTo>
                    <a:pt x="263" y="395"/>
                  </a:lnTo>
                  <a:lnTo>
                    <a:pt x="289" y="368"/>
                  </a:lnTo>
                  <a:lnTo>
                    <a:pt x="317" y="340"/>
                  </a:lnTo>
                  <a:lnTo>
                    <a:pt x="346" y="313"/>
                  </a:lnTo>
                  <a:lnTo>
                    <a:pt x="377" y="287"/>
                  </a:lnTo>
                  <a:lnTo>
                    <a:pt x="409" y="262"/>
                  </a:lnTo>
                  <a:lnTo>
                    <a:pt x="442" y="237"/>
                  </a:lnTo>
                  <a:lnTo>
                    <a:pt x="477" y="213"/>
                  </a:lnTo>
                  <a:lnTo>
                    <a:pt x="513" y="190"/>
                  </a:lnTo>
                  <a:lnTo>
                    <a:pt x="551" y="168"/>
                  </a:lnTo>
                  <a:lnTo>
                    <a:pt x="590" y="147"/>
                  </a:lnTo>
                  <a:lnTo>
                    <a:pt x="629" y="128"/>
                  </a:lnTo>
                  <a:lnTo>
                    <a:pt x="671" y="112"/>
                  </a:lnTo>
                  <a:lnTo>
                    <a:pt x="714" y="96"/>
                  </a:lnTo>
                  <a:lnTo>
                    <a:pt x="759" y="82"/>
                  </a:lnTo>
                  <a:lnTo>
                    <a:pt x="804" y="71"/>
                  </a:lnTo>
                  <a:lnTo>
                    <a:pt x="851" y="62"/>
                  </a:lnTo>
                  <a:lnTo>
                    <a:pt x="899" y="55"/>
                  </a:lnTo>
                  <a:lnTo>
                    <a:pt x="848" y="39"/>
                  </a:lnTo>
                  <a:lnTo>
                    <a:pt x="798" y="27"/>
                  </a:lnTo>
                  <a:lnTo>
                    <a:pt x="747" y="16"/>
                  </a:lnTo>
                  <a:lnTo>
                    <a:pt x="698" y="9"/>
                  </a:lnTo>
                  <a:lnTo>
                    <a:pt x="649" y="3"/>
                  </a:lnTo>
                  <a:lnTo>
                    <a:pt x="602" y="0"/>
                  </a:lnTo>
                  <a:lnTo>
                    <a:pt x="555" y="0"/>
                  </a:lnTo>
                  <a:lnTo>
                    <a:pt x="509" y="1"/>
                  </a:lnTo>
                  <a:lnTo>
                    <a:pt x="465" y="5"/>
                  </a:lnTo>
                  <a:lnTo>
                    <a:pt x="422" y="12"/>
                  </a:lnTo>
                  <a:lnTo>
                    <a:pt x="380" y="20"/>
                  </a:lnTo>
                  <a:lnTo>
                    <a:pt x="340" y="31"/>
                  </a:lnTo>
                  <a:lnTo>
                    <a:pt x="302" y="44"/>
                  </a:lnTo>
                  <a:lnTo>
                    <a:pt x="265" y="59"/>
                  </a:lnTo>
                  <a:lnTo>
                    <a:pt x="231" y="77"/>
                  </a:lnTo>
                  <a:lnTo>
                    <a:pt x="199" y="99"/>
                  </a:lnTo>
                  <a:lnTo>
                    <a:pt x="168" y="121"/>
                  </a:lnTo>
                  <a:lnTo>
                    <a:pt x="139" y="146"/>
                  </a:lnTo>
                  <a:lnTo>
                    <a:pt x="113" y="174"/>
                  </a:lnTo>
                  <a:lnTo>
                    <a:pt x="89" y="203"/>
                  </a:lnTo>
                  <a:lnTo>
                    <a:pt x="68" y="236"/>
                  </a:lnTo>
                  <a:lnTo>
                    <a:pt x="50" y="271"/>
                  </a:lnTo>
                  <a:lnTo>
                    <a:pt x="34" y="308"/>
                  </a:lnTo>
                  <a:lnTo>
                    <a:pt x="21" y="347"/>
                  </a:lnTo>
                  <a:lnTo>
                    <a:pt x="11" y="389"/>
                  </a:lnTo>
                  <a:lnTo>
                    <a:pt x="5" y="434"/>
                  </a:lnTo>
                  <a:lnTo>
                    <a:pt x="1" y="481"/>
                  </a:lnTo>
                  <a:lnTo>
                    <a:pt x="0" y="531"/>
                  </a:lnTo>
                  <a:lnTo>
                    <a:pt x="3" y="582"/>
                  </a:lnTo>
                  <a:lnTo>
                    <a:pt x="9" y="637"/>
                  </a:lnTo>
                  <a:lnTo>
                    <a:pt x="20" y="693"/>
                  </a:lnTo>
                  <a:lnTo>
                    <a:pt x="33" y="752"/>
                  </a:lnTo>
                  <a:close/>
                </a:path>
              </a:pathLst>
            </a:custGeom>
            <a:solidFill>
              <a:srgbClr val="E6C1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50" name="Freeform 106">
              <a:extLst>
                <a:ext uri="{FF2B5EF4-FFF2-40B4-BE49-F238E27FC236}">
                  <a16:creationId xmlns:a16="http://schemas.microsoft.com/office/drawing/2014/main" xmlns="" id="{40449B23-0376-4233-9891-03D44213EF47}"/>
                </a:ext>
              </a:extLst>
            </p:cNvPr>
            <p:cNvSpPr>
              <a:spLocks/>
            </p:cNvSpPr>
            <p:nvPr/>
          </p:nvSpPr>
          <p:spPr bwMode="auto">
            <a:xfrm>
              <a:off x="7934292" y="3067449"/>
              <a:ext cx="461188" cy="351035"/>
            </a:xfrm>
            <a:custGeom>
              <a:avLst/>
              <a:gdLst>
                <a:gd name="T0" fmla="*/ 435 w 1903"/>
                <a:gd name="T1" fmla="*/ 100 h 1450"/>
                <a:gd name="T2" fmla="*/ 504 w 1903"/>
                <a:gd name="T3" fmla="*/ 84 h 1450"/>
                <a:gd name="T4" fmla="*/ 631 w 1903"/>
                <a:gd name="T5" fmla="*/ 46 h 1450"/>
                <a:gd name="T6" fmla="*/ 754 w 1903"/>
                <a:gd name="T7" fmla="*/ 15 h 1450"/>
                <a:gd name="T8" fmla="*/ 832 w 1903"/>
                <a:gd name="T9" fmla="*/ 3 h 1450"/>
                <a:gd name="T10" fmla="*/ 913 w 1903"/>
                <a:gd name="T11" fmla="*/ 0 h 1450"/>
                <a:gd name="T12" fmla="*/ 995 w 1903"/>
                <a:gd name="T13" fmla="*/ 6 h 1450"/>
                <a:gd name="T14" fmla="*/ 1078 w 1903"/>
                <a:gd name="T15" fmla="*/ 27 h 1450"/>
                <a:gd name="T16" fmla="*/ 1162 w 1903"/>
                <a:gd name="T17" fmla="*/ 64 h 1450"/>
                <a:gd name="T18" fmla="*/ 1246 w 1903"/>
                <a:gd name="T19" fmla="*/ 115 h 1450"/>
                <a:gd name="T20" fmla="*/ 1382 w 1903"/>
                <a:gd name="T21" fmla="*/ 209 h 1450"/>
                <a:gd name="T22" fmla="*/ 1532 w 1903"/>
                <a:gd name="T23" fmla="*/ 332 h 1450"/>
                <a:gd name="T24" fmla="*/ 1753 w 1903"/>
                <a:gd name="T25" fmla="*/ 534 h 1450"/>
                <a:gd name="T26" fmla="*/ 1877 w 1903"/>
                <a:gd name="T27" fmla="*/ 664 h 1450"/>
                <a:gd name="T28" fmla="*/ 1785 w 1903"/>
                <a:gd name="T29" fmla="*/ 658 h 1450"/>
                <a:gd name="T30" fmla="*/ 1681 w 1903"/>
                <a:gd name="T31" fmla="*/ 677 h 1450"/>
                <a:gd name="T32" fmla="*/ 1570 w 1903"/>
                <a:gd name="T33" fmla="*/ 719 h 1450"/>
                <a:gd name="T34" fmla="*/ 1455 w 1903"/>
                <a:gd name="T35" fmla="*/ 779 h 1450"/>
                <a:gd name="T36" fmla="*/ 1345 w 1903"/>
                <a:gd name="T37" fmla="*/ 857 h 1450"/>
                <a:gd name="T38" fmla="*/ 1244 w 1903"/>
                <a:gd name="T39" fmla="*/ 949 h 1450"/>
                <a:gd name="T40" fmla="*/ 1158 w 1903"/>
                <a:gd name="T41" fmla="*/ 1052 h 1450"/>
                <a:gd name="T42" fmla="*/ 1093 w 1903"/>
                <a:gd name="T43" fmla="*/ 1165 h 1450"/>
                <a:gd name="T44" fmla="*/ 1055 w 1903"/>
                <a:gd name="T45" fmla="*/ 1284 h 1450"/>
                <a:gd name="T46" fmla="*/ 1049 w 1903"/>
                <a:gd name="T47" fmla="*/ 1408 h 1450"/>
                <a:gd name="T48" fmla="*/ 932 w 1903"/>
                <a:gd name="T49" fmla="*/ 1418 h 1450"/>
                <a:gd name="T50" fmla="*/ 737 w 1903"/>
                <a:gd name="T51" fmla="*/ 1352 h 1450"/>
                <a:gd name="T52" fmla="*/ 531 w 1903"/>
                <a:gd name="T53" fmla="*/ 1269 h 1450"/>
                <a:gd name="T54" fmla="*/ 405 w 1903"/>
                <a:gd name="T55" fmla="*/ 1207 h 1450"/>
                <a:gd name="T56" fmla="*/ 326 w 1903"/>
                <a:gd name="T57" fmla="*/ 1158 h 1450"/>
                <a:gd name="T58" fmla="*/ 248 w 1903"/>
                <a:gd name="T59" fmla="*/ 1101 h 1450"/>
                <a:gd name="T60" fmla="*/ 175 w 1903"/>
                <a:gd name="T61" fmla="*/ 1034 h 1450"/>
                <a:gd name="T62" fmla="*/ 109 w 1903"/>
                <a:gd name="T63" fmla="*/ 958 h 1450"/>
                <a:gd name="T64" fmla="*/ 57 w 1903"/>
                <a:gd name="T65" fmla="*/ 871 h 1450"/>
                <a:gd name="T66" fmla="*/ 19 w 1903"/>
                <a:gd name="T67" fmla="*/ 774 h 1450"/>
                <a:gd name="T68" fmla="*/ 1 w 1903"/>
                <a:gd name="T69" fmla="*/ 665 h 1450"/>
                <a:gd name="T70" fmla="*/ 4 w 1903"/>
                <a:gd name="T71" fmla="*/ 544 h 1450"/>
                <a:gd name="T72" fmla="*/ 35 w 1903"/>
                <a:gd name="T73" fmla="*/ 410 h 1450"/>
                <a:gd name="T74" fmla="*/ 59 w 1903"/>
                <a:gd name="T75" fmla="*/ 370 h 1450"/>
                <a:gd name="T76" fmla="*/ 110 w 1903"/>
                <a:gd name="T77" fmla="*/ 304 h 1450"/>
                <a:gd name="T78" fmla="*/ 184 w 1903"/>
                <a:gd name="T79" fmla="*/ 229 h 1450"/>
                <a:gd name="T80" fmla="*/ 273 w 1903"/>
                <a:gd name="T81" fmla="*/ 160 h 1450"/>
                <a:gd name="T82" fmla="*/ 322 w 1903"/>
                <a:gd name="T83" fmla="*/ 132 h 1450"/>
                <a:gd name="T84" fmla="*/ 371 w 1903"/>
                <a:gd name="T85" fmla="*/ 110 h 1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03" h="1450">
                  <a:moveTo>
                    <a:pt x="405" y="101"/>
                  </a:moveTo>
                  <a:lnTo>
                    <a:pt x="420" y="101"/>
                  </a:lnTo>
                  <a:lnTo>
                    <a:pt x="435" y="100"/>
                  </a:lnTo>
                  <a:lnTo>
                    <a:pt x="450" y="96"/>
                  </a:lnTo>
                  <a:lnTo>
                    <a:pt x="467" y="94"/>
                  </a:lnTo>
                  <a:lnTo>
                    <a:pt x="504" y="84"/>
                  </a:lnTo>
                  <a:lnTo>
                    <a:pt x="544" y="72"/>
                  </a:lnTo>
                  <a:lnTo>
                    <a:pt x="586" y="59"/>
                  </a:lnTo>
                  <a:lnTo>
                    <a:pt x="631" y="46"/>
                  </a:lnTo>
                  <a:lnTo>
                    <a:pt x="679" y="33"/>
                  </a:lnTo>
                  <a:lnTo>
                    <a:pt x="729" y="21"/>
                  </a:lnTo>
                  <a:lnTo>
                    <a:pt x="754" y="15"/>
                  </a:lnTo>
                  <a:lnTo>
                    <a:pt x="780" y="10"/>
                  </a:lnTo>
                  <a:lnTo>
                    <a:pt x="806" y="7"/>
                  </a:lnTo>
                  <a:lnTo>
                    <a:pt x="832" y="3"/>
                  </a:lnTo>
                  <a:lnTo>
                    <a:pt x="858" y="1"/>
                  </a:lnTo>
                  <a:lnTo>
                    <a:pt x="886" y="0"/>
                  </a:lnTo>
                  <a:lnTo>
                    <a:pt x="913" y="0"/>
                  </a:lnTo>
                  <a:lnTo>
                    <a:pt x="940" y="0"/>
                  </a:lnTo>
                  <a:lnTo>
                    <a:pt x="968" y="2"/>
                  </a:lnTo>
                  <a:lnTo>
                    <a:pt x="995" y="6"/>
                  </a:lnTo>
                  <a:lnTo>
                    <a:pt x="1023" y="12"/>
                  </a:lnTo>
                  <a:lnTo>
                    <a:pt x="1051" y="17"/>
                  </a:lnTo>
                  <a:lnTo>
                    <a:pt x="1078" y="27"/>
                  </a:lnTo>
                  <a:lnTo>
                    <a:pt x="1106" y="37"/>
                  </a:lnTo>
                  <a:lnTo>
                    <a:pt x="1133" y="50"/>
                  </a:lnTo>
                  <a:lnTo>
                    <a:pt x="1162" y="64"/>
                  </a:lnTo>
                  <a:lnTo>
                    <a:pt x="1190" y="79"/>
                  </a:lnTo>
                  <a:lnTo>
                    <a:pt x="1219" y="97"/>
                  </a:lnTo>
                  <a:lnTo>
                    <a:pt x="1246" y="115"/>
                  </a:lnTo>
                  <a:lnTo>
                    <a:pt x="1273" y="133"/>
                  </a:lnTo>
                  <a:lnTo>
                    <a:pt x="1328" y="170"/>
                  </a:lnTo>
                  <a:lnTo>
                    <a:pt x="1382" y="209"/>
                  </a:lnTo>
                  <a:lnTo>
                    <a:pt x="1433" y="250"/>
                  </a:lnTo>
                  <a:lnTo>
                    <a:pt x="1483" y="290"/>
                  </a:lnTo>
                  <a:lnTo>
                    <a:pt x="1532" y="332"/>
                  </a:lnTo>
                  <a:lnTo>
                    <a:pt x="1579" y="373"/>
                  </a:lnTo>
                  <a:lnTo>
                    <a:pt x="1668" y="456"/>
                  </a:lnTo>
                  <a:lnTo>
                    <a:pt x="1753" y="534"/>
                  </a:lnTo>
                  <a:lnTo>
                    <a:pt x="1830" y="607"/>
                  </a:lnTo>
                  <a:lnTo>
                    <a:pt x="1903" y="672"/>
                  </a:lnTo>
                  <a:lnTo>
                    <a:pt x="1877" y="664"/>
                  </a:lnTo>
                  <a:lnTo>
                    <a:pt x="1848" y="659"/>
                  </a:lnTo>
                  <a:lnTo>
                    <a:pt x="1817" y="658"/>
                  </a:lnTo>
                  <a:lnTo>
                    <a:pt x="1785" y="658"/>
                  </a:lnTo>
                  <a:lnTo>
                    <a:pt x="1752" y="663"/>
                  </a:lnTo>
                  <a:lnTo>
                    <a:pt x="1717" y="669"/>
                  </a:lnTo>
                  <a:lnTo>
                    <a:pt x="1681" y="677"/>
                  </a:lnTo>
                  <a:lnTo>
                    <a:pt x="1645" y="689"/>
                  </a:lnTo>
                  <a:lnTo>
                    <a:pt x="1608" y="703"/>
                  </a:lnTo>
                  <a:lnTo>
                    <a:pt x="1570" y="719"/>
                  </a:lnTo>
                  <a:lnTo>
                    <a:pt x="1532" y="737"/>
                  </a:lnTo>
                  <a:lnTo>
                    <a:pt x="1494" y="757"/>
                  </a:lnTo>
                  <a:lnTo>
                    <a:pt x="1455" y="779"/>
                  </a:lnTo>
                  <a:lnTo>
                    <a:pt x="1417" y="803"/>
                  </a:lnTo>
                  <a:lnTo>
                    <a:pt x="1381" y="829"/>
                  </a:lnTo>
                  <a:lnTo>
                    <a:pt x="1345" y="857"/>
                  </a:lnTo>
                  <a:lnTo>
                    <a:pt x="1310" y="885"/>
                  </a:lnTo>
                  <a:lnTo>
                    <a:pt x="1276" y="916"/>
                  </a:lnTo>
                  <a:lnTo>
                    <a:pt x="1244" y="949"/>
                  </a:lnTo>
                  <a:lnTo>
                    <a:pt x="1213" y="982"/>
                  </a:lnTo>
                  <a:lnTo>
                    <a:pt x="1184" y="1016"/>
                  </a:lnTo>
                  <a:lnTo>
                    <a:pt x="1158" y="1052"/>
                  </a:lnTo>
                  <a:lnTo>
                    <a:pt x="1133" y="1089"/>
                  </a:lnTo>
                  <a:lnTo>
                    <a:pt x="1112" y="1127"/>
                  </a:lnTo>
                  <a:lnTo>
                    <a:pt x="1093" y="1165"/>
                  </a:lnTo>
                  <a:lnTo>
                    <a:pt x="1077" y="1205"/>
                  </a:lnTo>
                  <a:lnTo>
                    <a:pt x="1064" y="1244"/>
                  </a:lnTo>
                  <a:lnTo>
                    <a:pt x="1055" y="1284"/>
                  </a:lnTo>
                  <a:lnTo>
                    <a:pt x="1049" y="1326"/>
                  </a:lnTo>
                  <a:lnTo>
                    <a:pt x="1046" y="1366"/>
                  </a:lnTo>
                  <a:lnTo>
                    <a:pt x="1049" y="1408"/>
                  </a:lnTo>
                  <a:lnTo>
                    <a:pt x="1055" y="1450"/>
                  </a:lnTo>
                  <a:lnTo>
                    <a:pt x="994" y="1435"/>
                  </a:lnTo>
                  <a:lnTo>
                    <a:pt x="932" y="1418"/>
                  </a:lnTo>
                  <a:lnTo>
                    <a:pt x="868" y="1397"/>
                  </a:lnTo>
                  <a:lnTo>
                    <a:pt x="802" y="1376"/>
                  </a:lnTo>
                  <a:lnTo>
                    <a:pt x="737" y="1352"/>
                  </a:lnTo>
                  <a:lnTo>
                    <a:pt x="669" y="1326"/>
                  </a:lnTo>
                  <a:lnTo>
                    <a:pt x="601" y="1297"/>
                  </a:lnTo>
                  <a:lnTo>
                    <a:pt x="531" y="1269"/>
                  </a:lnTo>
                  <a:lnTo>
                    <a:pt x="483" y="1246"/>
                  </a:lnTo>
                  <a:lnTo>
                    <a:pt x="431" y="1221"/>
                  </a:lnTo>
                  <a:lnTo>
                    <a:pt x="405" y="1207"/>
                  </a:lnTo>
                  <a:lnTo>
                    <a:pt x="379" y="1191"/>
                  </a:lnTo>
                  <a:lnTo>
                    <a:pt x="353" y="1176"/>
                  </a:lnTo>
                  <a:lnTo>
                    <a:pt x="326" y="1158"/>
                  </a:lnTo>
                  <a:lnTo>
                    <a:pt x="299" y="1140"/>
                  </a:lnTo>
                  <a:lnTo>
                    <a:pt x="273" y="1121"/>
                  </a:lnTo>
                  <a:lnTo>
                    <a:pt x="248" y="1101"/>
                  </a:lnTo>
                  <a:lnTo>
                    <a:pt x="222" y="1081"/>
                  </a:lnTo>
                  <a:lnTo>
                    <a:pt x="198" y="1058"/>
                  </a:lnTo>
                  <a:lnTo>
                    <a:pt x="175" y="1034"/>
                  </a:lnTo>
                  <a:lnTo>
                    <a:pt x="152" y="1010"/>
                  </a:lnTo>
                  <a:lnTo>
                    <a:pt x="129" y="984"/>
                  </a:lnTo>
                  <a:lnTo>
                    <a:pt x="109" y="958"/>
                  </a:lnTo>
                  <a:lnTo>
                    <a:pt x="90" y="931"/>
                  </a:lnTo>
                  <a:lnTo>
                    <a:pt x="72" y="901"/>
                  </a:lnTo>
                  <a:lnTo>
                    <a:pt x="57" y="871"/>
                  </a:lnTo>
                  <a:lnTo>
                    <a:pt x="42" y="840"/>
                  </a:lnTo>
                  <a:lnTo>
                    <a:pt x="29" y="807"/>
                  </a:lnTo>
                  <a:lnTo>
                    <a:pt x="19" y="774"/>
                  </a:lnTo>
                  <a:lnTo>
                    <a:pt x="10" y="739"/>
                  </a:lnTo>
                  <a:lnTo>
                    <a:pt x="4" y="702"/>
                  </a:lnTo>
                  <a:lnTo>
                    <a:pt x="1" y="665"/>
                  </a:lnTo>
                  <a:lnTo>
                    <a:pt x="0" y="626"/>
                  </a:lnTo>
                  <a:lnTo>
                    <a:pt x="1" y="585"/>
                  </a:lnTo>
                  <a:lnTo>
                    <a:pt x="4" y="544"/>
                  </a:lnTo>
                  <a:lnTo>
                    <a:pt x="12" y="501"/>
                  </a:lnTo>
                  <a:lnTo>
                    <a:pt x="22" y="457"/>
                  </a:lnTo>
                  <a:lnTo>
                    <a:pt x="35" y="410"/>
                  </a:lnTo>
                  <a:lnTo>
                    <a:pt x="40" y="401"/>
                  </a:lnTo>
                  <a:lnTo>
                    <a:pt x="47" y="388"/>
                  </a:lnTo>
                  <a:lnTo>
                    <a:pt x="59" y="370"/>
                  </a:lnTo>
                  <a:lnTo>
                    <a:pt x="73" y="351"/>
                  </a:lnTo>
                  <a:lnTo>
                    <a:pt x="90" y="328"/>
                  </a:lnTo>
                  <a:lnTo>
                    <a:pt x="110" y="304"/>
                  </a:lnTo>
                  <a:lnTo>
                    <a:pt x="133" y="281"/>
                  </a:lnTo>
                  <a:lnTo>
                    <a:pt x="158" y="254"/>
                  </a:lnTo>
                  <a:lnTo>
                    <a:pt x="184" y="229"/>
                  </a:lnTo>
                  <a:lnTo>
                    <a:pt x="213" y="204"/>
                  </a:lnTo>
                  <a:lnTo>
                    <a:pt x="242" y="182"/>
                  </a:lnTo>
                  <a:lnTo>
                    <a:pt x="273" y="160"/>
                  </a:lnTo>
                  <a:lnTo>
                    <a:pt x="289" y="150"/>
                  </a:lnTo>
                  <a:lnTo>
                    <a:pt x="305" y="140"/>
                  </a:lnTo>
                  <a:lnTo>
                    <a:pt x="322" y="132"/>
                  </a:lnTo>
                  <a:lnTo>
                    <a:pt x="337" y="123"/>
                  </a:lnTo>
                  <a:lnTo>
                    <a:pt x="354" y="116"/>
                  </a:lnTo>
                  <a:lnTo>
                    <a:pt x="371" y="110"/>
                  </a:lnTo>
                  <a:lnTo>
                    <a:pt x="389" y="106"/>
                  </a:lnTo>
                  <a:lnTo>
                    <a:pt x="405" y="101"/>
                  </a:lnTo>
                  <a:close/>
                </a:path>
              </a:pathLst>
            </a:custGeom>
            <a:solidFill>
              <a:srgbClr val="4951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51" name="Rectangle 107">
              <a:extLst>
                <a:ext uri="{FF2B5EF4-FFF2-40B4-BE49-F238E27FC236}">
                  <a16:creationId xmlns:a16="http://schemas.microsoft.com/office/drawing/2014/main" xmlns="" id="{C843535C-6A84-481C-B133-C3091E830F72}"/>
                </a:ext>
              </a:extLst>
            </p:cNvPr>
            <p:cNvSpPr>
              <a:spLocks noChangeArrowheads="1"/>
            </p:cNvSpPr>
            <p:nvPr/>
          </p:nvSpPr>
          <p:spPr bwMode="auto">
            <a:xfrm>
              <a:off x="8058970" y="2557843"/>
              <a:ext cx="102890" cy="170676"/>
            </a:xfrm>
            <a:prstGeom prst="rect">
              <a:avLst/>
            </a:prstGeom>
            <a:solidFill>
              <a:srgbClr val="D1B8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52" name="Freeform 108">
              <a:extLst>
                <a:ext uri="{FF2B5EF4-FFF2-40B4-BE49-F238E27FC236}">
                  <a16:creationId xmlns:a16="http://schemas.microsoft.com/office/drawing/2014/main" xmlns="" id="{939AF0A9-5854-4D6E-B2FC-304C77BC1782}"/>
                </a:ext>
              </a:extLst>
            </p:cNvPr>
            <p:cNvSpPr>
              <a:spLocks/>
            </p:cNvSpPr>
            <p:nvPr/>
          </p:nvSpPr>
          <p:spPr bwMode="auto">
            <a:xfrm>
              <a:off x="7884663" y="2624420"/>
              <a:ext cx="387349" cy="581023"/>
            </a:xfrm>
            <a:custGeom>
              <a:avLst/>
              <a:gdLst>
                <a:gd name="T0" fmla="*/ 6 w 1598"/>
                <a:gd name="T1" fmla="*/ 723 h 2403"/>
                <a:gd name="T2" fmla="*/ 47 w 1598"/>
                <a:gd name="T3" fmla="*/ 929 h 2403"/>
                <a:gd name="T4" fmla="*/ 119 w 1598"/>
                <a:gd name="T5" fmla="*/ 1203 h 2403"/>
                <a:gd name="T6" fmla="*/ 192 w 1598"/>
                <a:gd name="T7" fmla="*/ 1500 h 2403"/>
                <a:gd name="T8" fmla="*/ 223 w 1598"/>
                <a:gd name="T9" fmla="*/ 1688 h 2403"/>
                <a:gd name="T10" fmla="*/ 231 w 1598"/>
                <a:gd name="T11" fmla="*/ 1784 h 2403"/>
                <a:gd name="T12" fmla="*/ 212 w 1598"/>
                <a:gd name="T13" fmla="*/ 1955 h 2403"/>
                <a:gd name="T14" fmla="*/ 186 w 1598"/>
                <a:gd name="T15" fmla="*/ 2153 h 2403"/>
                <a:gd name="T16" fmla="*/ 189 w 1598"/>
                <a:gd name="T17" fmla="*/ 2269 h 2403"/>
                <a:gd name="T18" fmla="*/ 208 w 1598"/>
                <a:gd name="T19" fmla="*/ 2375 h 2403"/>
                <a:gd name="T20" fmla="*/ 506 w 1598"/>
                <a:gd name="T21" fmla="*/ 2257 h 2403"/>
                <a:gd name="T22" fmla="*/ 810 w 1598"/>
                <a:gd name="T23" fmla="*/ 2112 h 2403"/>
                <a:gd name="T24" fmla="*/ 968 w 1598"/>
                <a:gd name="T25" fmla="*/ 2047 h 2403"/>
                <a:gd name="T26" fmla="*/ 1118 w 1598"/>
                <a:gd name="T27" fmla="*/ 2002 h 2403"/>
                <a:gd name="T28" fmla="*/ 1259 w 1598"/>
                <a:gd name="T29" fmla="*/ 1977 h 2403"/>
                <a:gd name="T30" fmla="*/ 1391 w 1598"/>
                <a:gd name="T31" fmla="*/ 1978 h 2403"/>
                <a:gd name="T32" fmla="*/ 1475 w 1598"/>
                <a:gd name="T33" fmla="*/ 1961 h 2403"/>
                <a:gd name="T34" fmla="*/ 1430 w 1598"/>
                <a:gd name="T35" fmla="*/ 1839 h 2403"/>
                <a:gd name="T36" fmla="*/ 1400 w 1598"/>
                <a:gd name="T37" fmla="*/ 1763 h 2403"/>
                <a:gd name="T38" fmla="*/ 1393 w 1598"/>
                <a:gd name="T39" fmla="*/ 1676 h 2403"/>
                <a:gd name="T40" fmla="*/ 1404 w 1598"/>
                <a:gd name="T41" fmla="*/ 1584 h 2403"/>
                <a:gd name="T42" fmla="*/ 1424 w 1598"/>
                <a:gd name="T43" fmla="*/ 1511 h 2403"/>
                <a:gd name="T44" fmla="*/ 1476 w 1598"/>
                <a:gd name="T45" fmla="*/ 1395 h 2403"/>
                <a:gd name="T46" fmla="*/ 1543 w 1598"/>
                <a:gd name="T47" fmla="*/ 1271 h 2403"/>
                <a:gd name="T48" fmla="*/ 1586 w 1598"/>
                <a:gd name="T49" fmla="*/ 1160 h 2403"/>
                <a:gd name="T50" fmla="*/ 1596 w 1598"/>
                <a:gd name="T51" fmla="*/ 1091 h 2403"/>
                <a:gd name="T52" fmla="*/ 1595 w 1598"/>
                <a:gd name="T53" fmla="*/ 1001 h 2403"/>
                <a:gd name="T54" fmla="*/ 1566 w 1598"/>
                <a:gd name="T55" fmla="*/ 860 h 2403"/>
                <a:gd name="T56" fmla="*/ 1512 w 1598"/>
                <a:gd name="T57" fmla="*/ 666 h 2403"/>
                <a:gd name="T58" fmla="*/ 1501 w 1598"/>
                <a:gd name="T59" fmla="*/ 527 h 2403"/>
                <a:gd name="T60" fmla="*/ 1495 w 1598"/>
                <a:gd name="T61" fmla="*/ 342 h 2403"/>
                <a:gd name="T62" fmla="*/ 1473 w 1598"/>
                <a:gd name="T63" fmla="*/ 206 h 2403"/>
                <a:gd name="T64" fmla="*/ 1448 w 1598"/>
                <a:gd name="T65" fmla="*/ 137 h 2403"/>
                <a:gd name="T66" fmla="*/ 1412 w 1598"/>
                <a:gd name="T67" fmla="*/ 82 h 2403"/>
                <a:gd name="T68" fmla="*/ 1366 w 1598"/>
                <a:gd name="T69" fmla="*/ 46 h 2403"/>
                <a:gd name="T70" fmla="*/ 1298 w 1598"/>
                <a:gd name="T71" fmla="*/ 20 h 2403"/>
                <a:gd name="T72" fmla="*/ 1162 w 1598"/>
                <a:gd name="T73" fmla="*/ 1 h 2403"/>
                <a:gd name="T74" fmla="*/ 1134 w 1598"/>
                <a:gd name="T75" fmla="*/ 59 h 2403"/>
                <a:gd name="T76" fmla="*/ 1134 w 1598"/>
                <a:gd name="T77" fmla="*/ 150 h 2403"/>
                <a:gd name="T78" fmla="*/ 1118 w 1598"/>
                <a:gd name="T79" fmla="*/ 245 h 2403"/>
                <a:gd name="T80" fmla="*/ 1090 w 1598"/>
                <a:gd name="T81" fmla="*/ 339 h 2403"/>
                <a:gd name="T82" fmla="*/ 958 w 1598"/>
                <a:gd name="T83" fmla="*/ 265 h 2403"/>
                <a:gd name="T84" fmla="*/ 782 w 1598"/>
                <a:gd name="T85" fmla="*/ 122 h 2403"/>
                <a:gd name="T86" fmla="*/ 431 w 1598"/>
                <a:gd name="T87" fmla="*/ 203 h 2403"/>
                <a:gd name="T88" fmla="*/ 282 w 1598"/>
                <a:gd name="T89" fmla="*/ 276 h 2403"/>
                <a:gd name="T90" fmla="*/ 175 w 1598"/>
                <a:gd name="T91" fmla="*/ 344 h 2403"/>
                <a:gd name="T92" fmla="*/ 88 w 1598"/>
                <a:gd name="T93" fmla="*/ 422 h 2403"/>
                <a:gd name="T94" fmla="*/ 28 w 1598"/>
                <a:gd name="T95" fmla="*/ 513 h 2403"/>
                <a:gd name="T96" fmla="*/ 0 w 1598"/>
                <a:gd name="T97" fmla="*/ 619 h 2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98" h="2403">
                  <a:moveTo>
                    <a:pt x="0" y="648"/>
                  </a:moveTo>
                  <a:lnTo>
                    <a:pt x="1" y="672"/>
                  </a:lnTo>
                  <a:lnTo>
                    <a:pt x="3" y="697"/>
                  </a:lnTo>
                  <a:lnTo>
                    <a:pt x="6" y="723"/>
                  </a:lnTo>
                  <a:lnTo>
                    <a:pt x="10" y="750"/>
                  </a:lnTo>
                  <a:lnTo>
                    <a:pt x="19" y="807"/>
                  </a:lnTo>
                  <a:lnTo>
                    <a:pt x="32" y="866"/>
                  </a:lnTo>
                  <a:lnTo>
                    <a:pt x="47" y="929"/>
                  </a:lnTo>
                  <a:lnTo>
                    <a:pt x="63" y="994"/>
                  </a:lnTo>
                  <a:lnTo>
                    <a:pt x="81" y="1062"/>
                  </a:lnTo>
                  <a:lnTo>
                    <a:pt x="100" y="1132"/>
                  </a:lnTo>
                  <a:lnTo>
                    <a:pt x="119" y="1203"/>
                  </a:lnTo>
                  <a:lnTo>
                    <a:pt x="138" y="1276"/>
                  </a:lnTo>
                  <a:lnTo>
                    <a:pt x="157" y="1350"/>
                  </a:lnTo>
                  <a:lnTo>
                    <a:pt x="175" y="1425"/>
                  </a:lnTo>
                  <a:lnTo>
                    <a:pt x="192" y="1500"/>
                  </a:lnTo>
                  <a:lnTo>
                    <a:pt x="206" y="1575"/>
                  </a:lnTo>
                  <a:lnTo>
                    <a:pt x="212" y="1613"/>
                  </a:lnTo>
                  <a:lnTo>
                    <a:pt x="218" y="1650"/>
                  </a:lnTo>
                  <a:lnTo>
                    <a:pt x="223" y="1688"/>
                  </a:lnTo>
                  <a:lnTo>
                    <a:pt x="227" y="1725"/>
                  </a:lnTo>
                  <a:lnTo>
                    <a:pt x="229" y="1745"/>
                  </a:lnTo>
                  <a:lnTo>
                    <a:pt x="230" y="1765"/>
                  </a:lnTo>
                  <a:lnTo>
                    <a:pt x="231" y="1784"/>
                  </a:lnTo>
                  <a:lnTo>
                    <a:pt x="230" y="1805"/>
                  </a:lnTo>
                  <a:lnTo>
                    <a:pt x="227" y="1843"/>
                  </a:lnTo>
                  <a:lnTo>
                    <a:pt x="224" y="1881"/>
                  </a:lnTo>
                  <a:lnTo>
                    <a:pt x="212" y="1955"/>
                  </a:lnTo>
                  <a:lnTo>
                    <a:pt x="199" y="2031"/>
                  </a:lnTo>
                  <a:lnTo>
                    <a:pt x="193" y="2070"/>
                  </a:lnTo>
                  <a:lnTo>
                    <a:pt x="188" y="2112"/>
                  </a:lnTo>
                  <a:lnTo>
                    <a:pt x="186" y="2153"/>
                  </a:lnTo>
                  <a:lnTo>
                    <a:pt x="185" y="2199"/>
                  </a:lnTo>
                  <a:lnTo>
                    <a:pt x="186" y="2221"/>
                  </a:lnTo>
                  <a:lnTo>
                    <a:pt x="187" y="2245"/>
                  </a:lnTo>
                  <a:lnTo>
                    <a:pt x="189" y="2269"/>
                  </a:lnTo>
                  <a:lnTo>
                    <a:pt x="193" y="2295"/>
                  </a:lnTo>
                  <a:lnTo>
                    <a:pt x="197" y="2320"/>
                  </a:lnTo>
                  <a:lnTo>
                    <a:pt x="201" y="2348"/>
                  </a:lnTo>
                  <a:lnTo>
                    <a:pt x="208" y="2375"/>
                  </a:lnTo>
                  <a:lnTo>
                    <a:pt x="216" y="2403"/>
                  </a:lnTo>
                  <a:lnTo>
                    <a:pt x="315" y="2353"/>
                  </a:lnTo>
                  <a:lnTo>
                    <a:pt x="412" y="2303"/>
                  </a:lnTo>
                  <a:lnTo>
                    <a:pt x="506" y="2257"/>
                  </a:lnTo>
                  <a:lnTo>
                    <a:pt x="596" y="2212"/>
                  </a:lnTo>
                  <a:lnTo>
                    <a:pt x="683" y="2169"/>
                  </a:lnTo>
                  <a:lnTo>
                    <a:pt x="769" y="2130"/>
                  </a:lnTo>
                  <a:lnTo>
                    <a:pt x="810" y="2112"/>
                  </a:lnTo>
                  <a:lnTo>
                    <a:pt x="851" y="2094"/>
                  </a:lnTo>
                  <a:lnTo>
                    <a:pt x="891" y="2077"/>
                  </a:lnTo>
                  <a:lnTo>
                    <a:pt x="930" y="2062"/>
                  </a:lnTo>
                  <a:lnTo>
                    <a:pt x="968" y="2047"/>
                  </a:lnTo>
                  <a:lnTo>
                    <a:pt x="1006" y="2034"/>
                  </a:lnTo>
                  <a:lnTo>
                    <a:pt x="1045" y="2022"/>
                  </a:lnTo>
                  <a:lnTo>
                    <a:pt x="1081" y="2012"/>
                  </a:lnTo>
                  <a:lnTo>
                    <a:pt x="1118" y="2002"/>
                  </a:lnTo>
                  <a:lnTo>
                    <a:pt x="1154" y="1994"/>
                  </a:lnTo>
                  <a:lnTo>
                    <a:pt x="1190" y="1987"/>
                  </a:lnTo>
                  <a:lnTo>
                    <a:pt x="1224" y="1982"/>
                  </a:lnTo>
                  <a:lnTo>
                    <a:pt x="1259" y="1977"/>
                  </a:lnTo>
                  <a:lnTo>
                    <a:pt x="1292" y="1975"/>
                  </a:lnTo>
                  <a:lnTo>
                    <a:pt x="1325" y="1975"/>
                  </a:lnTo>
                  <a:lnTo>
                    <a:pt x="1359" y="1976"/>
                  </a:lnTo>
                  <a:lnTo>
                    <a:pt x="1391" y="1978"/>
                  </a:lnTo>
                  <a:lnTo>
                    <a:pt x="1423" y="1983"/>
                  </a:lnTo>
                  <a:lnTo>
                    <a:pt x="1454" y="1989"/>
                  </a:lnTo>
                  <a:lnTo>
                    <a:pt x="1485" y="1997"/>
                  </a:lnTo>
                  <a:lnTo>
                    <a:pt x="1475" y="1961"/>
                  </a:lnTo>
                  <a:lnTo>
                    <a:pt x="1466" y="1928"/>
                  </a:lnTo>
                  <a:lnTo>
                    <a:pt x="1456" y="1900"/>
                  </a:lnTo>
                  <a:lnTo>
                    <a:pt x="1448" y="1877"/>
                  </a:lnTo>
                  <a:lnTo>
                    <a:pt x="1430" y="1839"/>
                  </a:lnTo>
                  <a:lnTo>
                    <a:pt x="1416" y="1808"/>
                  </a:lnTo>
                  <a:lnTo>
                    <a:pt x="1410" y="1794"/>
                  </a:lnTo>
                  <a:lnTo>
                    <a:pt x="1404" y="1778"/>
                  </a:lnTo>
                  <a:lnTo>
                    <a:pt x="1400" y="1763"/>
                  </a:lnTo>
                  <a:lnTo>
                    <a:pt x="1397" y="1745"/>
                  </a:lnTo>
                  <a:lnTo>
                    <a:pt x="1394" y="1726"/>
                  </a:lnTo>
                  <a:lnTo>
                    <a:pt x="1393" y="1702"/>
                  </a:lnTo>
                  <a:lnTo>
                    <a:pt x="1393" y="1676"/>
                  </a:lnTo>
                  <a:lnTo>
                    <a:pt x="1395" y="1644"/>
                  </a:lnTo>
                  <a:lnTo>
                    <a:pt x="1398" y="1624"/>
                  </a:lnTo>
                  <a:lnTo>
                    <a:pt x="1400" y="1603"/>
                  </a:lnTo>
                  <a:lnTo>
                    <a:pt x="1404" y="1584"/>
                  </a:lnTo>
                  <a:lnTo>
                    <a:pt x="1407" y="1565"/>
                  </a:lnTo>
                  <a:lnTo>
                    <a:pt x="1412" y="1546"/>
                  </a:lnTo>
                  <a:lnTo>
                    <a:pt x="1418" y="1528"/>
                  </a:lnTo>
                  <a:lnTo>
                    <a:pt x="1424" y="1511"/>
                  </a:lnTo>
                  <a:lnTo>
                    <a:pt x="1430" y="1493"/>
                  </a:lnTo>
                  <a:lnTo>
                    <a:pt x="1444" y="1459"/>
                  </a:lnTo>
                  <a:lnTo>
                    <a:pt x="1460" y="1426"/>
                  </a:lnTo>
                  <a:lnTo>
                    <a:pt x="1476" y="1395"/>
                  </a:lnTo>
                  <a:lnTo>
                    <a:pt x="1493" y="1363"/>
                  </a:lnTo>
                  <a:lnTo>
                    <a:pt x="1511" y="1332"/>
                  </a:lnTo>
                  <a:lnTo>
                    <a:pt x="1526" y="1302"/>
                  </a:lnTo>
                  <a:lnTo>
                    <a:pt x="1543" y="1271"/>
                  </a:lnTo>
                  <a:lnTo>
                    <a:pt x="1557" y="1240"/>
                  </a:lnTo>
                  <a:lnTo>
                    <a:pt x="1570" y="1209"/>
                  </a:lnTo>
                  <a:lnTo>
                    <a:pt x="1581" y="1177"/>
                  </a:lnTo>
                  <a:lnTo>
                    <a:pt x="1586" y="1160"/>
                  </a:lnTo>
                  <a:lnTo>
                    <a:pt x="1589" y="1144"/>
                  </a:lnTo>
                  <a:lnTo>
                    <a:pt x="1593" y="1127"/>
                  </a:lnTo>
                  <a:lnTo>
                    <a:pt x="1595" y="1110"/>
                  </a:lnTo>
                  <a:lnTo>
                    <a:pt x="1596" y="1091"/>
                  </a:lnTo>
                  <a:lnTo>
                    <a:pt x="1598" y="1074"/>
                  </a:lnTo>
                  <a:lnTo>
                    <a:pt x="1598" y="1056"/>
                  </a:lnTo>
                  <a:lnTo>
                    <a:pt x="1598" y="1038"/>
                  </a:lnTo>
                  <a:lnTo>
                    <a:pt x="1595" y="1001"/>
                  </a:lnTo>
                  <a:lnTo>
                    <a:pt x="1590" y="965"/>
                  </a:lnTo>
                  <a:lnTo>
                    <a:pt x="1583" y="931"/>
                  </a:lnTo>
                  <a:lnTo>
                    <a:pt x="1575" y="895"/>
                  </a:lnTo>
                  <a:lnTo>
                    <a:pt x="1566" y="860"/>
                  </a:lnTo>
                  <a:lnTo>
                    <a:pt x="1556" y="827"/>
                  </a:lnTo>
                  <a:lnTo>
                    <a:pt x="1537" y="760"/>
                  </a:lnTo>
                  <a:lnTo>
                    <a:pt x="1519" y="697"/>
                  </a:lnTo>
                  <a:lnTo>
                    <a:pt x="1512" y="666"/>
                  </a:lnTo>
                  <a:lnTo>
                    <a:pt x="1506" y="637"/>
                  </a:lnTo>
                  <a:lnTo>
                    <a:pt x="1502" y="608"/>
                  </a:lnTo>
                  <a:lnTo>
                    <a:pt x="1501" y="581"/>
                  </a:lnTo>
                  <a:lnTo>
                    <a:pt x="1501" y="527"/>
                  </a:lnTo>
                  <a:lnTo>
                    <a:pt x="1501" y="459"/>
                  </a:lnTo>
                  <a:lnTo>
                    <a:pt x="1500" y="422"/>
                  </a:lnTo>
                  <a:lnTo>
                    <a:pt x="1499" y="383"/>
                  </a:lnTo>
                  <a:lnTo>
                    <a:pt x="1495" y="342"/>
                  </a:lnTo>
                  <a:lnTo>
                    <a:pt x="1491" y="303"/>
                  </a:lnTo>
                  <a:lnTo>
                    <a:pt x="1485" y="263"/>
                  </a:lnTo>
                  <a:lnTo>
                    <a:pt x="1477" y="225"/>
                  </a:lnTo>
                  <a:lnTo>
                    <a:pt x="1473" y="206"/>
                  </a:lnTo>
                  <a:lnTo>
                    <a:pt x="1467" y="188"/>
                  </a:lnTo>
                  <a:lnTo>
                    <a:pt x="1461" y="170"/>
                  </a:lnTo>
                  <a:lnTo>
                    <a:pt x="1455" y="153"/>
                  </a:lnTo>
                  <a:lnTo>
                    <a:pt x="1448" y="137"/>
                  </a:lnTo>
                  <a:lnTo>
                    <a:pt x="1439" y="121"/>
                  </a:lnTo>
                  <a:lnTo>
                    <a:pt x="1431" y="107"/>
                  </a:lnTo>
                  <a:lnTo>
                    <a:pt x="1422" y="94"/>
                  </a:lnTo>
                  <a:lnTo>
                    <a:pt x="1412" y="82"/>
                  </a:lnTo>
                  <a:lnTo>
                    <a:pt x="1401" y="71"/>
                  </a:lnTo>
                  <a:lnTo>
                    <a:pt x="1389" y="60"/>
                  </a:lnTo>
                  <a:lnTo>
                    <a:pt x="1378" y="52"/>
                  </a:lnTo>
                  <a:lnTo>
                    <a:pt x="1366" y="46"/>
                  </a:lnTo>
                  <a:lnTo>
                    <a:pt x="1353" y="40"/>
                  </a:lnTo>
                  <a:lnTo>
                    <a:pt x="1340" y="34"/>
                  </a:lnTo>
                  <a:lnTo>
                    <a:pt x="1326" y="28"/>
                  </a:lnTo>
                  <a:lnTo>
                    <a:pt x="1298" y="20"/>
                  </a:lnTo>
                  <a:lnTo>
                    <a:pt x="1266" y="12"/>
                  </a:lnTo>
                  <a:lnTo>
                    <a:pt x="1234" y="7"/>
                  </a:lnTo>
                  <a:lnTo>
                    <a:pt x="1198" y="2"/>
                  </a:lnTo>
                  <a:lnTo>
                    <a:pt x="1162" y="1"/>
                  </a:lnTo>
                  <a:lnTo>
                    <a:pt x="1124" y="0"/>
                  </a:lnTo>
                  <a:lnTo>
                    <a:pt x="1128" y="19"/>
                  </a:lnTo>
                  <a:lnTo>
                    <a:pt x="1131" y="39"/>
                  </a:lnTo>
                  <a:lnTo>
                    <a:pt x="1134" y="59"/>
                  </a:lnTo>
                  <a:lnTo>
                    <a:pt x="1135" y="81"/>
                  </a:lnTo>
                  <a:lnTo>
                    <a:pt x="1135" y="103"/>
                  </a:lnTo>
                  <a:lnTo>
                    <a:pt x="1135" y="126"/>
                  </a:lnTo>
                  <a:lnTo>
                    <a:pt x="1134" y="150"/>
                  </a:lnTo>
                  <a:lnTo>
                    <a:pt x="1131" y="172"/>
                  </a:lnTo>
                  <a:lnTo>
                    <a:pt x="1128" y="196"/>
                  </a:lnTo>
                  <a:lnTo>
                    <a:pt x="1124" y="221"/>
                  </a:lnTo>
                  <a:lnTo>
                    <a:pt x="1118" y="245"/>
                  </a:lnTo>
                  <a:lnTo>
                    <a:pt x="1112" y="269"/>
                  </a:lnTo>
                  <a:lnTo>
                    <a:pt x="1106" y="292"/>
                  </a:lnTo>
                  <a:lnTo>
                    <a:pt x="1098" y="315"/>
                  </a:lnTo>
                  <a:lnTo>
                    <a:pt x="1090" y="339"/>
                  </a:lnTo>
                  <a:lnTo>
                    <a:pt x="1079" y="362"/>
                  </a:lnTo>
                  <a:lnTo>
                    <a:pt x="1037" y="329"/>
                  </a:lnTo>
                  <a:lnTo>
                    <a:pt x="998" y="297"/>
                  </a:lnTo>
                  <a:lnTo>
                    <a:pt x="958" y="265"/>
                  </a:lnTo>
                  <a:lnTo>
                    <a:pt x="917" y="232"/>
                  </a:lnTo>
                  <a:lnTo>
                    <a:pt x="876" y="196"/>
                  </a:lnTo>
                  <a:lnTo>
                    <a:pt x="830" y="160"/>
                  </a:lnTo>
                  <a:lnTo>
                    <a:pt x="782" y="122"/>
                  </a:lnTo>
                  <a:lnTo>
                    <a:pt x="727" y="82"/>
                  </a:lnTo>
                  <a:lnTo>
                    <a:pt x="614" y="128"/>
                  </a:lnTo>
                  <a:lnTo>
                    <a:pt x="491" y="177"/>
                  </a:lnTo>
                  <a:lnTo>
                    <a:pt x="431" y="203"/>
                  </a:lnTo>
                  <a:lnTo>
                    <a:pt x="370" y="231"/>
                  </a:lnTo>
                  <a:lnTo>
                    <a:pt x="339" y="245"/>
                  </a:lnTo>
                  <a:lnTo>
                    <a:pt x="311" y="260"/>
                  </a:lnTo>
                  <a:lnTo>
                    <a:pt x="282" y="276"/>
                  </a:lnTo>
                  <a:lnTo>
                    <a:pt x="254" y="291"/>
                  </a:lnTo>
                  <a:lnTo>
                    <a:pt x="226" y="308"/>
                  </a:lnTo>
                  <a:lnTo>
                    <a:pt x="200" y="326"/>
                  </a:lnTo>
                  <a:lnTo>
                    <a:pt x="175" y="344"/>
                  </a:lnTo>
                  <a:lnTo>
                    <a:pt x="151" y="362"/>
                  </a:lnTo>
                  <a:lnTo>
                    <a:pt x="129" y="382"/>
                  </a:lnTo>
                  <a:lnTo>
                    <a:pt x="109" y="401"/>
                  </a:lnTo>
                  <a:lnTo>
                    <a:pt x="88" y="422"/>
                  </a:lnTo>
                  <a:lnTo>
                    <a:pt x="70" y="444"/>
                  </a:lnTo>
                  <a:lnTo>
                    <a:pt x="55" y="466"/>
                  </a:lnTo>
                  <a:lnTo>
                    <a:pt x="41" y="489"/>
                  </a:lnTo>
                  <a:lnTo>
                    <a:pt x="28" y="513"/>
                  </a:lnTo>
                  <a:lnTo>
                    <a:pt x="18" y="538"/>
                  </a:lnTo>
                  <a:lnTo>
                    <a:pt x="10" y="564"/>
                  </a:lnTo>
                  <a:lnTo>
                    <a:pt x="4" y="591"/>
                  </a:lnTo>
                  <a:lnTo>
                    <a:pt x="0" y="619"/>
                  </a:lnTo>
                  <a:lnTo>
                    <a:pt x="0" y="648"/>
                  </a:lnTo>
                  <a:close/>
                </a:path>
              </a:pathLst>
            </a:custGeom>
            <a:solidFill>
              <a:srgbClr val="3639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53" name="Freeform 109">
              <a:extLst>
                <a:ext uri="{FF2B5EF4-FFF2-40B4-BE49-F238E27FC236}">
                  <a16:creationId xmlns:a16="http://schemas.microsoft.com/office/drawing/2014/main" xmlns="" id="{43F3766A-20EC-4DAF-A9B8-DB252A592C09}"/>
                </a:ext>
              </a:extLst>
            </p:cNvPr>
            <p:cNvSpPr>
              <a:spLocks/>
            </p:cNvSpPr>
            <p:nvPr/>
          </p:nvSpPr>
          <p:spPr bwMode="auto">
            <a:xfrm>
              <a:off x="8027498" y="2624419"/>
              <a:ext cx="174307" cy="320774"/>
            </a:xfrm>
            <a:custGeom>
              <a:avLst/>
              <a:gdLst>
                <a:gd name="T0" fmla="*/ 592 w 722"/>
                <a:gd name="T1" fmla="*/ 0 h 1326"/>
                <a:gd name="T2" fmla="*/ 584 w 722"/>
                <a:gd name="T3" fmla="*/ 4 h 1326"/>
                <a:gd name="T4" fmla="*/ 578 w 722"/>
                <a:gd name="T5" fmla="*/ 8 h 1326"/>
                <a:gd name="T6" fmla="*/ 569 w 722"/>
                <a:gd name="T7" fmla="*/ 12 h 1326"/>
                <a:gd name="T8" fmla="*/ 561 w 722"/>
                <a:gd name="T9" fmla="*/ 33 h 1326"/>
                <a:gd name="T10" fmla="*/ 554 w 722"/>
                <a:gd name="T11" fmla="*/ 70 h 1326"/>
                <a:gd name="T12" fmla="*/ 540 w 722"/>
                <a:gd name="T13" fmla="*/ 101 h 1326"/>
                <a:gd name="T14" fmla="*/ 521 w 722"/>
                <a:gd name="T15" fmla="*/ 126 h 1326"/>
                <a:gd name="T16" fmla="*/ 496 w 722"/>
                <a:gd name="T17" fmla="*/ 145 h 1326"/>
                <a:gd name="T18" fmla="*/ 467 w 722"/>
                <a:gd name="T19" fmla="*/ 160 h 1326"/>
                <a:gd name="T20" fmla="*/ 435 w 722"/>
                <a:gd name="T21" fmla="*/ 168 h 1326"/>
                <a:gd name="T22" fmla="*/ 402 w 722"/>
                <a:gd name="T23" fmla="*/ 173 h 1326"/>
                <a:gd name="T24" fmla="*/ 366 w 722"/>
                <a:gd name="T25" fmla="*/ 173 h 1326"/>
                <a:gd name="T26" fmla="*/ 330 w 722"/>
                <a:gd name="T27" fmla="*/ 169 h 1326"/>
                <a:gd name="T28" fmla="*/ 296 w 722"/>
                <a:gd name="T29" fmla="*/ 162 h 1326"/>
                <a:gd name="T30" fmla="*/ 261 w 722"/>
                <a:gd name="T31" fmla="*/ 151 h 1326"/>
                <a:gd name="T32" fmla="*/ 229 w 722"/>
                <a:gd name="T33" fmla="*/ 138 h 1326"/>
                <a:gd name="T34" fmla="*/ 201 w 722"/>
                <a:gd name="T35" fmla="*/ 121 h 1326"/>
                <a:gd name="T36" fmla="*/ 176 w 722"/>
                <a:gd name="T37" fmla="*/ 104 h 1326"/>
                <a:gd name="T38" fmla="*/ 154 w 722"/>
                <a:gd name="T39" fmla="*/ 83 h 1326"/>
                <a:gd name="T40" fmla="*/ 110 w 722"/>
                <a:gd name="T41" fmla="*/ 87 h 1326"/>
                <a:gd name="T42" fmla="*/ 52 w 722"/>
                <a:gd name="T43" fmla="*/ 110 h 1326"/>
                <a:gd name="T44" fmla="*/ 16 w 722"/>
                <a:gd name="T45" fmla="*/ 126 h 1326"/>
                <a:gd name="T46" fmla="*/ 14 w 722"/>
                <a:gd name="T47" fmla="*/ 144 h 1326"/>
                <a:gd name="T48" fmla="*/ 48 w 722"/>
                <a:gd name="T49" fmla="*/ 165 h 1326"/>
                <a:gd name="T50" fmla="*/ 88 w 722"/>
                <a:gd name="T51" fmla="*/ 194 h 1326"/>
                <a:gd name="T52" fmla="*/ 132 w 722"/>
                <a:gd name="T53" fmla="*/ 231 h 1326"/>
                <a:gd name="T54" fmla="*/ 178 w 722"/>
                <a:gd name="T55" fmla="*/ 274 h 1326"/>
                <a:gd name="T56" fmla="*/ 227 w 722"/>
                <a:gd name="T57" fmla="*/ 325 h 1326"/>
                <a:gd name="T58" fmla="*/ 278 w 722"/>
                <a:gd name="T59" fmla="*/ 385 h 1326"/>
                <a:gd name="T60" fmla="*/ 329 w 722"/>
                <a:gd name="T61" fmla="*/ 451 h 1326"/>
                <a:gd name="T62" fmla="*/ 381 w 722"/>
                <a:gd name="T63" fmla="*/ 525 h 1326"/>
                <a:gd name="T64" fmla="*/ 434 w 722"/>
                <a:gd name="T65" fmla="*/ 606 h 1326"/>
                <a:gd name="T66" fmla="*/ 485 w 722"/>
                <a:gd name="T67" fmla="*/ 695 h 1326"/>
                <a:gd name="T68" fmla="*/ 534 w 722"/>
                <a:gd name="T69" fmla="*/ 793 h 1326"/>
                <a:gd name="T70" fmla="*/ 580 w 722"/>
                <a:gd name="T71" fmla="*/ 898 h 1326"/>
                <a:gd name="T72" fmla="*/ 623 w 722"/>
                <a:gd name="T73" fmla="*/ 1010 h 1326"/>
                <a:gd name="T74" fmla="*/ 662 w 722"/>
                <a:gd name="T75" fmla="*/ 1131 h 1326"/>
                <a:gd name="T76" fmla="*/ 697 w 722"/>
                <a:gd name="T77" fmla="*/ 1260 h 1326"/>
                <a:gd name="T78" fmla="*/ 717 w 722"/>
                <a:gd name="T79" fmla="*/ 1220 h 1326"/>
                <a:gd name="T80" fmla="*/ 722 w 722"/>
                <a:gd name="T81" fmla="*/ 1014 h 1326"/>
                <a:gd name="T82" fmla="*/ 718 w 722"/>
                <a:gd name="T83" fmla="*/ 817 h 1326"/>
                <a:gd name="T84" fmla="*/ 707 w 722"/>
                <a:gd name="T85" fmla="*/ 632 h 1326"/>
                <a:gd name="T86" fmla="*/ 691 w 722"/>
                <a:gd name="T87" fmla="*/ 461 h 1326"/>
                <a:gd name="T88" fmla="*/ 668 w 722"/>
                <a:gd name="T89" fmla="*/ 305 h 1326"/>
                <a:gd name="T90" fmla="*/ 642 w 722"/>
                <a:gd name="T91" fmla="*/ 168 h 1326"/>
                <a:gd name="T92" fmla="*/ 613 w 722"/>
                <a:gd name="T93" fmla="*/ 50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22" h="1326">
                  <a:moveTo>
                    <a:pt x="598" y="0"/>
                  </a:moveTo>
                  <a:lnTo>
                    <a:pt x="592" y="0"/>
                  </a:lnTo>
                  <a:lnTo>
                    <a:pt x="587" y="1"/>
                  </a:lnTo>
                  <a:lnTo>
                    <a:pt x="584" y="4"/>
                  </a:lnTo>
                  <a:lnTo>
                    <a:pt x="580" y="6"/>
                  </a:lnTo>
                  <a:lnTo>
                    <a:pt x="578" y="8"/>
                  </a:lnTo>
                  <a:lnTo>
                    <a:pt x="574" y="11"/>
                  </a:lnTo>
                  <a:lnTo>
                    <a:pt x="569" y="12"/>
                  </a:lnTo>
                  <a:lnTo>
                    <a:pt x="562" y="12"/>
                  </a:lnTo>
                  <a:lnTo>
                    <a:pt x="561" y="33"/>
                  </a:lnTo>
                  <a:lnTo>
                    <a:pt x="559" y="52"/>
                  </a:lnTo>
                  <a:lnTo>
                    <a:pt x="554" y="70"/>
                  </a:lnTo>
                  <a:lnTo>
                    <a:pt x="548" y="87"/>
                  </a:lnTo>
                  <a:lnTo>
                    <a:pt x="540" y="101"/>
                  </a:lnTo>
                  <a:lnTo>
                    <a:pt x="530" y="114"/>
                  </a:lnTo>
                  <a:lnTo>
                    <a:pt x="521" y="126"/>
                  </a:lnTo>
                  <a:lnTo>
                    <a:pt x="509" y="136"/>
                  </a:lnTo>
                  <a:lnTo>
                    <a:pt x="496" y="145"/>
                  </a:lnTo>
                  <a:lnTo>
                    <a:pt x="481" y="152"/>
                  </a:lnTo>
                  <a:lnTo>
                    <a:pt x="467" y="160"/>
                  </a:lnTo>
                  <a:lnTo>
                    <a:pt x="452" y="164"/>
                  </a:lnTo>
                  <a:lnTo>
                    <a:pt x="435" y="168"/>
                  </a:lnTo>
                  <a:lnTo>
                    <a:pt x="418" y="171"/>
                  </a:lnTo>
                  <a:lnTo>
                    <a:pt x="402" y="173"/>
                  </a:lnTo>
                  <a:lnTo>
                    <a:pt x="384" y="173"/>
                  </a:lnTo>
                  <a:lnTo>
                    <a:pt x="366" y="173"/>
                  </a:lnTo>
                  <a:lnTo>
                    <a:pt x="348" y="171"/>
                  </a:lnTo>
                  <a:lnTo>
                    <a:pt x="330" y="169"/>
                  </a:lnTo>
                  <a:lnTo>
                    <a:pt x="312" y="165"/>
                  </a:lnTo>
                  <a:lnTo>
                    <a:pt x="296" y="162"/>
                  </a:lnTo>
                  <a:lnTo>
                    <a:pt x="278" y="157"/>
                  </a:lnTo>
                  <a:lnTo>
                    <a:pt x="261" y="151"/>
                  </a:lnTo>
                  <a:lnTo>
                    <a:pt x="245" y="145"/>
                  </a:lnTo>
                  <a:lnTo>
                    <a:pt x="229" y="138"/>
                  </a:lnTo>
                  <a:lnTo>
                    <a:pt x="214" y="130"/>
                  </a:lnTo>
                  <a:lnTo>
                    <a:pt x="201" y="121"/>
                  </a:lnTo>
                  <a:lnTo>
                    <a:pt x="188" y="113"/>
                  </a:lnTo>
                  <a:lnTo>
                    <a:pt x="176" y="104"/>
                  </a:lnTo>
                  <a:lnTo>
                    <a:pt x="164" y="94"/>
                  </a:lnTo>
                  <a:lnTo>
                    <a:pt x="154" y="83"/>
                  </a:lnTo>
                  <a:lnTo>
                    <a:pt x="147" y="73"/>
                  </a:lnTo>
                  <a:lnTo>
                    <a:pt x="110" y="87"/>
                  </a:lnTo>
                  <a:lnTo>
                    <a:pt x="71" y="102"/>
                  </a:lnTo>
                  <a:lnTo>
                    <a:pt x="52" y="110"/>
                  </a:lnTo>
                  <a:lnTo>
                    <a:pt x="34" y="118"/>
                  </a:lnTo>
                  <a:lnTo>
                    <a:pt x="16" y="126"/>
                  </a:lnTo>
                  <a:lnTo>
                    <a:pt x="0" y="136"/>
                  </a:lnTo>
                  <a:lnTo>
                    <a:pt x="14" y="144"/>
                  </a:lnTo>
                  <a:lnTo>
                    <a:pt x="31" y="154"/>
                  </a:lnTo>
                  <a:lnTo>
                    <a:pt x="48" y="165"/>
                  </a:lnTo>
                  <a:lnTo>
                    <a:pt x="67" y="179"/>
                  </a:lnTo>
                  <a:lnTo>
                    <a:pt x="88" y="194"/>
                  </a:lnTo>
                  <a:lnTo>
                    <a:pt x="109" y="212"/>
                  </a:lnTo>
                  <a:lnTo>
                    <a:pt x="132" y="231"/>
                  </a:lnTo>
                  <a:lnTo>
                    <a:pt x="154" y="251"/>
                  </a:lnTo>
                  <a:lnTo>
                    <a:pt x="178" y="274"/>
                  </a:lnTo>
                  <a:lnTo>
                    <a:pt x="202" y="299"/>
                  </a:lnTo>
                  <a:lnTo>
                    <a:pt x="227" y="325"/>
                  </a:lnTo>
                  <a:lnTo>
                    <a:pt x="252" y="354"/>
                  </a:lnTo>
                  <a:lnTo>
                    <a:pt x="278" y="385"/>
                  </a:lnTo>
                  <a:lnTo>
                    <a:pt x="303" y="417"/>
                  </a:lnTo>
                  <a:lnTo>
                    <a:pt x="329" y="451"/>
                  </a:lnTo>
                  <a:lnTo>
                    <a:pt x="355" y="487"/>
                  </a:lnTo>
                  <a:lnTo>
                    <a:pt x="381" y="525"/>
                  </a:lnTo>
                  <a:lnTo>
                    <a:pt x="408" y="564"/>
                  </a:lnTo>
                  <a:lnTo>
                    <a:pt x="434" y="606"/>
                  </a:lnTo>
                  <a:lnTo>
                    <a:pt x="460" y="650"/>
                  </a:lnTo>
                  <a:lnTo>
                    <a:pt x="485" y="695"/>
                  </a:lnTo>
                  <a:lnTo>
                    <a:pt x="510" y="743"/>
                  </a:lnTo>
                  <a:lnTo>
                    <a:pt x="534" y="793"/>
                  </a:lnTo>
                  <a:lnTo>
                    <a:pt x="557" y="844"/>
                  </a:lnTo>
                  <a:lnTo>
                    <a:pt x="580" y="898"/>
                  </a:lnTo>
                  <a:lnTo>
                    <a:pt x="601" y="952"/>
                  </a:lnTo>
                  <a:lnTo>
                    <a:pt x="623" y="1010"/>
                  </a:lnTo>
                  <a:lnTo>
                    <a:pt x="643" y="1069"/>
                  </a:lnTo>
                  <a:lnTo>
                    <a:pt x="662" y="1131"/>
                  </a:lnTo>
                  <a:lnTo>
                    <a:pt x="680" y="1194"/>
                  </a:lnTo>
                  <a:lnTo>
                    <a:pt x="697" y="1260"/>
                  </a:lnTo>
                  <a:lnTo>
                    <a:pt x="711" y="1326"/>
                  </a:lnTo>
                  <a:lnTo>
                    <a:pt x="717" y="1220"/>
                  </a:lnTo>
                  <a:lnTo>
                    <a:pt x="720" y="1116"/>
                  </a:lnTo>
                  <a:lnTo>
                    <a:pt x="722" y="1014"/>
                  </a:lnTo>
                  <a:lnTo>
                    <a:pt x="720" y="914"/>
                  </a:lnTo>
                  <a:lnTo>
                    <a:pt x="718" y="817"/>
                  </a:lnTo>
                  <a:lnTo>
                    <a:pt x="713" y="723"/>
                  </a:lnTo>
                  <a:lnTo>
                    <a:pt x="707" y="632"/>
                  </a:lnTo>
                  <a:lnTo>
                    <a:pt x="700" y="544"/>
                  </a:lnTo>
                  <a:lnTo>
                    <a:pt x="691" y="461"/>
                  </a:lnTo>
                  <a:lnTo>
                    <a:pt x="680" y="381"/>
                  </a:lnTo>
                  <a:lnTo>
                    <a:pt x="668" y="305"/>
                  </a:lnTo>
                  <a:lnTo>
                    <a:pt x="656" y="235"/>
                  </a:lnTo>
                  <a:lnTo>
                    <a:pt x="642" y="168"/>
                  </a:lnTo>
                  <a:lnTo>
                    <a:pt x="628" y="106"/>
                  </a:lnTo>
                  <a:lnTo>
                    <a:pt x="613" y="50"/>
                  </a:lnTo>
                  <a:lnTo>
                    <a:pt x="598" y="0"/>
                  </a:lnTo>
                  <a:close/>
                </a:path>
              </a:pathLst>
            </a:custGeom>
            <a:solidFill>
              <a:srgbClr val="D1B8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54" name="Freeform 110">
              <a:extLst>
                <a:ext uri="{FF2B5EF4-FFF2-40B4-BE49-F238E27FC236}">
                  <a16:creationId xmlns:a16="http://schemas.microsoft.com/office/drawing/2014/main" xmlns="" id="{A922F639-FBE7-4177-B0B9-4D060F99D194}"/>
                </a:ext>
              </a:extLst>
            </p:cNvPr>
            <p:cNvSpPr>
              <a:spLocks/>
            </p:cNvSpPr>
            <p:nvPr/>
          </p:nvSpPr>
          <p:spPr bwMode="auto">
            <a:xfrm>
              <a:off x="7985131" y="2356906"/>
              <a:ext cx="255409" cy="288091"/>
            </a:xfrm>
            <a:custGeom>
              <a:avLst/>
              <a:gdLst>
                <a:gd name="T0" fmla="*/ 635 w 1057"/>
                <a:gd name="T1" fmla="*/ 1 h 1189"/>
                <a:gd name="T2" fmla="*/ 566 w 1057"/>
                <a:gd name="T3" fmla="*/ 9 h 1189"/>
                <a:gd name="T4" fmla="*/ 501 w 1057"/>
                <a:gd name="T5" fmla="*/ 21 h 1189"/>
                <a:gd name="T6" fmla="*/ 439 w 1057"/>
                <a:gd name="T7" fmla="*/ 37 h 1189"/>
                <a:gd name="T8" fmla="*/ 381 w 1057"/>
                <a:gd name="T9" fmla="*/ 60 h 1189"/>
                <a:gd name="T10" fmla="*/ 326 w 1057"/>
                <a:gd name="T11" fmla="*/ 86 h 1189"/>
                <a:gd name="T12" fmla="*/ 275 w 1057"/>
                <a:gd name="T13" fmla="*/ 117 h 1189"/>
                <a:gd name="T14" fmla="*/ 227 w 1057"/>
                <a:gd name="T15" fmla="*/ 151 h 1189"/>
                <a:gd name="T16" fmla="*/ 184 w 1057"/>
                <a:gd name="T17" fmla="*/ 190 h 1189"/>
                <a:gd name="T18" fmla="*/ 145 w 1057"/>
                <a:gd name="T19" fmla="*/ 231 h 1189"/>
                <a:gd name="T20" fmla="*/ 111 w 1057"/>
                <a:gd name="T21" fmla="*/ 275 h 1189"/>
                <a:gd name="T22" fmla="*/ 80 w 1057"/>
                <a:gd name="T23" fmla="*/ 323 h 1189"/>
                <a:gd name="T24" fmla="*/ 54 w 1057"/>
                <a:gd name="T25" fmla="*/ 372 h 1189"/>
                <a:gd name="T26" fmla="*/ 33 w 1057"/>
                <a:gd name="T27" fmla="*/ 424 h 1189"/>
                <a:gd name="T28" fmla="*/ 17 w 1057"/>
                <a:gd name="T29" fmla="*/ 477 h 1189"/>
                <a:gd name="T30" fmla="*/ 5 w 1057"/>
                <a:gd name="T31" fmla="*/ 531 h 1189"/>
                <a:gd name="T32" fmla="*/ 0 w 1057"/>
                <a:gd name="T33" fmla="*/ 587 h 1189"/>
                <a:gd name="T34" fmla="*/ 4 w 1057"/>
                <a:gd name="T35" fmla="*/ 644 h 1189"/>
                <a:gd name="T36" fmla="*/ 18 w 1057"/>
                <a:gd name="T37" fmla="*/ 700 h 1189"/>
                <a:gd name="T38" fmla="*/ 40 w 1057"/>
                <a:gd name="T39" fmla="*/ 756 h 1189"/>
                <a:gd name="T40" fmla="*/ 71 w 1057"/>
                <a:gd name="T41" fmla="*/ 811 h 1189"/>
                <a:gd name="T42" fmla="*/ 108 w 1057"/>
                <a:gd name="T43" fmla="*/ 863 h 1189"/>
                <a:gd name="T44" fmla="*/ 151 w 1057"/>
                <a:gd name="T45" fmla="*/ 915 h 1189"/>
                <a:gd name="T46" fmla="*/ 200 w 1057"/>
                <a:gd name="T47" fmla="*/ 962 h 1189"/>
                <a:gd name="T48" fmla="*/ 251 w 1057"/>
                <a:gd name="T49" fmla="*/ 1008 h 1189"/>
                <a:gd name="T50" fmla="*/ 306 w 1057"/>
                <a:gd name="T51" fmla="*/ 1049 h 1189"/>
                <a:gd name="T52" fmla="*/ 363 w 1057"/>
                <a:gd name="T53" fmla="*/ 1086 h 1189"/>
                <a:gd name="T54" fmla="*/ 420 w 1057"/>
                <a:gd name="T55" fmla="*/ 1118 h 1189"/>
                <a:gd name="T56" fmla="*/ 478 w 1057"/>
                <a:gd name="T57" fmla="*/ 1144 h 1189"/>
                <a:gd name="T58" fmla="*/ 535 w 1057"/>
                <a:gd name="T59" fmla="*/ 1166 h 1189"/>
                <a:gd name="T60" fmla="*/ 590 w 1057"/>
                <a:gd name="T61" fmla="*/ 1180 h 1189"/>
                <a:gd name="T62" fmla="*/ 642 w 1057"/>
                <a:gd name="T63" fmla="*/ 1187 h 1189"/>
                <a:gd name="T64" fmla="*/ 691 w 1057"/>
                <a:gd name="T65" fmla="*/ 1187 h 1189"/>
                <a:gd name="T66" fmla="*/ 736 w 1057"/>
                <a:gd name="T67" fmla="*/ 1183 h 1189"/>
                <a:gd name="T68" fmla="*/ 778 w 1057"/>
                <a:gd name="T69" fmla="*/ 1172 h 1189"/>
                <a:gd name="T70" fmla="*/ 817 w 1057"/>
                <a:gd name="T71" fmla="*/ 1158 h 1189"/>
                <a:gd name="T72" fmla="*/ 853 w 1057"/>
                <a:gd name="T73" fmla="*/ 1137 h 1189"/>
                <a:gd name="T74" fmla="*/ 886 w 1057"/>
                <a:gd name="T75" fmla="*/ 1114 h 1189"/>
                <a:gd name="T76" fmla="*/ 916 w 1057"/>
                <a:gd name="T77" fmla="*/ 1085 h 1189"/>
                <a:gd name="T78" fmla="*/ 943 w 1057"/>
                <a:gd name="T79" fmla="*/ 1052 h 1189"/>
                <a:gd name="T80" fmla="*/ 967 w 1057"/>
                <a:gd name="T81" fmla="*/ 1016 h 1189"/>
                <a:gd name="T82" fmla="*/ 988 w 1057"/>
                <a:gd name="T83" fmla="*/ 977 h 1189"/>
                <a:gd name="T84" fmla="*/ 1006 w 1057"/>
                <a:gd name="T85" fmla="*/ 934 h 1189"/>
                <a:gd name="T86" fmla="*/ 1022 w 1057"/>
                <a:gd name="T87" fmla="*/ 887 h 1189"/>
                <a:gd name="T88" fmla="*/ 1035 w 1057"/>
                <a:gd name="T89" fmla="*/ 838 h 1189"/>
                <a:gd name="T90" fmla="*/ 1044 w 1057"/>
                <a:gd name="T91" fmla="*/ 787 h 1189"/>
                <a:gd name="T92" fmla="*/ 1051 w 1057"/>
                <a:gd name="T93" fmla="*/ 734 h 1189"/>
                <a:gd name="T94" fmla="*/ 1055 w 1057"/>
                <a:gd name="T95" fmla="*/ 678 h 1189"/>
                <a:gd name="T96" fmla="*/ 1057 w 1057"/>
                <a:gd name="T97" fmla="*/ 591 h 1189"/>
                <a:gd name="T98" fmla="*/ 1056 w 1057"/>
                <a:gd name="T99" fmla="*/ 474 h 1189"/>
                <a:gd name="T100" fmla="*/ 1050 w 1057"/>
                <a:gd name="T101" fmla="*/ 388 h 1189"/>
                <a:gd name="T102" fmla="*/ 1043 w 1057"/>
                <a:gd name="T103" fmla="*/ 334 h 1189"/>
                <a:gd name="T104" fmla="*/ 1032 w 1057"/>
                <a:gd name="T105" fmla="*/ 281 h 1189"/>
                <a:gd name="T106" fmla="*/ 1018 w 1057"/>
                <a:gd name="T107" fmla="*/ 231 h 1189"/>
                <a:gd name="T108" fmla="*/ 999 w 1057"/>
                <a:gd name="T109" fmla="*/ 184 h 1189"/>
                <a:gd name="T110" fmla="*/ 975 w 1057"/>
                <a:gd name="T111" fmla="*/ 142 h 1189"/>
                <a:gd name="T112" fmla="*/ 947 w 1057"/>
                <a:gd name="T113" fmla="*/ 104 h 1189"/>
                <a:gd name="T114" fmla="*/ 912 w 1057"/>
                <a:gd name="T115" fmla="*/ 71 h 1189"/>
                <a:gd name="T116" fmla="*/ 871 w 1057"/>
                <a:gd name="T117" fmla="*/ 43 h 1189"/>
                <a:gd name="T118" fmla="*/ 823 w 1057"/>
                <a:gd name="T119" fmla="*/ 22 h 1189"/>
                <a:gd name="T120" fmla="*/ 768 w 1057"/>
                <a:gd name="T121" fmla="*/ 7 h 1189"/>
                <a:gd name="T122" fmla="*/ 705 w 1057"/>
                <a:gd name="T123" fmla="*/ 0 h 1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57" h="1189">
                  <a:moveTo>
                    <a:pt x="670" y="0"/>
                  </a:moveTo>
                  <a:lnTo>
                    <a:pt x="635" y="1"/>
                  </a:lnTo>
                  <a:lnTo>
                    <a:pt x="601" y="4"/>
                  </a:lnTo>
                  <a:lnTo>
                    <a:pt x="566" y="9"/>
                  </a:lnTo>
                  <a:lnTo>
                    <a:pt x="534" y="13"/>
                  </a:lnTo>
                  <a:lnTo>
                    <a:pt x="501" y="21"/>
                  </a:lnTo>
                  <a:lnTo>
                    <a:pt x="470" y="29"/>
                  </a:lnTo>
                  <a:lnTo>
                    <a:pt x="439" y="37"/>
                  </a:lnTo>
                  <a:lnTo>
                    <a:pt x="409" y="48"/>
                  </a:lnTo>
                  <a:lnTo>
                    <a:pt x="381" y="60"/>
                  </a:lnTo>
                  <a:lnTo>
                    <a:pt x="353" y="72"/>
                  </a:lnTo>
                  <a:lnTo>
                    <a:pt x="326" y="86"/>
                  </a:lnTo>
                  <a:lnTo>
                    <a:pt x="300" y="101"/>
                  </a:lnTo>
                  <a:lnTo>
                    <a:pt x="275" y="117"/>
                  </a:lnTo>
                  <a:lnTo>
                    <a:pt x="251" y="134"/>
                  </a:lnTo>
                  <a:lnTo>
                    <a:pt x="227" y="151"/>
                  </a:lnTo>
                  <a:lnTo>
                    <a:pt x="206" y="171"/>
                  </a:lnTo>
                  <a:lnTo>
                    <a:pt x="184" y="190"/>
                  </a:lnTo>
                  <a:lnTo>
                    <a:pt x="164" y="210"/>
                  </a:lnTo>
                  <a:lnTo>
                    <a:pt x="145" y="231"/>
                  </a:lnTo>
                  <a:lnTo>
                    <a:pt x="127" y="253"/>
                  </a:lnTo>
                  <a:lnTo>
                    <a:pt x="111" y="275"/>
                  </a:lnTo>
                  <a:lnTo>
                    <a:pt x="94" y="299"/>
                  </a:lnTo>
                  <a:lnTo>
                    <a:pt x="80" y="323"/>
                  </a:lnTo>
                  <a:lnTo>
                    <a:pt x="67" y="347"/>
                  </a:lnTo>
                  <a:lnTo>
                    <a:pt x="54" y="372"/>
                  </a:lnTo>
                  <a:lnTo>
                    <a:pt x="43" y="398"/>
                  </a:lnTo>
                  <a:lnTo>
                    <a:pt x="33" y="424"/>
                  </a:lnTo>
                  <a:lnTo>
                    <a:pt x="24" y="450"/>
                  </a:lnTo>
                  <a:lnTo>
                    <a:pt x="17" y="477"/>
                  </a:lnTo>
                  <a:lnTo>
                    <a:pt x="11" y="504"/>
                  </a:lnTo>
                  <a:lnTo>
                    <a:pt x="5" y="531"/>
                  </a:lnTo>
                  <a:lnTo>
                    <a:pt x="1" y="560"/>
                  </a:lnTo>
                  <a:lnTo>
                    <a:pt x="0" y="587"/>
                  </a:lnTo>
                  <a:lnTo>
                    <a:pt x="0" y="616"/>
                  </a:lnTo>
                  <a:lnTo>
                    <a:pt x="4" y="644"/>
                  </a:lnTo>
                  <a:lnTo>
                    <a:pt x="10" y="672"/>
                  </a:lnTo>
                  <a:lnTo>
                    <a:pt x="18" y="700"/>
                  </a:lnTo>
                  <a:lnTo>
                    <a:pt x="29" y="728"/>
                  </a:lnTo>
                  <a:lnTo>
                    <a:pt x="40" y="756"/>
                  </a:lnTo>
                  <a:lnTo>
                    <a:pt x="55" y="784"/>
                  </a:lnTo>
                  <a:lnTo>
                    <a:pt x="71" y="811"/>
                  </a:lnTo>
                  <a:lnTo>
                    <a:pt x="89" y="837"/>
                  </a:lnTo>
                  <a:lnTo>
                    <a:pt x="108" y="863"/>
                  </a:lnTo>
                  <a:lnTo>
                    <a:pt x="130" y="890"/>
                  </a:lnTo>
                  <a:lnTo>
                    <a:pt x="151" y="915"/>
                  </a:lnTo>
                  <a:lnTo>
                    <a:pt x="175" y="940"/>
                  </a:lnTo>
                  <a:lnTo>
                    <a:pt x="200" y="962"/>
                  </a:lnTo>
                  <a:lnTo>
                    <a:pt x="225" y="986"/>
                  </a:lnTo>
                  <a:lnTo>
                    <a:pt x="251" y="1008"/>
                  </a:lnTo>
                  <a:lnTo>
                    <a:pt x="278" y="1029"/>
                  </a:lnTo>
                  <a:lnTo>
                    <a:pt x="306" y="1049"/>
                  </a:lnTo>
                  <a:lnTo>
                    <a:pt x="334" y="1068"/>
                  </a:lnTo>
                  <a:lnTo>
                    <a:pt x="363" y="1086"/>
                  </a:lnTo>
                  <a:lnTo>
                    <a:pt x="391" y="1103"/>
                  </a:lnTo>
                  <a:lnTo>
                    <a:pt x="420" y="1118"/>
                  </a:lnTo>
                  <a:lnTo>
                    <a:pt x="450" y="1133"/>
                  </a:lnTo>
                  <a:lnTo>
                    <a:pt x="478" y="1144"/>
                  </a:lnTo>
                  <a:lnTo>
                    <a:pt x="507" y="1156"/>
                  </a:lnTo>
                  <a:lnTo>
                    <a:pt x="535" y="1166"/>
                  </a:lnTo>
                  <a:lnTo>
                    <a:pt x="563" y="1174"/>
                  </a:lnTo>
                  <a:lnTo>
                    <a:pt x="590" y="1180"/>
                  </a:lnTo>
                  <a:lnTo>
                    <a:pt x="616" y="1185"/>
                  </a:lnTo>
                  <a:lnTo>
                    <a:pt x="642" y="1187"/>
                  </a:lnTo>
                  <a:lnTo>
                    <a:pt x="667" y="1189"/>
                  </a:lnTo>
                  <a:lnTo>
                    <a:pt x="691" y="1187"/>
                  </a:lnTo>
                  <a:lnTo>
                    <a:pt x="714" y="1186"/>
                  </a:lnTo>
                  <a:lnTo>
                    <a:pt x="736" y="1183"/>
                  </a:lnTo>
                  <a:lnTo>
                    <a:pt x="758" y="1178"/>
                  </a:lnTo>
                  <a:lnTo>
                    <a:pt x="778" y="1172"/>
                  </a:lnTo>
                  <a:lnTo>
                    <a:pt x="798" y="1165"/>
                  </a:lnTo>
                  <a:lnTo>
                    <a:pt x="817" y="1158"/>
                  </a:lnTo>
                  <a:lnTo>
                    <a:pt x="835" y="1148"/>
                  </a:lnTo>
                  <a:lnTo>
                    <a:pt x="853" y="1137"/>
                  </a:lnTo>
                  <a:lnTo>
                    <a:pt x="869" y="1125"/>
                  </a:lnTo>
                  <a:lnTo>
                    <a:pt x="886" y="1114"/>
                  </a:lnTo>
                  <a:lnTo>
                    <a:pt x="902" y="1099"/>
                  </a:lnTo>
                  <a:lnTo>
                    <a:pt x="916" y="1085"/>
                  </a:lnTo>
                  <a:lnTo>
                    <a:pt x="930" y="1068"/>
                  </a:lnTo>
                  <a:lnTo>
                    <a:pt x="943" y="1052"/>
                  </a:lnTo>
                  <a:lnTo>
                    <a:pt x="955" y="1035"/>
                  </a:lnTo>
                  <a:lnTo>
                    <a:pt x="967" y="1016"/>
                  </a:lnTo>
                  <a:lnTo>
                    <a:pt x="978" y="997"/>
                  </a:lnTo>
                  <a:lnTo>
                    <a:pt x="988" y="977"/>
                  </a:lnTo>
                  <a:lnTo>
                    <a:pt x="998" y="955"/>
                  </a:lnTo>
                  <a:lnTo>
                    <a:pt x="1006" y="934"/>
                  </a:lnTo>
                  <a:lnTo>
                    <a:pt x="1015" y="911"/>
                  </a:lnTo>
                  <a:lnTo>
                    <a:pt x="1022" y="887"/>
                  </a:lnTo>
                  <a:lnTo>
                    <a:pt x="1029" y="863"/>
                  </a:lnTo>
                  <a:lnTo>
                    <a:pt x="1035" y="838"/>
                  </a:lnTo>
                  <a:lnTo>
                    <a:pt x="1040" y="813"/>
                  </a:lnTo>
                  <a:lnTo>
                    <a:pt x="1044" y="787"/>
                  </a:lnTo>
                  <a:lnTo>
                    <a:pt x="1048" y="761"/>
                  </a:lnTo>
                  <a:lnTo>
                    <a:pt x="1051" y="734"/>
                  </a:lnTo>
                  <a:lnTo>
                    <a:pt x="1054" y="706"/>
                  </a:lnTo>
                  <a:lnTo>
                    <a:pt x="1055" y="678"/>
                  </a:lnTo>
                  <a:lnTo>
                    <a:pt x="1056" y="649"/>
                  </a:lnTo>
                  <a:lnTo>
                    <a:pt x="1057" y="591"/>
                  </a:lnTo>
                  <a:lnTo>
                    <a:pt x="1057" y="532"/>
                  </a:lnTo>
                  <a:lnTo>
                    <a:pt x="1056" y="474"/>
                  </a:lnTo>
                  <a:lnTo>
                    <a:pt x="1053" y="417"/>
                  </a:lnTo>
                  <a:lnTo>
                    <a:pt x="1050" y="388"/>
                  </a:lnTo>
                  <a:lnTo>
                    <a:pt x="1047" y="361"/>
                  </a:lnTo>
                  <a:lnTo>
                    <a:pt x="1043" y="334"/>
                  </a:lnTo>
                  <a:lnTo>
                    <a:pt x="1038" y="306"/>
                  </a:lnTo>
                  <a:lnTo>
                    <a:pt x="1032" y="281"/>
                  </a:lnTo>
                  <a:lnTo>
                    <a:pt x="1025" y="255"/>
                  </a:lnTo>
                  <a:lnTo>
                    <a:pt x="1018" y="231"/>
                  </a:lnTo>
                  <a:lnTo>
                    <a:pt x="1009" y="207"/>
                  </a:lnTo>
                  <a:lnTo>
                    <a:pt x="999" y="184"/>
                  </a:lnTo>
                  <a:lnTo>
                    <a:pt x="988" y="162"/>
                  </a:lnTo>
                  <a:lnTo>
                    <a:pt x="975" y="142"/>
                  </a:lnTo>
                  <a:lnTo>
                    <a:pt x="962" y="122"/>
                  </a:lnTo>
                  <a:lnTo>
                    <a:pt x="947" y="104"/>
                  </a:lnTo>
                  <a:lnTo>
                    <a:pt x="930" y="86"/>
                  </a:lnTo>
                  <a:lnTo>
                    <a:pt x="912" y="71"/>
                  </a:lnTo>
                  <a:lnTo>
                    <a:pt x="892" y="56"/>
                  </a:lnTo>
                  <a:lnTo>
                    <a:pt x="871" y="43"/>
                  </a:lnTo>
                  <a:lnTo>
                    <a:pt x="848" y="31"/>
                  </a:lnTo>
                  <a:lnTo>
                    <a:pt x="823" y="22"/>
                  </a:lnTo>
                  <a:lnTo>
                    <a:pt x="797" y="13"/>
                  </a:lnTo>
                  <a:lnTo>
                    <a:pt x="768" y="7"/>
                  </a:lnTo>
                  <a:lnTo>
                    <a:pt x="737" y="3"/>
                  </a:lnTo>
                  <a:lnTo>
                    <a:pt x="705" y="0"/>
                  </a:lnTo>
                  <a:lnTo>
                    <a:pt x="670" y="0"/>
                  </a:lnTo>
                  <a:close/>
                </a:path>
              </a:pathLst>
            </a:custGeom>
            <a:solidFill>
              <a:srgbClr val="FFE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55" name="Freeform 111">
              <a:extLst>
                <a:ext uri="{FF2B5EF4-FFF2-40B4-BE49-F238E27FC236}">
                  <a16:creationId xmlns:a16="http://schemas.microsoft.com/office/drawing/2014/main" xmlns="" id="{F1DB5273-06A0-4712-8F06-E4BB46D81A73}"/>
                </a:ext>
              </a:extLst>
            </p:cNvPr>
            <p:cNvSpPr>
              <a:spLocks/>
            </p:cNvSpPr>
            <p:nvPr/>
          </p:nvSpPr>
          <p:spPr bwMode="auto">
            <a:xfrm>
              <a:off x="7958501" y="2336329"/>
              <a:ext cx="285670" cy="318353"/>
            </a:xfrm>
            <a:custGeom>
              <a:avLst/>
              <a:gdLst>
                <a:gd name="T0" fmla="*/ 1149 w 1180"/>
                <a:gd name="T1" fmla="*/ 354 h 1315"/>
                <a:gd name="T2" fmla="*/ 1092 w 1180"/>
                <a:gd name="T3" fmla="*/ 332 h 1315"/>
                <a:gd name="T4" fmla="*/ 1026 w 1180"/>
                <a:gd name="T5" fmla="*/ 315 h 1315"/>
                <a:gd name="T6" fmla="*/ 954 w 1180"/>
                <a:gd name="T7" fmla="*/ 304 h 1315"/>
                <a:gd name="T8" fmla="*/ 876 w 1180"/>
                <a:gd name="T9" fmla="*/ 302 h 1315"/>
                <a:gd name="T10" fmla="*/ 798 w 1180"/>
                <a:gd name="T11" fmla="*/ 308 h 1315"/>
                <a:gd name="T12" fmla="*/ 721 w 1180"/>
                <a:gd name="T13" fmla="*/ 321 h 1315"/>
                <a:gd name="T14" fmla="*/ 647 w 1180"/>
                <a:gd name="T15" fmla="*/ 345 h 1315"/>
                <a:gd name="T16" fmla="*/ 581 w 1180"/>
                <a:gd name="T17" fmla="*/ 377 h 1315"/>
                <a:gd name="T18" fmla="*/ 524 w 1180"/>
                <a:gd name="T19" fmla="*/ 420 h 1315"/>
                <a:gd name="T20" fmla="*/ 480 w 1180"/>
                <a:gd name="T21" fmla="*/ 472 h 1315"/>
                <a:gd name="T22" fmla="*/ 454 w 1180"/>
                <a:gd name="T23" fmla="*/ 528 h 1315"/>
                <a:gd name="T24" fmla="*/ 442 w 1180"/>
                <a:gd name="T25" fmla="*/ 588 h 1315"/>
                <a:gd name="T26" fmla="*/ 439 w 1180"/>
                <a:gd name="T27" fmla="*/ 664 h 1315"/>
                <a:gd name="T28" fmla="*/ 437 w 1180"/>
                <a:gd name="T29" fmla="*/ 729 h 1315"/>
                <a:gd name="T30" fmla="*/ 433 w 1180"/>
                <a:gd name="T31" fmla="*/ 760 h 1315"/>
                <a:gd name="T32" fmla="*/ 426 w 1180"/>
                <a:gd name="T33" fmla="*/ 766 h 1315"/>
                <a:gd name="T34" fmla="*/ 386 w 1180"/>
                <a:gd name="T35" fmla="*/ 763 h 1315"/>
                <a:gd name="T36" fmla="*/ 336 w 1180"/>
                <a:gd name="T37" fmla="*/ 765 h 1315"/>
                <a:gd name="T38" fmla="*/ 299 w 1180"/>
                <a:gd name="T39" fmla="*/ 775 h 1315"/>
                <a:gd name="T40" fmla="*/ 298 w 1180"/>
                <a:gd name="T41" fmla="*/ 794 h 1315"/>
                <a:gd name="T42" fmla="*/ 322 w 1180"/>
                <a:gd name="T43" fmla="*/ 878 h 1315"/>
                <a:gd name="T44" fmla="*/ 371 w 1180"/>
                <a:gd name="T45" fmla="*/ 1002 h 1315"/>
                <a:gd name="T46" fmla="*/ 485 w 1180"/>
                <a:gd name="T47" fmla="*/ 1251 h 1315"/>
                <a:gd name="T48" fmla="*/ 390 w 1180"/>
                <a:gd name="T49" fmla="*/ 1315 h 1315"/>
                <a:gd name="T50" fmla="*/ 240 w 1180"/>
                <a:gd name="T51" fmla="*/ 1284 h 1315"/>
                <a:gd name="T52" fmla="*/ 128 w 1180"/>
                <a:gd name="T53" fmla="*/ 1206 h 1315"/>
                <a:gd name="T54" fmla="*/ 52 w 1180"/>
                <a:gd name="T55" fmla="*/ 1089 h 1315"/>
                <a:gd name="T56" fmla="*/ 10 w 1180"/>
                <a:gd name="T57" fmla="*/ 945 h 1315"/>
                <a:gd name="T58" fmla="*/ 0 w 1180"/>
                <a:gd name="T59" fmla="*/ 784 h 1315"/>
                <a:gd name="T60" fmla="*/ 18 w 1180"/>
                <a:gd name="T61" fmla="*/ 616 h 1315"/>
                <a:gd name="T62" fmla="*/ 63 w 1180"/>
                <a:gd name="T63" fmla="*/ 452 h 1315"/>
                <a:gd name="T64" fmla="*/ 131 w 1180"/>
                <a:gd name="T65" fmla="*/ 302 h 1315"/>
                <a:gd name="T66" fmla="*/ 222 w 1180"/>
                <a:gd name="T67" fmla="*/ 176 h 1315"/>
                <a:gd name="T68" fmla="*/ 332 w 1180"/>
                <a:gd name="T69" fmla="*/ 85 h 1315"/>
                <a:gd name="T70" fmla="*/ 428 w 1180"/>
                <a:gd name="T71" fmla="*/ 40 h 1315"/>
                <a:gd name="T72" fmla="*/ 528 w 1180"/>
                <a:gd name="T73" fmla="*/ 11 h 1315"/>
                <a:gd name="T74" fmla="*/ 629 w 1180"/>
                <a:gd name="T75" fmla="*/ 0 h 1315"/>
                <a:gd name="T76" fmla="*/ 730 w 1180"/>
                <a:gd name="T77" fmla="*/ 4 h 1315"/>
                <a:gd name="T78" fmla="*/ 828 w 1180"/>
                <a:gd name="T79" fmla="*/ 23 h 1315"/>
                <a:gd name="T80" fmla="*/ 918 w 1180"/>
                <a:gd name="T81" fmla="*/ 57 h 1315"/>
                <a:gd name="T82" fmla="*/ 1000 w 1180"/>
                <a:gd name="T83" fmla="*/ 103 h 1315"/>
                <a:gd name="T84" fmla="*/ 1070 w 1180"/>
                <a:gd name="T85" fmla="*/ 161 h 1315"/>
                <a:gd name="T86" fmla="*/ 1126 w 1180"/>
                <a:gd name="T87" fmla="*/ 233 h 1315"/>
                <a:gd name="T88" fmla="*/ 1164 w 1180"/>
                <a:gd name="T89" fmla="*/ 314 h 1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80" h="1315">
                  <a:moveTo>
                    <a:pt x="1180" y="373"/>
                  </a:moveTo>
                  <a:lnTo>
                    <a:pt x="1164" y="364"/>
                  </a:lnTo>
                  <a:lnTo>
                    <a:pt x="1149" y="354"/>
                  </a:lnTo>
                  <a:lnTo>
                    <a:pt x="1131" y="346"/>
                  </a:lnTo>
                  <a:lnTo>
                    <a:pt x="1112" y="339"/>
                  </a:lnTo>
                  <a:lnTo>
                    <a:pt x="1092" y="332"/>
                  </a:lnTo>
                  <a:lnTo>
                    <a:pt x="1071" y="325"/>
                  </a:lnTo>
                  <a:lnTo>
                    <a:pt x="1049" y="320"/>
                  </a:lnTo>
                  <a:lnTo>
                    <a:pt x="1026" y="315"/>
                  </a:lnTo>
                  <a:lnTo>
                    <a:pt x="1002" y="310"/>
                  </a:lnTo>
                  <a:lnTo>
                    <a:pt x="977" y="307"/>
                  </a:lnTo>
                  <a:lnTo>
                    <a:pt x="954" y="304"/>
                  </a:lnTo>
                  <a:lnTo>
                    <a:pt x="927" y="303"/>
                  </a:lnTo>
                  <a:lnTo>
                    <a:pt x="903" y="302"/>
                  </a:lnTo>
                  <a:lnTo>
                    <a:pt x="876" y="302"/>
                  </a:lnTo>
                  <a:lnTo>
                    <a:pt x="850" y="303"/>
                  </a:lnTo>
                  <a:lnTo>
                    <a:pt x="824" y="304"/>
                  </a:lnTo>
                  <a:lnTo>
                    <a:pt x="798" y="308"/>
                  </a:lnTo>
                  <a:lnTo>
                    <a:pt x="772" y="311"/>
                  </a:lnTo>
                  <a:lnTo>
                    <a:pt x="746" y="316"/>
                  </a:lnTo>
                  <a:lnTo>
                    <a:pt x="721" y="321"/>
                  </a:lnTo>
                  <a:lnTo>
                    <a:pt x="696" y="328"/>
                  </a:lnTo>
                  <a:lnTo>
                    <a:pt x="671" y="335"/>
                  </a:lnTo>
                  <a:lnTo>
                    <a:pt x="647" y="345"/>
                  </a:lnTo>
                  <a:lnTo>
                    <a:pt x="624" y="354"/>
                  </a:lnTo>
                  <a:lnTo>
                    <a:pt x="602" y="365"/>
                  </a:lnTo>
                  <a:lnTo>
                    <a:pt x="581" y="377"/>
                  </a:lnTo>
                  <a:lnTo>
                    <a:pt x="561" y="390"/>
                  </a:lnTo>
                  <a:lnTo>
                    <a:pt x="542" y="404"/>
                  </a:lnTo>
                  <a:lnTo>
                    <a:pt x="524" y="420"/>
                  </a:lnTo>
                  <a:lnTo>
                    <a:pt x="508" y="435"/>
                  </a:lnTo>
                  <a:lnTo>
                    <a:pt x="493" y="453"/>
                  </a:lnTo>
                  <a:lnTo>
                    <a:pt x="480" y="472"/>
                  </a:lnTo>
                  <a:lnTo>
                    <a:pt x="470" y="490"/>
                  </a:lnTo>
                  <a:lnTo>
                    <a:pt x="461" y="509"/>
                  </a:lnTo>
                  <a:lnTo>
                    <a:pt x="454" y="528"/>
                  </a:lnTo>
                  <a:lnTo>
                    <a:pt x="449" y="547"/>
                  </a:lnTo>
                  <a:lnTo>
                    <a:pt x="445" y="567"/>
                  </a:lnTo>
                  <a:lnTo>
                    <a:pt x="442" y="588"/>
                  </a:lnTo>
                  <a:lnTo>
                    <a:pt x="440" y="607"/>
                  </a:lnTo>
                  <a:lnTo>
                    <a:pt x="439" y="627"/>
                  </a:lnTo>
                  <a:lnTo>
                    <a:pt x="439" y="664"/>
                  </a:lnTo>
                  <a:lnTo>
                    <a:pt x="439" y="698"/>
                  </a:lnTo>
                  <a:lnTo>
                    <a:pt x="439" y="715"/>
                  </a:lnTo>
                  <a:lnTo>
                    <a:pt x="437" y="729"/>
                  </a:lnTo>
                  <a:lnTo>
                    <a:pt x="436" y="744"/>
                  </a:lnTo>
                  <a:lnTo>
                    <a:pt x="435" y="756"/>
                  </a:lnTo>
                  <a:lnTo>
                    <a:pt x="433" y="760"/>
                  </a:lnTo>
                  <a:lnTo>
                    <a:pt x="432" y="763"/>
                  </a:lnTo>
                  <a:lnTo>
                    <a:pt x="429" y="765"/>
                  </a:lnTo>
                  <a:lnTo>
                    <a:pt x="426" y="766"/>
                  </a:lnTo>
                  <a:lnTo>
                    <a:pt x="416" y="766"/>
                  </a:lnTo>
                  <a:lnTo>
                    <a:pt x="403" y="765"/>
                  </a:lnTo>
                  <a:lnTo>
                    <a:pt x="386" y="763"/>
                  </a:lnTo>
                  <a:lnTo>
                    <a:pt x="364" y="763"/>
                  </a:lnTo>
                  <a:lnTo>
                    <a:pt x="351" y="763"/>
                  </a:lnTo>
                  <a:lnTo>
                    <a:pt x="336" y="765"/>
                  </a:lnTo>
                  <a:lnTo>
                    <a:pt x="321" y="767"/>
                  </a:lnTo>
                  <a:lnTo>
                    <a:pt x="303" y="772"/>
                  </a:lnTo>
                  <a:lnTo>
                    <a:pt x="299" y="775"/>
                  </a:lnTo>
                  <a:lnTo>
                    <a:pt x="298" y="779"/>
                  </a:lnTo>
                  <a:lnTo>
                    <a:pt x="297" y="785"/>
                  </a:lnTo>
                  <a:lnTo>
                    <a:pt x="298" y="794"/>
                  </a:lnTo>
                  <a:lnTo>
                    <a:pt x="302" y="816"/>
                  </a:lnTo>
                  <a:lnTo>
                    <a:pt x="310" y="845"/>
                  </a:lnTo>
                  <a:lnTo>
                    <a:pt x="322" y="878"/>
                  </a:lnTo>
                  <a:lnTo>
                    <a:pt x="336" y="918"/>
                  </a:lnTo>
                  <a:lnTo>
                    <a:pt x="353" y="958"/>
                  </a:lnTo>
                  <a:lnTo>
                    <a:pt x="371" y="1002"/>
                  </a:lnTo>
                  <a:lnTo>
                    <a:pt x="410" y="1091"/>
                  </a:lnTo>
                  <a:lnTo>
                    <a:pt x="449" y="1177"/>
                  </a:lnTo>
                  <a:lnTo>
                    <a:pt x="485" y="1251"/>
                  </a:lnTo>
                  <a:lnTo>
                    <a:pt x="512" y="1303"/>
                  </a:lnTo>
                  <a:lnTo>
                    <a:pt x="448" y="1313"/>
                  </a:lnTo>
                  <a:lnTo>
                    <a:pt x="390" y="1315"/>
                  </a:lnTo>
                  <a:lnTo>
                    <a:pt x="335" y="1310"/>
                  </a:lnTo>
                  <a:lnTo>
                    <a:pt x="285" y="1301"/>
                  </a:lnTo>
                  <a:lnTo>
                    <a:pt x="240" y="1284"/>
                  </a:lnTo>
                  <a:lnTo>
                    <a:pt x="198" y="1263"/>
                  </a:lnTo>
                  <a:lnTo>
                    <a:pt x="162" y="1237"/>
                  </a:lnTo>
                  <a:lnTo>
                    <a:pt x="128" y="1206"/>
                  </a:lnTo>
                  <a:lnTo>
                    <a:pt x="98" y="1170"/>
                  </a:lnTo>
                  <a:lnTo>
                    <a:pt x="74" y="1132"/>
                  </a:lnTo>
                  <a:lnTo>
                    <a:pt x="52" y="1089"/>
                  </a:lnTo>
                  <a:lnTo>
                    <a:pt x="34" y="1044"/>
                  </a:lnTo>
                  <a:lnTo>
                    <a:pt x="21" y="995"/>
                  </a:lnTo>
                  <a:lnTo>
                    <a:pt x="10" y="945"/>
                  </a:lnTo>
                  <a:lnTo>
                    <a:pt x="3" y="893"/>
                  </a:lnTo>
                  <a:lnTo>
                    <a:pt x="0" y="839"/>
                  </a:lnTo>
                  <a:lnTo>
                    <a:pt x="0" y="784"/>
                  </a:lnTo>
                  <a:lnTo>
                    <a:pt x="2" y="728"/>
                  </a:lnTo>
                  <a:lnTo>
                    <a:pt x="8" y="672"/>
                  </a:lnTo>
                  <a:lnTo>
                    <a:pt x="18" y="616"/>
                  </a:lnTo>
                  <a:lnTo>
                    <a:pt x="30" y="560"/>
                  </a:lnTo>
                  <a:lnTo>
                    <a:pt x="45" y="506"/>
                  </a:lnTo>
                  <a:lnTo>
                    <a:pt x="63" y="452"/>
                  </a:lnTo>
                  <a:lnTo>
                    <a:pt x="83" y="400"/>
                  </a:lnTo>
                  <a:lnTo>
                    <a:pt x="106" y="350"/>
                  </a:lnTo>
                  <a:lnTo>
                    <a:pt x="131" y="302"/>
                  </a:lnTo>
                  <a:lnTo>
                    <a:pt x="159" y="257"/>
                  </a:lnTo>
                  <a:lnTo>
                    <a:pt x="189" y="215"/>
                  </a:lnTo>
                  <a:lnTo>
                    <a:pt x="222" y="176"/>
                  </a:lnTo>
                  <a:lnTo>
                    <a:pt x="257" y="141"/>
                  </a:lnTo>
                  <a:lnTo>
                    <a:pt x="294" y="111"/>
                  </a:lnTo>
                  <a:lnTo>
                    <a:pt x="332" y="85"/>
                  </a:lnTo>
                  <a:lnTo>
                    <a:pt x="363" y="69"/>
                  </a:lnTo>
                  <a:lnTo>
                    <a:pt x="395" y="53"/>
                  </a:lnTo>
                  <a:lnTo>
                    <a:pt x="428" y="40"/>
                  </a:lnTo>
                  <a:lnTo>
                    <a:pt x="460" y="28"/>
                  </a:lnTo>
                  <a:lnTo>
                    <a:pt x="493" y="19"/>
                  </a:lnTo>
                  <a:lnTo>
                    <a:pt x="528" y="11"/>
                  </a:lnTo>
                  <a:lnTo>
                    <a:pt x="561" y="5"/>
                  </a:lnTo>
                  <a:lnTo>
                    <a:pt x="596" y="2"/>
                  </a:lnTo>
                  <a:lnTo>
                    <a:pt x="629" y="0"/>
                  </a:lnTo>
                  <a:lnTo>
                    <a:pt x="663" y="0"/>
                  </a:lnTo>
                  <a:lnTo>
                    <a:pt x="697" y="1"/>
                  </a:lnTo>
                  <a:lnTo>
                    <a:pt x="730" y="4"/>
                  </a:lnTo>
                  <a:lnTo>
                    <a:pt x="763" y="9"/>
                  </a:lnTo>
                  <a:lnTo>
                    <a:pt x="795" y="15"/>
                  </a:lnTo>
                  <a:lnTo>
                    <a:pt x="828" y="23"/>
                  </a:lnTo>
                  <a:lnTo>
                    <a:pt x="858" y="33"/>
                  </a:lnTo>
                  <a:lnTo>
                    <a:pt x="888" y="44"/>
                  </a:lnTo>
                  <a:lnTo>
                    <a:pt x="918" y="57"/>
                  </a:lnTo>
                  <a:lnTo>
                    <a:pt x="947" y="70"/>
                  </a:lnTo>
                  <a:lnTo>
                    <a:pt x="974" y="86"/>
                  </a:lnTo>
                  <a:lnTo>
                    <a:pt x="1000" y="103"/>
                  </a:lnTo>
                  <a:lnTo>
                    <a:pt x="1025" y="121"/>
                  </a:lnTo>
                  <a:lnTo>
                    <a:pt x="1049" y="141"/>
                  </a:lnTo>
                  <a:lnTo>
                    <a:pt x="1070" y="161"/>
                  </a:lnTo>
                  <a:lnTo>
                    <a:pt x="1090" y="184"/>
                  </a:lnTo>
                  <a:lnTo>
                    <a:pt x="1109" y="208"/>
                  </a:lnTo>
                  <a:lnTo>
                    <a:pt x="1126" y="233"/>
                  </a:lnTo>
                  <a:lnTo>
                    <a:pt x="1140" y="258"/>
                  </a:lnTo>
                  <a:lnTo>
                    <a:pt x="1153" y="285"/>
                  </a:lnTo>
                  <a:lnTo>
                    <a:pt x="1164" y="314"/>
                  </a:lnTo>
                  <a:lnTo>
                    <a:pt x="1174" y="344"/>
                  </a:lnTo>
                  <a:lnTo>
                    <a:pt x="1180" y="373"/>
                  </a:lnTo>
                  <a:close/>
                </a:path>
              </a:pathLst>
            </a:custGeom>
            <a:solidFill>
              <a:schemeClr val="tx1">
                <a:lumMod val="85000"/>
                <a:lumOff val="15000"/>
              </a:schemeClr>
            </a:solidFill>
            <a:ln>
              <a:noFill/>
            </a:ln>
          </p:spPr>
          <p:txBody>
            <a:bodyPr vert="horz" wrap="square" lIns="57150" tIns="28575" rIns="57150" bIns="28575" numCol="1" anchor="t" anchorCtr="0" compatLnSpc="1">
              <a:prstTxWarp prst="textNoShape">
                <a:avLst/>
              </a:prstTxWarp>
            </a:bodyPr>
            <a:lstStyle/>
            <a:p>
              <a:endParaRPr lang="id-ID" sz="1125"/>
            </a:p>
          </p:txBody>
        </p:sp>
        <p:sp>
          <p:nvSpPr>
            <p:cNvPr id="156" name="Freeform 112">
              <a:extLst>
                <a:ext uri="{FF2B5EF4-FFF2-40B4-BE49-F238E27FC236}">
                  <a16:creationId xmlns:a16="http://schemas.microsoft.com/office/drawing/2014/main" xmlns="" id="{4BA9A421-FA0C-4838-B80D-DE799B2093FE}"/>
                </a:ext>
              </a:extLst>
            </p:cNvPr>
            <p:cNvSpPr>
              <a:spLocks/>
            </p:cNvSpPr>
            <p:nvPr/>
          </p:nvSpPr>
          <p:spPr bwMode="auto">
            <a:xfrm>
              <a:off x="8031130" y="2369011"/>
              <a:ext cx="210621" cy="170676"/>
            </a:xfrm>
            <a:custGeom>
              <a:avLst/>
              <a:gdLst>
                <a:gd name="T0" fmla="*/ 847 w 868"/>
                <a:gd name="T1" fmla="*/ 160 h 701"/>
                <a:gd name="T2" fmla="*/ 864 w 868"/>
                <a:gd name="T3" fmla="*/ 197 h 701"/>
                <a:gd name="T4" fmla="*/ 867 w 868"/>
                <a:gd name="T5" fmla="*/ 237 h 701"/>
                <a:gd name="T6" fmla="*/ 854 w 868"/>
                <a:gd name="T7" fmla="*/ 280 h 701"/>
                <a:gd name="T8" fmla="*/ 827 w 868"/>
                <a:gd name="T9" fmla="*/ 324 h 701"/>
                <a:gd name="T10" fmla="*/ 791 w 868"/>
                <a:gd name="T11" fmla="*/ 370 h 701"/>
                <a:gd name="T12" fmla="*/ 745 w 868"/>
                <a:gd name="T13" fmla="*/ 415 h 701"/>
                <a:gd name="T14" fmla="*/ 692 w 868"/>
                <a:gd name="T15" fmla="*/ 460 h 701"/>
                <a:gd name="T16" fmla="*/ 635 w 868"/>
                <a:gd name="T17" fmla="*/ 503 h 701"/>
                <a:gd name="T18" fmla="*/ 575 w 868"/>
                <a:gd name="T19" fmla="*/ 543 h 701"/>
                <a:gd name="T20" fmla="*/ 513 w 868"/>
                <a:gd name="T21" fmla="*/ 581 h 701"/>
                <a:gd name="T22" fmla="*/ 454 w 868"/>
                <a:gd name="T23" fmla="*/ 615 h 701"/>
                <a:gd name="T24" fmla="*/ 397 w 868"/>
                <a:gd name="T25" fmla="*/ 645 h 701"/>
                <a:gd name="T26" fmla="*/ 346 w 868"/>
                <a:gd name="T27" fmla="*/ 668 h 701"/>
                <a:gd name="T28" fmla="*/ 302 w 868"/>
                <a:gd name="T29" fmla="*/ 686 h 701"/>
                <a:gd name="T30" fmla="*/ 267 w 868"/>
                <a:gd name="T31" fmla="*/ 697 h 701"/>
                <a:gd name="T32" fmla="*/ 241 w 868"/>
                <a:gd name="T33" fmla="*/ 701 h 701"/>
                <a:gd name="T34" fmla="*/ 220 w 868"/>
                <a:gd name="T35" fmla="*/ 701 h 701"/>
                <a:gd name="T36" fmla="*/ 199 w 868"/>
                <a:gd name="T37" fmla="*/ 697 h 701"/>
                <a:gd name="T38" fmla="*/ 180 w 868"/>
                <a:gd name="T39" fmla="*/ 690 h 701"/>
                <a:gd name="T40" fmla="*/ 164 w 868"/>
                <a:gd name="T41" fmla="*/ 680 h 701"/>
                <a:gd name="T42" fmla="*/ 148 w 868"/>
                <a:gd name="T43" fmla="*/ 666 h 701"/>
                <a:gd name="T44" fmla="*/ 133 w 868"/>
                <a:gd name="T45" fmla="*/ 648 h 701"/>
                <a:gd name="T46" fmla="*/ 119 w 868"/>
                <a:gd name="T47" fmla="*/ 626 h 701"/>
                <a:gd name="T48" fmla="*/ 98 w 868"/>
                <a:gd name="T49" fmla="*/ 585 h 701"/>
                <a:gd name="T50" fmla="*/ 73 w 868"/>
                <a:gd name="T51" fmla="*/ 515 h 701"/>
                <a:gd name="T52" fmla="*/ 47 w 868"/>
                <a:gd name="T53" fmla="*/ 426 h 701"/>
                <a:gd name="T54" fmla="*/ 20 w 868"/>
                <a:gd name="T55" fmla="*/ 317 h 701"/>
                <a:gd name="T56" fmla="*/ 0 w 868"/>
                <a:gd name="T57" fmla="*/ 223 h 701"/>
                <a:gd name="T58" fmla="*/ 3 w 868"/>
                <a:gd name="T59" fmla="*/ 167 h 701"/>
                <a:gd name="T60" fmla="*/ 23 w 868"/>
                <a:gd name="T61" fmla="*/ 121 h 701"/>
                <a:gd name="T62" fmla="*/ 57 w 868"/>
                <a:gd name="T63" fmla="*/ 81 h 701"/>
                <a:gd name="T64" fmla="*/ 103 w 868"/>
                <a:gd name="T65" fmla="*/ 52 h 701"/>
                <a:gd name="T66" fmla="*/ 159 w 868"/>
                <a:gd name="T67" fmla="*/ 28 h 701"/>
                <a:gd name="T68" fmla="*/ 223 w 868"/>
                <a:gd name="T69" fmla="*/ 12 h 701"/>
                <a:gd name="T70" fmla="*/ 293 w 868"/>
                <a:gd name="T71" fmla="*/ 4 h 701"/>
                <a:gd name="T72" fmla="*/ 367 w 868"/>
                <a:gd name="T73" fmla="*/ 0 h 701"/>
                <a:gd name="T74" fmla="*/ 442 w 868"/>
                <a:gd name="T75" fmla="*/ 4 h 701"/>
                <a:gd name="T76" fmla="*/ 517 w 868"/>
                <a:gd name="T77" fmla="*/ 14 h 701"/>
                <a:gd name="T78" fmla="*/ 590 w 868"/>
                <a:gd name="T79" fmla="*/ 28 h 701"/>
                <a:gd name="T80" fmla="*/ 659 w 868"/>
                <a:gd name="T81" fmla="*/ 46 h 701"/>
                <a:gd name="T82" fmla="*/ 719 w 868"/>
                <a:gd name="T83" fmla="*/ 70 h 701"/>
                <a:gd name="T84" fmla="*/ 772 w 868"/>
                <a:gd name="T85" fmla="*/ 96 h 701"/>
                <a:gd name="T86" fmla="*/ 813 w 868"/>
                <a:gd name="T87" fmla="*/ 125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68" h="701">
                  <a:moveTo>
                    <a:pt x="830" y="142"/>
                  </a:moveTo>
                  <a:lnTo>
                    <a:pt x="847" y="160"/>
                  </a:lnTo>
                  <a:lnTo>
                    <a:pt x="857" y="178"/>
                  </a:lnTo>
                  <a:lnTo>
                    <a:pt x="864" y="197"/>
                  </a:lnTo>
                  <a:lnTo>
                    <a:pt x="868" y="216"/>
                  </a:lnTo>
                  <a:lnTo>
                    <a:pt x="867" y="237"/>
                  </a:lnTo>
                  <a:lnTo>
                    <a:pt x="862" y="258"/>
                  </a:lnTo>
                  <a:lnTo>
                    <a:pt x="854" y="280"/>
                  </a:lnTo>
                  <a:lnTo>
                    <a:pt x="842" y="302"/>
                  </a:lnTo>
                  <a:lnTo>
                    <a:pt x="827" y="324"/>
                  </a:lnTo>
                  <a:lnTo>
                    <a:pt x="811" y="347"/>
                  </a:lnTo>
                  <a:lnTo>
                    <a:pt x="791" y="370"/>
                  </a:lnTo>
                  <a:lnTo>
                    <a:pt x="769" y="392"/>
                  </a:lnTo>
                  <a:lnTo>
                    <a:pt x="745" y="415"/>
                  </a:lnTo>
                  <a:lnTo>
                    <a:pt x="719" y="437"/>
                  </a:lnTo>
                  <a:lnTo>
                    <a:pt x="692" y="460"/>
                  </a:lnTo>
                  <a:lnTo>
                    <a:pt x="665" y="481"/>
                  </a:lnTo>
                  <a:lnTo>
                    <a:pt x="635" y="503"/>
                  </a:lnTo>
                  <a:lnTo>
                    <a:pt x="605" y="523"/>
                  </a:lnTo>
                  <a:lnTo>
                    <a:pt x="575" y="543"/>
                  </a:lnTo>
                  <a:lnTo>
                    <a:pt x="544" y="562"/>
                  </a:lnTo>
                  <a:lnTo>
                    <a:pt x="513" y="581"/>
                  </a:lnTo>
                  <a:lnTo>
                    <a:pt x="484" y="598"/>
                  </a:lnTo>
                  <a:lnTo>
                    <a:pt x="454" y="615"/>
                  </a:lnTo>
                  <a:lnTo>
                    <a:pt x="425" y="630"/>
                  </a:lnTo>
                  <a:lnTo>
                    <a:pt x="397" y="645"/>
                  </a:lnTo>
                  <a:lnTo>
                    <a:pt x="371" y="658"/>
                  </a:lnTo>
                  <a:lnTo>
                    <a:pt x="346" y="668"/>
                  </a:lnTo>
                  <a:lnTo>
                    <a:pt x="323" y="678"/>
                  </a:lnTo>
                  <a:lnTo>
                    <a:pt x="302" y="686"/>
                  </a:lnTo>
                  <a:lnTo>
                    <a:pt x="283" y="692"/>
                  </a:lnTo>
                  <a:lnTo>
                    <a:pt x="267" y="697"/>
                  </a:lnTo>
                  <a:lnTo>
                    <a:pt x="253" y="699"/>
                  </a:lnTo>
                  <a:lnTo>
                    <a:pt x="241" y="701"/>
                  </a:lnTo>
                  <a:lnTo>
                    <a:pt x="230" y="701"/>
                  </a:lnTo>
                  <a:lnTo>
                    <a:pt x="220" y="701"/>
                  </a:lnTo>
                  <a:lnTo>
                    <a:pt x="209" y="699"/>
                  </a:lnTo>
                  <a:lnTo>
                    <a:pt x="199" y="697"/>
                  </a:lnTo>
                  <a:lnTo>
                    <a:pt x="190" y="695"/>
                  </a:lnTo>
                  <a:lnTo>
                    <a:pt x="180" y="690"/>
                  </a:lnTo>
                  <a:lnTo>
                    <a:pt x="172" y="686"/>
                  </a:lnTo>
                  <a:lnTo>
                    <a:pt x="164" y="680"/>
                  </a:lnTo>
                  <a:lnTo>
                    <a:pt x="155" y="673"/>
                  </a:lnTo>
                  <a:lnTo>
                    <a:pt x="148" y="666"/>
                  </a:lnTo>
                  <a:lnTo>
                    <a:pt x="140" y="658"/>
                  </a:lnTo>
                  <a:lnTo>
                    <a:pt x="133" y="648"/>
                  </a:lnTo>
                  <a:lnTo>
                    <a:pt x="126" y="637"/>
                  </a:lnTo>
                  <a:lnTo>
                    <a:pt x="119" y="626"/>
                  </a:lnTo>
                  <a:lnTo>
                    <a:pt x="111" y="614"/>
                  </a:lnTo>
                  <a:lnTo>
                    <a:pt x="98" y="585"/>
                  </a:lnTo>
                  <a:lnTo>
                    <a:pt x="85" y="552"/>
                  </a:lnTo>
                  <a:lnTo>
                    <a:pt x="73" y="515"/>
                  </a:lnTo>
                  <a:lnTo>
                    <a:pt x="60" y="473"/>
                  </a:lnTo>
                  <a:lnTo>
                    <a:pt x="47" y="426"/>
                  </a:lnTo>
                  <a:lnTo>
                    <a:pt x="34" y="374"/>
                  </a:lnTo>
                  <a:lnTo>
                    <a:pt x="20" y="317"/>
                  </a:lnTo>
                  <a:lnTo>
                    <a:pt x="6" y="254"/>
                  </a:lnTo>
                  <a:lnTo>
                    <a:pt x="0" y="223"/>
                  </a:lnTo>
                  <a:lnTo>
                    <a:pt x="0" y="195"/>
                  </a:lnTo>
                  <a:lnTo>
                    <a:pt x="3" y="167"/>
                  </a:lnTo>
                  <a:lnTo>
                    <a:pt x="12" y="142"/>
                  </a:lnTo>
                  <a:lnTo>
                    <a:pt x="23" y="121"/>
                  </a:lnTo>
                  <a:lnTo>
                    <a:pt x="38" y="100"/>
                  </a:lnTo>
                  <a:lnTo>
                    <a:pt x="57" y="81"/>
                  </a:lnTo>
                  <a:lnTo>
                    <a:pt x="78" y="66"/>
                  </a:lnTo>
                  <a:lnTo>
                    <a:pt x="103" y="52"/>
                  </a:lnTo>
                  <a:lnTo>
                    <a:pt x="129" y="39"/>
                  </a:lnTo>
                  <a:lnTo>
                    <a:pt x="159" y="28"/>
                  </a:lnTo>
                  <a:lnTo>
                    <a:pt x="190" y="20"/>
                  </a:lnTo>
                  <a:lnTo>
                    <a:pt x="223" y="12"/>
                  </a:lnTo>
                  <a:lnTo>
                    <a:pt x="258" y="8"/>
                  </a:lnTo>
                  <a:lnTo>
                    <a:pt x="293" y="4"/>
                  </a:lnTo>
                  <a:lnTo>
                    <a:pt x="330" y="2"/>
                  </a:lnTo>
                  <a:lnTo>
                    <a:pt x="367" y="0"/>
                  </a:lnTo>
                  <a:lnTo>
                    <a:pt x="405" y="2"/>
                  </a:lnTo>
                  <a:lnTo>
                    <a:pt x="442" y="4"/>
                  </a:lnTo>
                  <a:lnTo>
                    <a:pt x="480" y="8"/>
                  </a:lnTo>
                  <a:lnTo>
                    <a:pt x="517" y="14"/>
                  </a:lnTo>
                  <a:lnTo>
                    <a:pt x="554" y="20"/>
                  </a:lnTo>
                  <a:lnTo>
                    <a:pt x="590" y="28"/>
                  </a:lnTo>
                  <a:lnTo>
                    <a:pt x="625" y="36"/>
                  </a:lnTo>
                  <a:lnTo>
                    <a:pt x="659" y="46"/>
                  </a:lnTo>
                  <a:lnTo>
                    <a:pt x="690" y="56"/>
                  </a:lnTo>
                  <a:lnTo>
                    <a:pt x="719" y="70"/>
                  </a:lnTo>
                  <a:lnTo>
                    <a:pt x="747" y="81"/>
                  </a:lnTo>
                  <a:lnTo>
                    <a:pt x="772" y="96"/>
                  </a:lnTo>
                  <a:lnTo>
                    <a:pt x="794" y="110"/>
                  </a:lnTo>
                  <a:lnTo>
                    <a:pt x="813" y="125"/>
                  </a:lnTo>
                  <a:lnTo>
                    <a:pt x="830" y="142"/>
                  </a:lnTo>
                  <a:close/>
                </a:path>
              </a:pathLst>
            </a:custGeom>
            <a:solidFill>
              <a:schemeClr val="tx1">
                <a:lumMod val="85000"/>
                <a:lumOff val="15000"/>
              </a:schemeClr>
            </a:solidFill>
            <a:ln>
              <a:noFill/>
            </a:ln>
          </p:spPr>
          <p:txBody>
            <a:bodyPr vert="horz" wrap="square" lIns="57150" tIns="28575" rIns="57150" bIns="28575" numCol="1" anchor="t" anchorCtr="0" compatLnSpc="1">
              <a:prstTxWarp prst="textNoShape">
                <a:avLst/>
              </a:prstTxWarp>
            </a:bodyPr>
            <a:lstStyle/>
            <a:p>
              <a:endParaRPr lang="id-ID" sz="1125"/>
            </a:p>
          </p:txBody>
        </p:sp>
        <p:sp>
          <p:nvSpPr>
            <p:cNvPr id="157" name="Freeform 113">
              <a:extLst>
                <a:ext uri="{FF2B5EF4-FFF2-40B4-BE49-F238E27FC236}">
                  <a16:creationId xmlns:a16="http://schemas.microsoft.com/office/drawing/2014/main" xmlns="" id="{AA320F16-8F77-4231-91A0-3E50A240294A}"/>
                </a:ext>
              </a:extLst>
            </p:cNvPr>
            <p:cNvSpPr>
              <a:spLocks/>
            </p:cNvSpPr>
            <p:nvPr/>
          </p:nvSpPr>
          <p:spPr bwMode="auto">
            <a:xfrm>
              <a:off x="8015394" y="2488847"/>
              <a:ext cx="44788" cy="73839"/>
            </a:xfrm>
            <a:custGeom>
              <a:avLst/>
              <a:gdLst>
                <a:gd name="T0" fmla="*/ 63 w 186"/>
                <a:gd name="T1" fmla="*/ 0 h 302"/>
                <a:gd name="T2" fmla="*/ 81 w 186"/>
                <a:gd name="T3" fmla="*/ 2 h 302"/>
                <a:gd name="T4" fmla="*/ 99 w 186"/>
                <a:gd name="T5" fmla="*/ 9 h 302"/>
                <a:gd name="T6" fmla="*/ 117 w 186"/>
                <a:gd name="T7" fmla="*/ 22 h 302"/>
                <a:gd name="T8" fmla="*/ 133 w 186"/>
                <a:gd name="T9" fmla="*/ 39 h 302"/>
                <a:gd name="T10" fmla="*/ 149 w 186"/>
                <a:gd name="T11" fmla="*/ 60 h 302"/>
                <a:gd name="T12" fmla="*/ 162 w 186"/>
                <a:gd name="T13" fmla="*/ 85 h 302"/>
                <a:gd name="T14" fmla="*/ 173 w 186"/>
                <a:gd name="T15" fmla="*/ 114 h 302"/>
                <a:gd name="T16" fmla="*/ 181 w 186"/>
                <a:gd name="T17" fmla="*/ 145 h 302"/>
                <a:gd name="T18" fmla="*/ 184 w 186"/>
                <a:gd name="T19" fmla="*/ 175 h 302"/>
                <a:gd name="T20" fmla="*/ 186 w 186"/>
                <a:gd name="T21" fmla="*/ 203 h 302"/>
                <a:gd name="T22" fmla="*/ 182 w 186"/>
                <a:gd name="T23" fmla="*/ 229 h 302"/>
                <a:gd name="T24" fmla="*/ 176 w 186"/>
                <a:gd name="T25" fmla="*/ 252 h 302"/>
                <a:gd name="T26" fmla="*/ 167 w 186"/>
                <a:gd name="T27" fmla="*/ 272 h 302"/>
                <a:gd name="T28" fmla="*/ 155 w 186"/>
                <a:gd name="T29" fmla="*/ 287 h 302"/>
                <a:gd name="T30" fmla="*/ 139 w 186"/>
                <a:gd name="T31" fmla="*/ 297 h 302"/>
                <a:gd name="T32" fmla="*/ 123 w 186"/>
                <a:gd name="T33" fmla="*/ 302 h 302"/>
                <a:gd name="T34" fmla="*/ 104 w 186"/>
                <a:gd name="T35" fmla="*/ 300 h 302"/>
                <a:gd name="T36" fmla="*/ 86 w 186"/>
                <a:gd name="T37" fmla="*/ 292 h 302"/>
                <a:gd name="T38" fmla="*/ 68 w 186"/>
                <a:gd name="T39" fmla="*/ 279 h 302"/>
                <a:gd name="T40" fmla="*/ 51 w 186"/>
                <a:gd name="T41" fmla="*/ 263 h 302"/>
                <a:gd name="T42" fmla="*/ 37 w 186"/>
                <a:gd name="T43" fmla="*/ 241 h 302"/>
                <a:gd name="T44" fmla="*/ 23 w 186"/>
                <a:gd name="T45" fmla="*/ 216 h 302"/>
                <a:gd name="T46" fmla="*/ 12 w 186"/>
                <a:gd name="T47" fmla="*/ 188 h 302"/>
                <a:gd name="T48" fmla="*/ 5 w 186"/>
                <a:gd name="T49" fmla="*/ 157 h 302"/>
                <a:gd name="T50" fmla="*/ 0 w 186"/>
                <a:gd name="T51" fmla="*/ 127 h 302"/>
                <a:gd name="T52" fmla="*/ 0 w 186"/>
                <a:gd name="T53" fmla="*/ 98 h 302"/>
                <a:gd name="T54" fmla="*/ 2 w 186"/>
                <a:gd name="T55" fmla="*/ 72 h 302"/>
                <a:gd name="T56" fmla="*/ 10 w 186"/>
                <a:gd name="T57" fmla="*/ 50 h 302"/>
                <a:gd name="T58" fmla="*/ 18 w 186"/>
                <a:gd name="T59" fmla="*/ 29 h 302"/>
                <a:gd name="T60" fmla="*/ 31 w 186"/>
                <a:gd name="T61" fmla="*/ 15 h 302"/>
                <a:gd name="T62" fmla="*/ 45 w 186"/>
                <a:gd name="T63" fmla="*/ 4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 h="302">
                  <a:moveTo>
                    <a:pt x="54" y="2"/>
                  </a:moveTo>
                  <a:lnTo>
                    <a:pt x="63" y="0"/>
                  </a:lnTo>
                  <a:lnTo>
                    <a:pt x="71" y="0"/>
                  </a:lnTo>
                  <a:lnTo>
                    <a:pt x="81" y="2"/>
                  </a:lnTo>
                  <a:lnTo>
                    <a:pt x="90" y="4"/>
                  </a:lnTo>
                  <a:lnTo>
                    <a:pt x="99" y="9"/>
                  </a:lnTo>
                  <a:lnTo>
                    <a:pt x="108" y="15"/>
                  </a:lnTo>
                  <a:lnTo>
                    <a:pt x="117" y="22"/>
                  </a:lnTo>
                  <a:lnTo>
                    <a:pt x="125" y="29"/>
                  </a:lnTo>
                  <a:lnTo>
                    <a:pt x="133" y="39"/>
                  </a:lnTo>
                  <a:lnTo>
                    <a:pt x="142" y="50"/>
                  </a:lnTo>
                  <a:lnTo>
                    <a:pt x="149" y="60"/>
                  </a:lnTo>
                  <a:lnTo>
                    <a:pt x="156" y="72"/>
                  </a:lnTo>
                  <a:lnTo>
                    <a:pt x="162" y="85"/>
                  </a:lnTo>
                  <a:lnTo>
                    <a:pt x="168" y="100"/>
                  </a:lnTo>
                  <a:lnTo>
                    <a:pt x="173" y="114"/>
                  </a:lnTo>
                  <a:lnTo>
                    <a:pt x="177" y="129"/>
                  </a:lnTo>
                  <a:lnTo>
                    <a:pt x="181" y="145"/>
                  </a:lnTo>
                  <a:lnTo>
                    <a:pt x="183" y="159"/>
                  </a:lnTo>
                  <a:lnTo>
                    <a:pt x="184" y="175"/>
                  </a:lnTo>
                  <a:lnTo>
                    <a:pt x="186" y="189"/>
                  </a:lnTo>
                  <a:lnTo>
                    <a:pt x="186" y="203"/>
                  </a:lnTo>
                  <a:lnTo>
                    <a:pt x="184" y="216"/>
                  </a:lnTo>
                  <a:lnTo>
                    <a:pt x="182" y="229"/>
                  </a:lnTo>
                  <a:lnTo>
                    <a:pt x="180" y="241"/>
                  </a:lnTo>
                  <a:lnTo>
                    <a:pt x="176" y="252"/>
                  </a:lnTo>
                  <a:lnTo>
                    <a:pt x="171" y="263"/>
                  </a:lnTo>
                  <a:lnTo>
                    <a:pt x="167" y="272"/>
                  </a:lnTo>
                  <a:lnTo>
                    <a:pt x="161" y="279"/>
                  </a:lnTo>
                  <a:lnTo>
                    <a:pt x="155" y="287"/>
                  </a:lnTo>
                  <a:lnTo>
                    <a:pt x="148" y="292"/>
                  </a:lnTo>
                  <a:lnTo>
                    <a:pt x="139" y="297"/>
                  </a:lnTo>
                  <a:lnTo>
                    <a:pt x="131" y="300"/>
                  </a:lnTo>
                  <a:lnTo>
                    <a:pt x="123" y="302"/>
                  </a:lnTo>
                  <a:lnTo>
                    <a:pt x="113" y="302"/>
                  </a:lnTo>
                  <a:lnTo>
                    <a:pt x="104" y="300"/>
                  </a:lnTo>
                  <a:lnTo>
                    <a:pt x="95" y="297"/>
                  </a:lnTo>
                  <a:lnTo>
                    <a:pt x="86" y="292"/>
                  </a:lnTo>
                  <a:lnTo>
                    <a:pt x="77" y="287"/>
                  </a:lnTo>
                  <a:lnTo>
                    <a:pt x="68" y="279"/>
                  </a:lnTo>
                  <a:lnTo>
                    <a:pt x="60" y="272"/>
                  </a:lnTo>
                  <a:lnTo>
                    <a:pt x="51" y="263"/>
                  </a:lnTo>
                  <a:lnTo>
                    <a:pt x="44" y="252"/>
                  </a:lnTo>
                  <a:lnTo>
                    <a:pt x="37" y="241"/>
                  </a:lnTo>
                  <a:lnTo>
                    <a:pt x="30" y="229"/>
                  </a:lnTo>
                  <a:lnTo>
                    <a:pt x="23" y="216"/>
                  </a:lnTo>
                  <a:lnTo>
                    <a:pt x="18" y="202"/>
                  </a:lnTo>
                  <a:lnTo>
                    <a:pt x="12" y="188"/>
                  </a:lnTo>
                  <a:lnTo>
                    <a:pt x="8" y="172"/>
                  </a:lnTo>
                  <a:lnTo>
                    <a:pt x="5" y="157"/>
                  </a:lnTo>
                  <a:lnTo>
                    <a:pt x="2" y="142"/>
                  </a:lnTo>
                  <a:lnTo>
                    <a:pt x="0" y="127"/>
                  </a:lnTo>
                  <a:lnTo>
                    <a:pt x="0" y="113"/>
                  </a:lnTo>
                  <a:lnTo>
                    <a:pt x="0" y="98"/>
                  </a:lnTo>
                  <a:lnTo>
                    <a:pt x="1" y="85"/>
                  </a:lnTo>
                  <a:lnTo>
                    <a:pt x="2" y="72"/>
                  </a:lnTo>
                  <a:lnTo>
                    <a:pt x="6" y="60"/>
                  </a:lnTo>
                  <a:lnTo>
                    <a:pt x="10" y="50"/>
                  </a:lnTo>
                  <a:lnTo>
                    <a:pt x="13" y="39"/>
                  </a:lnTo>
                  <a:lnTo>
                    <a:pt x="18" y="29"/>
                  </a:lnTo>
                  <a:lnTo>
                    <a:pt x="24" y="22"/>
                  </a:lnTo>
                  <a:lnTo>
                    <a:pt x="31" y="15"/>
                  </a:lnTo>
                  <a:lnTo>
                    <a:pt x="38" y="9"/>
                  </a:lnTo>
                  <a:lnTo>
                    <a:pt x="45" y="4"/>
                  </a:lnTo>
                  <a:lnTo>
                    <a:pt x="54" y="2"/>
                  </a:lnTo>
                  <a:close/>
                </a:path>
              </a:pathLst>
            </a:custGeom>
            <a:solidFill>
              <a:srgbClr val="FFE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58" name="Freeform 114">
              <a:extLst>
                <a:ext uri="{FF2B5EF4-FFF2-40B4-BE49-F238E27FC236}">
                  <a16:creationId xmlns:a16="http://schemas.microsoft.com/office/drawing/2014/main" xmlns="" id="{5BC9B1F8-D237-4D6B-875D-5BDC9DA9D7AA}"/>
                </a:ext>
              </a:extLst>
            </p:cNvPr>
            <p:cNvSpPr>
              <a:spLocks/>
            </p:cNvSpPr>
            <p:nvPr/>
          </p:nvSpPr>
          <p:spPr bwMode="auto">
            <a:xfrm>
              <a:off x="8079547" y="2680100"/>
              <a:ext cx="122258" cy="265093"/>
            </a:xfrm>
            <a:custGeom>
              <a:avLst/>
              <a:gdLst>
                <a:gd name="T0" fmla="*/ 35 w 505"/>
                <a:gd name="T1" fmla="*/ 124 h 1096"/>
                <a:gd name="T2" fmla="*/ 104 w 505"/>
                <a:gd name="T3" fmla="*/ 208 h 1096"/>
                <a:gd name="T4" fmla="*/ 173 w 505"/>
                <a:gd name="T5" fmla="*/ 307 h 1096"/>
                <a:gd name="T6" fmla="*/ 242 w 505"/>
                <a:gd name="T7" fmla="*/ 419 h 1096"/>
                <a:gd name="T8" fmla="*/ 292 w 505"/>
                <a:gd name="T9" fmla="*/ 513 h 1096"/>
                <a:gd name="T10" fmla="*/ 324 w 505"/>
                <a:gd name="T11" fmla="*/ 578 h 1096"/>
                <a:gd name="T12" fmla="*/ 355 w 505"/>
                <a:gd name="T13" fmla="*/ 649 h 1096"/>
                <a:gd name="T14" fmla="*/ 384 w 505"/>
                <a:gd name="T15" fmla="*/ 722 h 1096"/>
                <a:gd name="T16" fmla="*/ 413 w 505"/>
                <a:gd name="T17" fmla="*/ 800 h 1096"/>
                <a:gd name="T18" fmla="*/ 439 w 505"/>
                <a:gd name="T19" fmla="*/ 880 h 1096"/>
                <a:gd name="T20" fmla="*/ 463 w 505"/>
                <a:gd name="T21" fmla="*/ 964 h 1096"/>
                <a:gd name="T22" fmla="*/ 484 w 505"/>
                <a:gd name="T23" fmla="*/ 1051 h 1096"/>
                <a:gd name="T24" fmla="*/ 499 w 505"/>
                <a:gd name="T25" fmla="*/ 1017 h 1096"/>
                <a:gd name="T26" fmla="*/ 505 w 505"/>
                <a:gd name="T27" fmla="*/ 859 h 1096"/>
                <a:gd name="T28" fmla="*/ 505 w 505"/>
                <a:gd name="T29" fmla="*/ 707 h 1096"/>
                <a:gd name="T30" fmla="*/ 500 w 505"/>
                <a:gd name="T31" fmla="*/ 561 h 1096"/>
                <a:gd name="T32" fmla="*/ 492 w 505"/>
                <a:gd name="T33" fmla="*/ 421 h 1096"/>
                <a:gd name="T34" fmla="*/ 480 w 505"/>
                <a:gd name="T35" fmla="*/ 289 h 1096"/>
                <a:gd name="T36" fmla="*/ 465 w 505"/>
                <a:gd name="T37" fmla="*/ 166 h 1096"/>
                <a:gd name="T38" fmla="*/ 448 w 505"/>
                <a:gd name="T39" fmla="*/ 52 h 1096"/>
                <a:gd name="T40" fmla="*/ 424 w 505"/>
                <a:gd name="T41" fmla="*/ 18 h 1096"/>
                <a:gd name="T42" fmla="*/ 390 w 505"/>
                <a:gd name="T43" fmla="*/ 51 h 1096"/>
                <a:gd name="T44" fmla="*/ 350 w 505"/>
                <a:gd name="T45" fmla="*/ 81 h 1096"/>
                <a:gd name="T46" fmla="*/ 315 w 505"/>
                <a:gd name="T47" fmla="*/ 99 h 1096"/>
                <a:gd name="T48" fmla="*/ 289 w 505"/>
                <a:gd name="T49" fmla="*/ 108 h 1096"/>
                <a:gd name="T50" fmla="*/ 262 w 505"/>
                <a:gd name="T51" fmla="*/ 116 h 1096"/>
                <a:gd name="T52" fmla="*/ 233 w 505"/>
                <a:gd name="T53" fmla="*/ 121 h 1096"/>
                <a:gd name="T54" fmla="*/ 202 w 505"/>
                <a:gd name="T55" fmla="*/ 125 h 1096"/>
                <a:gd name="T56" fmla="*/ 170 w 505"/>
                <a:gd name="T57" fmla="*/ 125 h 1096"/>
                <a:gd name="T58" fmla="*/ 136 w 505"/>
                <a:gd name="T59" fmla="*/ 122 h 1096"/>
                <a:gd name="T60" fmla="*/ 99 w 505"/>
                <a:gd name="T61" fmla="*/ 116 h 1096"/>
                <a:gd name="T62" fmla="*/ 61 w 505"/>
                <a:gd name="T63" fmla="*/ 107 h 1096"/>
                <a:gd name="T64" fmla="*/ 22 w 505"/>
                <a:gd name="T65" fmla="*/ 94 h 1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5" h="1096">
                  <a:moveTo>
                    <a:pt x="0" y="85"/>
                  </a:moveTo>
                  <a:lnTo>
                    <a:pt x="35" y="124"/>
                  </a:lnTo>
                  <a:lnTo>
                    <a:pt x="68" y="164"/>
                  </a:lnTo>
                  <a:lnTo>
                    <a:pt x="104" y="208"/>
                  </a:lnTo>
                  <a:lnTo>
                    <a:pt x="138" y="256"/>
                  </a:lnTo>
                  <a:lnTo>
                    <a:pt x="173" y="307"/>
                  </a:lnTo>
                  <a:lnTo>
                    <a:pt x="207" y="362"/>
                  </a:lnTo>
                  <a:lnTo>
                    <a:pt x="242" y="419"/>
                  </a:lnTo>
                  <a:lnTo>
                    <a:pt x="275" y="481"/>
                  </a:lnTo>
                  <a:lnTo>
                    <a:pt x="292" y="513"/>
                  </a:lnTo>
                  <a:lnTo>
                    <a:pt x="308" y="545"/>
                  </a:lnTo>
                  <a:lnTo>
                    <a:pt x="324" y="578"/>
                  </a:lnTo>
                  <a:lnTo>
                    <a:pt x="339" y="613"/>
                  </a:lnTo>
                  <a:lnTo>
                    <a:pt x="355" y="649"/>
                  </a:lnTo>
                  <a:lnTo>
                    <a:pt x="370" y="686"/>
                  </a:lnTo>
                  <a:lnTo>
                    <a:pt x="384" y="722"/>
                  </a:lnTo>
                  <a:lnTo>
                    <a:pt x="399" y="761"/>
                  </a:lnTo>
                  <a:lnTo>
                    <a:pt x="413" y="800"/>
                  </a:lnTo>
                  <a:lnTo>
                    <a:pt x="426" y="839"/>
                  </a:lnTo>
                  <a:lnTo>
                    <a:pt x="439" y="880"/>
                  </a:lnTo>
                  <a:lnTo>
                    <a:pt x="451" y="921"/>
                  </a:lnTo>
                  <a:lnTo>
                    <a:pt x="463" y="964"/>
                  </a:lnTo>
                  <a:lnTo>
                    <a:pt x="474" y="1007"/>
                  </a:lnTo>
                  <a:lnTo>
                    <a:pt x="484" y="1051"/>
                  </a:lnTo>
                  <a:lnTo>
                    <a:pt x="494" y="1096"/>
                  </a:lnTo>
                  <a:lnTo>
                    <a:pt x="499" y="1017"/>
                  </a:lnTo>
                  <a:lnTo>
                    <a:pt x="502" y="937"/>
                  </a:lnTo>
                  <a:lnTo>
                    <a:pt x="505" y="859"/>
                  </a:lnTo>
                  <a:lnTo>
                    <a:pt x="505" y="782"/>
                  </a:lnTo>
                  <a:lnTo>
                    <a:pt x="505" y="707"/>
                  </a:lnTo>
                  <a:lnTo>
                    <a:pt x="502" y="633"/>
                  </a:lnTo>
                  <a:lnTo>
                    <a:pt x="500" y="561"/>
                  </a:lnTo>
                  <a:lnTo>
                    <a:pt x="496" y="490"/>
                  </a:lnTo>
                  <a:lnTo>
                    <a:pt x="492" y="421"/>
                  </a:lnTo>
                  <a:lnTo>
                    <a:pt x="487" y="355"/>
                  </a:lnTo>
                  <a:lnTo>
                    <a:pt x="480" y="289"/>
                  </a:lnTo>
                  <a:lnTo>
                    <a:pt x="472" y="226"/>
                  </a:lnTo>
                  <a:lnTo>
                    <a:pt x="465" y="166"/>
                  </a:lnTo>
                  <a:lnTo>
                    <a:pt x="457" y="108"/>
                  </a:lnTo>
                  <a:lnTo>
                    <a:pt x="448" y="52"/>
                  </a:lnTo>
                  <a:lnTo>
                    <a:pt x="438" y="0"/>
                  </a:lnTo>
                  <a:lnTo>
                    <a:pt x="424" y="18"/>
                  </a:lnTo>
                  <a:lnTo>
                    <a:pt x="408" y="34"/>
                  </a:lnTo>
                  <a:lnTo>
                    <a:pt x="390" y="51"/>
                  </a:lnTo>
                  <a:lnTo>
                    <a:pt x="371" y="66"/>
                  </a:lnTo>
                  <a:lnTo>
                    <a:pt x="350" y="81"/>
                  </a:lnTo>
                  <a:lnTo>
                    <a:pt x="327" y="94"/>
                  </a:lnTo>
                  <a:lnTo>
                    <a:pt x="315" y="99"/>
                  </a:lnTo>
                  <a:lnTo>
                    <a:pt x="302" y="105"/>
                  </a:lnTo>
                  <a:lnTo>
                    <a:pt x="289" y="108"/>
                  </a:lnTo>
                  <a:lnTo>
                    <a:pt x="276" y="113"/>
                  </a:lnTo>
                  <a:lnTo>
                    <a:pt x="262" y="116"/>
                  </a:lnTo>
                  <a:lnTo>
                    <a:pt x="248" y="119"/>
                  </a:lnTo>
                  <a:lnTo>
                    <a:pt x="233" y="121"/>
                  </a:lnTo>
                  <a:lnTo>
                    <a:pt x="218" y="124"/>
                  </a:lnTo>
                  <a:lnTo>
                    <a:pt x="202" y="125"/>
                  </a:lnTo>
                  <a:lnTo>
                    <a:pt x="187" y="125"/>
                  </a:lnTo>
                  <a:lnTo>
                    <a:pt x="170" y="125"/>
                  </a:lnTo>
                  <a:lnTo>
                    <a:pt x="153" y="124"/>
                  </a:lnTo>
                  <a:lnTo>
                    <a:pt x="136" y="122"/>
                  </a:lnTo>
                  <a:lnTo>
                    <a:pt x="118" y="119"/>
                  </a:lnTo>
                  <a:lnTo>
                    <a:pt x="99" y="116"/>
                  </a:lnTo>
                  <a:lnTo>
                    <a:pt x="80" y="112"/>
                  </a:lnTo>
                  <a:lnTo>
                    <a:pt x="61" y="107"/>
                  </a:lnTo>
                  <a:lnTo>
                    <a:pt x="42" y="101"/>
                  </a:lnTo>
                  <a:lnTo>
                    <a:pt x="22" y="94"/>
                  </a:lnTo>
                  <a:lnTo>
                    <a:pt x="0" y="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59" name="Freeform 115">
              <a:extLst>
                <a:ext uri="{FF2B5EF4-FFF2-40B4-BE49-F238E27FC236}">
                  <a16:creationId xmlns:a16="http://schemas.microsoft.com/office/drawing/2014/main" xmlns="" id="{8C46E0D6-EAC6-4D32-9A3C-7E7AC33BCA62}"/>
                </a:ext>
              </a:extLst>
            </p:cNvPr>
            <p:cNvSpPr>
              <a:spLocks/>
            </p:cNvSpPr>
            <p:nvPr/>
          </p:nvSpPr>
          <p:spPr bwMode="auto">
            <a:xfrm>
              <a:off x="9615628" y="3175181"/>
              <a:ext cx="236041" cy="171886"/>
            </a:xfrm>
            <a:custGeom>
              <a:avLst/>
              <a:gdLst>
                <a:gd name="T0" fmla="*/ 0 w 976"/>
                <a:gd name="T1" fmla="*/ 0 h 710"/>
                <a:gd name="T2" fmla="*/ 976 w 976"/>
                <a:gd name="T3" fmla="*/ 565 h 710"/>
                <a:gd name="T4" fmla="*/ 976 w 976"/>
                <a:gd name="T5" fmla="*/ 710 h 710"/>
                <a:gd name="T6" fmla="*/ 0 w 976"/>
                <a:gd name="T7" fmla="*/ 146 h 710"/>
                <a:gd name="T8" fmla="*/ 0 w 976"/>
                <a:gd name="T9" fmla="*/ 0 h 710"/>
              </a:gdLst>
              <a:ahLst/>
              <a:cxnLst>
                <a:cxn ang="0">
                  <a:pos x="T0" y="T1"/>
                </a:cxn>
                <a:cxn ang="0">
                  <a:pos x="T2" y="T3"/>
                </a:cxn>
                <a:cxn ang="0">
                  <a:pos x="T4" y="T5"/>
                </a:cxn>
                <a:cxn ang="0">
                  <a:pos x="T6" y="T7"/>
                </a:cxn>
                <a:cxn ang="0">
                  <a:pos x="T8" y="T9"/>
                </a:cxn>
              </a:cxnLst>
              <a:rect l="0" t="0" r="r" b="b"/>
              <a:pathLst>
                <a:path w="976" h="710">
                  <a:moveTo>
                    <a:pt x="0" y="0"/>
                  </a:moveTo>
                  <a:lnTo>
                    <a:pt x="976" y="565"/>
                  </a:lnTo>
                  <a:lnTo>
                    <a:pt x="976" y="710"/>
                  </a:lnTo>
                  <a:lnTo>
                    <a:pt x="0" y="146"/>
                  </a:lnTo>
                  <a:lnTo>
                    <a:pt x="0" y="0"/>
                  </a:lnTo>
                  <a:close/>
                </a:path>
              </a:pathLst>
            </a:custGeom>
            <a:solidFill>
              <a:srgbClr val="C2A5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60" name="Freeform 116">
              <a:extLst>
                <a:ext uri="{FF2B5EF4-FFF2-40B4-BE49-F238E27FC236}">
                  <a16:creationId xmlns:a16="http://schemas.microsoft.com/office/drawing/2014/main" xmlns="" id="{A5B2FB7E-6881-496D-B52A-49F022D35F4B}"/>
                </a:ext>
              </a:extLst>
            </p:cNvPr>
            <p:cNvSpPr>
              <a:spLocks/>
            </p:cNvSpPr>
            <p:nvPr/>
          </p:nvSpPr>
          <p:spPr bwMode="auto">
            <a:xfrm>
              <a:off x="9711255" y="2891932"/>
              <a:ext cx="50839" cy="392191"/>
            </a:xfrm>
            <a:custGeom>
              <a:avLst/>
              <a:gdLst>
                <a:gd name="T0" fmla="*/ 0 w 210"/>
                <a:gd name="T1" fmla="*/ 1394 h 1620"/>
                <a:gd name="T2" fmla="*/ 3 w 210"/>
                <a:gd name="T3" fmla="*/ 1430 h 1620"/>
                <a:gd name="T4" fmla="*/ 9 w 210"/>
                <a:gd name="T5" fmla="*/ 1463 h 1620"/>
                <a:gd name="T6" fmla="*/ 20 w 210"/>
                <a:gd name="T7" fmla="*/ 1495 h 1620"/>
                <a:gd name="T8" fmla="*/ 33 w 210"/>
                <a:gd name="T9" fmla="*/ 1524 h 1620"/>
                <a:gd name="T10" fmla="*/ 49 w 210"/>
                <a:gd name="T11" fmla="*/ 1549 h 1620"/>
                <a:gd name="T12" fmla="*/ 67 w 210"/>
                <a:gd name="T13" fmla="*/ 1572 h 1620"/>
                <a:gd name="T14" fmla="*/ 85 w 210"/>
                <a:gd name="T15" fmla="*/ 1591 h 1620"/>
                <a:gd name="T16" fmla="*/ 105 w 210"/>
                <a:gd name="T17" fmla="*/ 1605 h 1620"/>
                <a:gd name="T18" fmla="*/ 124 w 210"/>
                <a:gd name="T19" fmla="*/ 1614 h 1620"/>
                <a:gd name="T20" fmla="*/ 143 w 210"/>
                <a:gd name="T21" fmla="*/ 1619 h 1620"/>
                <a:gd name="T22" fmla="*/ 161 w 210"/>
                <a:gd name="T23" fmla="*/ 1619 h 1620"/>
                <a:gd name="T24" fmla="*/ 178 w 210"/>
                <a:gd name="T25" fmla="*/ 1613 h 1620"/>
                <a:gd name="T26" fmla="*/ 191 w 210"/>
                <a:gd name="T27" fmla="*/ 1601 h 1620"/>
                <a:gd name="T28" fmla="*/ 201 w 210"/>
                <a:gd name="T29" fmla="*/ 1583 h 1620"/>
                <a:gd name="T30" fmla="*/ 207 w 210"/>
                <a:gd name="T31" fmla="*/ 1557 h 1620"/>
                <a:gd name="T32" fmla="*/ 210 w 210"/>
                <a:gd name="T33" fmla="*/ 1525 h 1620"/>
                <a:gd name="T34" fmla="*/ 210 w 210"/>
                <a:gd name="T35" fmla="*/ 208 h 1620"/>
                <a:gd name="T36" fmla="*/ 205 w 210"/>
                <a:gd name="T37" fmla="*/ 174 h 1620"/>
                <a:gd name="T38" fmla="*/ 197 w 210"/>
                <a:gd name="T39" fmla="*/ 140 h 1620"/>
                <a:gd name="T40" fmla="*/ 184 w 210"/>
                <a:gd name="T41" fmla="*/ 111 h 1620"/>
                <a:gd name="T42" fmla="*/ 169 w 210"/>
                <a:gd name="T43" fmla="*/ 83 h 1620"/>
                <a:gd name="T44" fmla="*/ 153 w 210"/>
                <a:gd name="T45" fmla="*/ 58 h 1620"/>
                <a:gd name="T46" fmla="*/ 134 w 210"/>
                <a:gd name="T47" fmla="*/ 38 h 1620"/>
                <a:gd name="T48" fmla="*/ 115 w 210"/>
                <a:gd name="T49" fmla="*/ 21 h 1620"/>
                <a:gd name="T50" fmla="*/ 96 w 210"/>
                <a:gd name="T51" fmla="*/ 9 h 1620"/>
                <a:gd name="T52" fmla="*/ 75 w 210"/>
                <a:gd name="T53" fmla="*/ 2 h 1620"/>
                <a:gd name="T54" fmla="*/ 58 w 210"/>
                <a:gd name="T55" fmla="*/ 0 h 1620"/>
                <a:gd name="T56" fmla="*/ 41 w 210"/>
                <a:gd name="T57" fmla="*/ 2 h 1620"/>
                <a:gd name="T58" fmla="*/ 25 w 210"/>
                <a:gd name="T59" fmla="*/ 12 h 1620"/>
                <a:gd name="T60" fmla="*/ 14 w 210"/>
                <a:gd name="T61" fmla="*/ 27 h 1620"/>
                <a:gd name="T62" fmla="*/ 5 w 210"/>
                <a:gd name="T63" fmla="*/ 49 h 1620"/>
                <a:gd name="T64" fmla="*/ 0 w 210"/>
                <a:gd name="T65" fmla="*/ 77 h 1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0" h="1620">
                  <a:moveTo>
                    <a:pt x="0" y="94"/>
                  </a:moveTo>
                  <a:lnTo>
                    <a:pt x="0" y="1394"/>
                  </a:lnTo>
                  <a:lnTo>
                    <a:pt x="0" y="1412"/>
                  </a:lnTo>
                  <a:lnTo>
                    <a:pt x="3" y="1430"/>
                  </a:lnTo>
                  <a:lnTo>
                    <a:pt x="5" y="1446"/>
                  </a:lnTo>
                  <a:lnTo>
                    <a:pt x="9" y="1463"/>
                  </a:lnTo>
                  <a:lnTo>
                    <a:pt x="14" y="1480"/>
                  </a:lnTo>
                  <a:lnTo>
                    <a:pt x="20" y="1495"/>
                  </a:lnTo>
                  <a:lnTo>
                    <a:pt x="25" y="1510"/>
                  </a:lnTo>
                  <a:lnTo>
                    <a:pt x="33" y="1524"/>
                  </a:lnTo>
                  <a:lnTo>
                    <a:pt x="41" y="1537"/>
                  </a:lnTo>
                  <a:lnTo>
                    <a:pt x="49" y="1549"/>
                  </a:lnTo>
                  <a:lnTo>
                    <a:pt x="58" y="1561"/>
                  </a:lnTo>
                  <a:lnTo>
                    <a:pt x="67" y="1572"/>
                  </a:lnTo>
                  <a:lnTo>
                    <a:pt x="75" y="1581"/>
                  </a:lnTo>
                  <a:lnTo>
                    <a:pt x="85" y="1591"/>
                  </a:lnTo>
                  <a:lnTo>
                    <a:pt x="96" y="1598"/>
                  </a:lnTo>
                  <a:lnTo>
                    <a:pt x="105" y="1605"/>
                  </a:lnTo>
                  <a:lnTo>
                    <a:pt x="115" y="1611"/>
                  </a:lnTo>
                  <a:lnTo>
                    <a:pt x="124" y="1614"/>
                  </a:lnTo>
                  <a:lnTo>
                    <a:pt x="134" y="1618"/>
                  </a:lnTo>
                  <a:lnTo>
                    <a:pt x="143" y="1619"/>
                  </a:lnTo>
                  <a:lnTo>
                    <a:pt x="153" y="1620"/>
                  </a:lnTo>
                  <a:lnTo>
                    <a:pt x="161" y="1619"/>
                  </a:lnTo>
                  <a:lnTo>
                    <a:pt x="169" y="1617"/>
                  </a:lnTo>
                  <a:lnTo>
                    <a:pt x="178" y="1613"/>
                  </a:lnTo>
                  <a:lnTo>
                    <a:pt x="184" y="1608"/>
                  </a:lnTo>
                  <a:lnTo>
                    <a:pt x="191" y="1601"/>
                  </a:lnTo>
                  <a:lnTo>
                    <a:pt x="197" y="1593"/>
                  </a:lnTo>
                  <a:lnTo>
                    <a:pt x="201" y="1583"/>
                  </a:lnTo>
                  <a:lnTo>
                    <a:pt x="205" y="1572"/>
                  </a:lnTo>
                  <a:lnTo>
                    <a:pt x="207" y="1557"/>
                  </a:lnTo>
                  <a:lnTo>
                    <a:pt x="210" y="1543"/>
                  </a:lnTo>
                  <a:lnTo>
                    <a:pt x="210" y="1525"/>
                  </a:lnTo>
                  <a:lnTo>
                    <a:pt x="210" y="226"/>
                  </a:lnTo>
                  <a:lnTo>
                    <a:pt x="210" y="208"/>
                  </a:lnTo>
                  <a:lnTo>
                    <a:pt x="207" y="190"/>
                  </a:lnTo>
                  <a:lnTo>
                    <a:pt x="205" y="174"/>
                  </a:lnTo>
                  <a:lnTo>
                    <a:pt x="201" y="157"/>
                  </a:lnTo>
                  <a:lnTo>
                    <a:pt x="197" y="140"/>
                  </a:lnTo>
                  <a:lnTo>
                    <a:pt x="191" y="125"/>
                  </a:lnTo>
                  <a:lnTo>
                    <a:pt x="184" y="111"/>
                  </a:lnTo>
                  <a:lnTo>
                    <a:pt x="178" y="96"/>
                  </a:lnTo>
                  <a:lnTo>
                    <a:pt x="169" y="83"/>
                  </a:lnTo>
                  <a:lnTo>
                    <a:pt x="161" y="70"/>
                  </a:lnTo>
                  <a:lnTo>
                    <a:pt x="153" y="58"/>
                  </a:lnTo>
                  <a:lnTo>
                    <a:pt x="143" y="48"/>
                  </a:lnTo>
                  <a:lnTo>
                    <a:pt x="134" y="38"/>
                  </a:lnTo>
                  <a:lnTo>
                    <a:pt x="124" y="30"/>
                  </a:lnTo>
                  <a:lnTo>
                    <a:pt x="115" y="21"/>
                  </a:lnTo>
                  <a:lnTo>
                    <a:pt x="105" y="15"/>
                  </a:lnTo>
                  <a:lnTo>
                    <a:pt x="96" y="9"/>
                  </a:lnTo>
                  <a:lnTo>
                    <a:pt x="85" y="5"/>
                  </a:lnTo>
                  <a:lnTo>
                    <a:pt x="75" y="2"/>
                  </a:lnTo>
                  <a:lnTo>
                    <a:pt x="67" y="0"/>
                  </a:lnTo>
                  <a:lnTo>
                    <a:pt x="58" y="0"/>
                  </a:lnTo>
                  <a:lnTo>
                    <a:pt x="49" y="1"/>
                  </a:lnTo>
                  <a:lnTo>
                    <a:pt x="41" y="2"/>
                  </a:lnTo>
                  <a:lnTo>
                    <a:pt x="33" y="7"/>
                  </a:lnTo>
                  <a:lnTo>
                    <a:pt x="25" y="12"/>
                  </a:lnTo>
                  <a:lnTo>
                    <a:pt x="20" y="19"/>
                  </a:lnTo>
                  <a:lnTo>
                    <a:pt x="14" y="27"/>
                  </a:lnTo>
                  <a:lnTo>
                    <a:pt x="9" y="37"/>
                  </a:lnTo>
                  <a:lnTo>
                    <a:pt x="5" y="49"/>
                  </a:lnTo>
                  <a:lnTo>
                    <a:pt x="3" y="62"/>
                  </a:lnTo>
                  <a:lnTo>
                    <a:pt x="0" y="77"/>
                  </a:lnTo>
                  <a:lnTo>
                    <a:pt x="0" y="94"/>
                  </a:lnTo>
                  <a:close/>
                </a:path>
              </a:pathLst>
            </a:custGeom>
            <a:solidFill>
              <a:srgbClr val="6A71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61" name="Freeform 117">
              <a:extLst>
                <a:ext uri="{FF2B5EF4-FFF2-40B4-BE49-F238E27FC236}">
                  <a16:creationId xmlns:a16="http://schemas.microsoft.com/office/drawing/2014/main" xmlns="" id="{270FF73E-25F8-40F3-8830-E6DDDECBB4F0}"/>
                </a:ext>
              </a:extLst>
            </p:cNvPr>
            <p:cNvSpPr>
              <a:spLocks/>
            </p:cNvSpPr>
            <p:nvPr/>
          </p:nvSpPr>
          <p:spPr bwMode="auto">
            <a:xfrm>
              <a:off x="9706412" y="2893143"/>
              <a:ext cx="44788" cy="394612"/>
            </a:xfrm>
            <a:custGeom>
              <a:avLst/>
              <a:gdLst>
                <a:gd name="T0" fmla="*/ 55 w 184"/>
                <a:gd name="T1" fmla="*/ 0 h 1630"/>
                <a:gd name="T2" fmla="*/ 0 w 184"/>
                <a:gd name="T3" fmla="*/ 14 h 1630"/>
                <a:gd name="T4" fmla="*/ 123 w 184"/>
                <a:gd name="T5" fmla="*/ 1630 h 1630"/>
                <a:gd name="T6" fmla="*/ 184 w 184"/>
                <a:gd name="T7" fmla="*/ 1613 h 1630"/>
                <a:gd name="T8" fmla="*/ 55 w 184"/>
                <a:gd name="T9" fmla="*/ 0 h 1630"/>
              </a:gdLst>
              <a:ahLst/>
              <a:cxnLst>
                <a:cxn ang="0">
                  <a:pos x="T0" y="T1"/>
                </a:cxn>
                <a:cxn ang="0">
                  <a:pos x="T2" y="T3"/>
                </a:cxn>
                <a:cxn ang="0">
                  <a:pos x="T4" y="T5"/>
                </a:cxn>
                <a:cxn ang="0">
                  <a:pos x="T6" y="T7"/>
                </a:cxn>
                <a:cxn ang="0">
                  <a:pos x="T8" y="T9"/>
                </a:cxn>
              </a:cxnLst>
              <a:rect l="0" t="0" r="r" b="b"/>
              <a:pathLst>
                <a:path w="184" h="1630">
                  <a:moveTo>
                    <a:pt x="55" y="0"/>
                  </a:moveTo>
                  <a:lnTo>
                    <a:pt x="0" y="14"/>
                  </a:lnTo>
                  <a:lnTo>
                    <a:pt x="123" y="1630"/>
                  </a:lnTo>
                  <a:lnTo>
                    <a:pt x="184" y="1613"/>
                  </a:lnTo>
                  <a:lnTo>
                    <a:pt x="55" y="0"/>
                  </a:lnTo>
                  <a:close/>
                </a:path>
              </a:pathLst>
            </a:custGeom>
            <a:solidFill>
              <a:srgbClr val="6A71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62" name="Freeform 118">
              <a:extLst>
                <a:ext uri="{FF2B5EF4-FFF2-40B4-BE49-F238E27FC236}">
                  <a16:creationId xmlns:a16="http://schemas.microsoft.com/office/drawing/2014/main" xmlns="" id="{88E0FD87-8945-4F1E-82FA-A8C7B9283C12}"/>
                </a:ext>
              </a:extLst>
            </p:cNvPr>
            <p:cNvSpPr>
              <a:spLocks/>
            </p:cNvSpPr>
            <p:nvPr/>
          </p:nvSpPr>
          <p:spPr bwMode="auto">
            <a:xfrm>
              <a:off x="9695519" y="2895564"/>
              <a:ext cx="50839" cy="392191"/>
            </a:xfrm>
            <a:custGeom>
              <a:avLst/>
              <a:gdLst>
                <a:gd name="T0" fmla="*/ 0 w 211"/>
                <a:gd name="T1" fmla="*/ 1394 h 1620"/>
                <a:gd name="T2" fmla="*/ 2 w 211"/>
                <a:gd name="T3" fmla="*/ 1429 h 1620"/>
                <a:gd name="T4" fmla="*/ 10 w 211"/>
                <a:gd name="T5" fmla="*/ 1463 h 1620"/>
                <a:gd name="T6" fmla="*/ 20 w 211"/>
                <a:gd name="T7" fmla="*/ 1495 h 1620"/>
                <a:gd name="T8" fmla="*/ 33 w 211"/>
                <a:gd name="T9" fmla="*/ 1524 h 1620"/>
                <a:gd name="T10" fmla="*/ 49 w 211"/>
                <a:gd name="T11" fmla="*/ 1550 h 1620"/>
                <a:gd name="T12" fmla="*/ 67 w 211"/>
                <a:gd name="T13" fmla="*/ 1572 h 1620"/>
                <a:gd name="T14" fmla="*/ 86 w 211"/>
                <a:gd name="T15" fmla="*/ 1590 h 1620"/>
                <a:gd name="T16" fmla="*/ 105 w 211"/>
                <a:gd name="T17" fmla="*/ 1605 h 1620"/>
                <a:gd name="T18" fmla="*/ 125 w 211"/>
                <a:gd name="T19" fmla="*/ 1615 h 1620"/>
                <a:gd name="T20" fmla="*/ 144 w 211"/>
                <a:gd name="T21" fmla="*/ 1620 h 1620"/>
                <a:gd name="T22" fmla="*/ 162 w 211"/>
                <a:gd name="T23" fmla="*/ 1620 h 1620"/>
                <a:gd name="T24" fmla="*/ 177 w 211"/>
                <a:gd name="T25" fmla="*/ 1614 h 1620"/>
                <a:gd name="T26" fmla="*/ 190 w 211"/>
                <a:gd name="T27" fmla="*/ 1601 h 1620"/>
                <a:gd name="T28" fmla="*/ 201 w 211"/>
                <a:gd name="T29" fmla="*/ 1583 h 1620"/>
                <a:gd name="T30" fmla="*/ 208 w 211"/>
                <a:gd name="T31" fmla="*/ 1558 h 1620"/>
                <a:gd name="T32" fmla="*/ 211 w 211"/>
                <a:gd name="T33" fmla="*/ 1526 h 1620"/>
                <a:gd name="T34" fmla="*/ 209 w 211"/>
                <a:gd name="T35" fmla="*/ 208 h 1620"/>
                <a:gd name="T36" fmla="*/ 205 w 211"/>
                <a:gd name="T37" fmla="*/ 173 h 1620"/>
                <a:gd name="T38" fmla="*/ 196 w 211"/>
                <a:gd name="T39" fmla="*/ 141 h 1620"/>
                <a:gd name="T40" fmla="*/ 184 w 211"/>
                <a:gd name="T41" fmla="*/ 110 h 1620"/>
                <a:gd name="T42" fmla="*/ 170 w 211"/>
                <a:gd name="T43" fmla="*/ 83 h 1620"/>
                <a:gd name="T44" fmla="*/ 152 w 211"/>
                <a:gd name="T45" fmla="*/ 59 h 1620"/>
                <a:gd name="T46" fmla="*/ 134 w 211"/>
                <a:gd name="T47" fmla="*/ 39 h 1620"/>
                <a:gd name="T48" fmla="*/ 115 w 211"/>
                <a:gd name="T49" fmla="*/ 22 h 1620"/>
                <a:gd name="T50" fmla="*/ 95 w 211"/>
                <a:gd name="T51" fmla="*/ 10 h 1620"/>
                <a:gd name="T52" fmla="*/ 76 w 211"/>
                <a:gd name="T53" fmla="*/ 2 h 1620"/>
                <a:gd name="T54" fmla="*/ 57 w 211"/>
                <a:gd name="T55" fmla="*/ 0 h 1620"/>
                <a:gd name="T56" fmla="*/ 41 w 211"/>
                <a:gd name="T57" fmla="*/ 3 h 1620"/>
                <a:gd name="T58" fmla="*/ 26 w 211"/>
                <a:gd name="T59" fmla="*/ 11 h 1620"/>
                <a:gd name="T60" fmla="*/ 14 w 211"/>
                <a:gd name="T61" fmla="*/ 27 h 1620"/>
                <a:gd name="T62" fmla="*/ 6 w 211"/>
                <a:gd name="T63" fmla="*/ 50 h 1620"/>
                <a:gd name="T64" fmla="*/ 1 w 211"/>
                <a:gd name="T65" fmla="*/ 78 h 1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1" h="1620">
                  <a:moveTo>
                    <a:pt x="0" y="95"/>
                  </a:moveTo>
                  <a:lnTo>
                    <a:pt x="0" y="1394"/>
                  </a:lnTo>
                  <a:lnTo>
                    <a:pt x="1" y="1412"/>
                  </a:lnTo>
                  <a:lnTo>
                    <a:pt x="2" y="1429"/>
                  </a:lnTo>
                  <a:lnTo>
                    <a:pt x="6" y="1446"/>
                  </a:lnTo>
                  <a:lnTo>
                    <a:pt x="10" y="1463"/>
                  </a:lnTo>
                  <a:lnTo>
                    <a:pt x="14" y="1480"/>
                  </a:lnTo>
                  <a:lnTo>
                    <a:pt x="20" y="1495"/>
                  </a:lnTo>
                  <a:lnTo>
                    <a:pt x="26" y="1509"/>
                  </a:lnTo>
                  <a:lnTo>
                    <a:pt x="33" y="1524"/>
                  </a:lnTo>
                  <a:lnTo>
                    <a:pt x="41" y="1537"/>
                  </a:lnTo>
                  <a:lnTo>
                    <a:pt x="49" y="1550"/>
                  </a:lnTo>
                  <a:lnTo>
                    <a:pt x="57" y="1562"/>
                  </a:lnTo>
                  <a:lnTo>
                    <a:pt x="67" y="1572"/>
                  </a:lnTo>
                  <a:lnTo>
                    <a:pt x="76" y="1582"/>
                  </a:lnTo>
                  <a:lnTo>
                    <a:pt x="86" y="1590"/>
                  </a:lnTo>
                  <a:lnTo>
                    <a:pt x="95" y="1599"/>
                  </a:lnTo>
                  <a:lnTo>
                    <a:pt x="105" y="1605"/>
                  </a:lnTo>
                  <a:lnTo>
                    <a:pt x="115" y="1610"/>
                  </a:lnTo>
                  <a:lnTo>
                    <a:pt x="125" y="1615"/>
                  </a:lnTo>
                  <a:lnTo>
                    <a:pt x="134" y="1618"/>
                  </a:lnTo>
                  <a:lnTo>
                    <a:pt x="144" y="1620"/>
                  </a:lnTo>
                  <a:lnTo>
                    <a:pt x="152" y="1620"/>
                  </a:lnTo>
                  <a:lnTo>
                    <a:pt x="162" y="1620"/>
                  </a:lnTo>
                  <a:lnTo>
                    <a:pt x="170" y="1618"/>
                  </a:lnTo>
                  <a:lnTo>
                    <a:pt x="177" y="1614"/>
                  </a:lnTo>
                  <a:lnTo>
                    <a:pt x="184" y="1608"/>
                  </a:lnTo>
                  <a:lnTo>
                    <a:pt x="190" y="1601"/>
                  </a:lnTo>
                  <a:lnTo>
                    <a:pt x="196" y="1593"/>
                  </a:lnTo>
                  <a:lnTo>
                    <a:pt x="201" y="1583"/>
                  </a:lnTo>
                  <a:lnTo>
                    <a:pt x="205" y="1571"/>
                  </a:lnTo>
                  <a:lnTo>
                    <a:pt x="208" y="1558"/>
                  </a:lnTo>
                  <a:lnTo>
                    <a:pt x="209" y="1543"/>
                  </a:lnTo>
                  <a:lnTo>
                    <a:pt x="211" y="1526"/>
                  </a:lnTo>
                  <a:lnTo>
                    <a:pt x="211" y="227"/>
                  </a:lnTo>
                  <a:lnTo>
                    <a:pt x="209" y="208"/>
                  </a:lnTo>
                  <a:lnTo>
                    <a:pt x="208" y="191"/>
                  </a:lnTo>
                  <a:lnTo>
                    <a:pt x="205" y="173"/>
                  </a:lnTo>
                  <a:lnTo>
                    <a:pt x="201" y="157"/>
                  </a:lnTo>
                  <a:lnTo>
                    <a:pt x="196" y="141"/>
                  </a:lnTo>
                  <a:lnTo>
                    <a:pt x="190" y="126"/>
                  </a:lnTo>
                  <a:lnTo>
                    <a:pt x="184" y="110"/>
                  </a:lnTo>
                  <a:lnTo>
                    <a:pt x="177" y="96"/>
                  </a:lnTo>
                  <a:lnTo>
                    <a:pt x="170" y="83"/>
                  </a:lnTo>
                  <a:lnTo>
                    <a:pt x="162" y="71"/>
                  </a:lnTo>
                  <a:lnTo>
                    <a:pt x="152" y="59"/>
                  </a:lnTo>
                  <a:lnTo>
                    <a:pt x="144" y="48"/>
                  </a:lnTo>
                  <a:lnTo>
                    <a:pt x="134" y="39"/>
                  </a:lnTo>
                  <a:lnTo>
                    <a:pt x="125" y="29"/>
                  </a:lnTo>
                  <a:lnTo>
                    <a:pt x="115" y="22"/>
                  </a:lnTo>
                  <a:lnTo>
                    <a:pt x="105" y="15"/>
                  </a:lnTo>
                  <a:lnTo>
                    <a:pt x="95" y="10"/>
                  </a:lnTo>
                  <a:lnTo>
                    <a:pt x="86" y="6"/>
                  </a:lnTo>
                  <a:lnTo>
                    <a:pt x="76" y="2"/>
                  </a:lnTo>
                  <a:lnTo>
                    <a:pt x="67" y="1"/>
                  </a:lnTo>
                  <a:lnTo>
                    <a:pt x="57" y="0"/>
                  </a:lnTo>
                  <a:lnTo>
                    <a:pt x="49" y="1"/>
                  </a:lnTo>
                  <a:lnTo>
                    <a:pt x="41" y="3"/>
                  </a:lnTo>
                  <a:lnTo>
                    <a:pt x="33" y="7"/>
                  </a:lnTo>
                  <a:lnTo>
                    <a:pt x="26" y="11"/>
                  </a:lnTo>
                  <a:lnTo>
                    <a:pt x="20" y="19"/>
                  </a:lnTo>
                  <a:lnTo>
                    <a:pt x="14" y="27"/>
                  </a:lnTo>
                  <a:lnTo>
                    <a:pt x="10" y="38"/>
                  </a:lnTo>
                  <a:lnTo>
                    <a:pt x="6" y="50"/>
                  </a:lnTo>
                  <a:lnTo>
                    <a:pt x="2" y="63"/>
                  </a:lnTo>
                  <a:lnTo>
                    <a:pt x="1" y="78"/>
                  </a:lnTo>
                  <a:lnTo>
                    <a:pt x="0" y="95"/>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63" name="Freeform 119">
              <a:extLst>
                <a:ext uri="{FF2B5EF4-FFF2-40B4-BE49-F238E27FC236}">
                  <a16:creationId xmlns:a16="http://schemas.microsoft.com/office/drawing/2014/main" xmlns="" id="{29036E49-C223-405A-AA52-B2659E237B3F}"/>
                </a:ext>
              </a:extLst>
            </p:cNvPr>
            <p:cNvSpPr>
              <a:spLocks/>
            </p:cNvSpPr>
            <p:nvPr/>
          </p:nvSpPr>
          <p:spPr bwMode="auto">
            <a:xfrm>
              <a:off x="9710045" y="3699313"/>
              <a:ext cx="53261" cy="49629"/>
            </a:xfrm>
            <a:custGeom>
              <a:avLst/>
              <a:gdLst>
                <a:gd name="T0" fmla="*/ 100 w 221"/>
                <a:gd name="T1" fmla="*/ 1 h 201"/>
                <a:gd name="T2" fmla="*/ 78 w 221"/>
                <a:gd name="T3" fmla="*/ 0 h 201"/>
                <a:gd name="T4" fmla="*/ 58 w 221"/>
                <a:gd name="T5" fmla="*/ 3 h 201"/>
                <a:gd name="T6" fmla="*/ 40 w 221"/>
                <a:gd name="T7" fmla="*/ 9 h 201"/>
                <a:gd name="T8" fmla="*/ 25 w 221"/>
                <a:gd name="T9" fmla="*/ 18 h 201"/>
                <a:gd name="T10" fmla="*/ 13 w 221"/>
                <a:gd name="T11" fmla="*/ 31 h 201"/>
                <a:gd name="T12" fmla="*/ 4 w 221"/>
                <a:gd name="T13" fmla="*/ 45 h 201"/>
                <a:gd name="T14" fmla="*/ 1 w 221"/>
                <a:gd name="T15" fmla="*/ 63 h 201"/>
                <a:gd name="T16" fmla="*/ 1 w 221"/>
                <a:gd name="T17" fmla="*/ 84 h 201"/>
                <a:gd name="T18" fmla="*/ 4 w 221"/>
                <a:gd name="T19" fmla="*/ 104 h 201"/>
                <a:gd name="T20" fmla="*/ 13 w 221"/>
                <a:gd name="T21" fmla="*/ 123 h 201"/>
                <a:gd name="T22" fmla="*/ 25 w 221"/>
                <a:gd name="T23" fmla="*/ 142 h 201"/>
                <a:gd name="T24" fmla="*/ 40 w 221"/>
                <a:gd name="T25" fmla="*/ 159 h 201"/>
                <a:gd name="T26" fmla="*/ 58 w 221"/>
                <a:gd name="T27" fmla="*/ 173 h 201"/>
                <a:gd name="T28" fmla="*/ 78 w 221"/>
                <a:gd name="T29" fmla="*/ 185 h 201"/>
                <a:gd name="T30" fmla="*/ 100 w 221"/>
                <a:gd name="T31" fmla="*/ 194 h 201"/>
                <a:gd name="T32" fmla="*/ 122 w 221"/>
                <a:gd name="T33" fmla="*/ 200 h 201"/>
                <a:gd name="T34" fmla="*/ 144 w 221"/>
                <a:gd name="T35" fmla="*/ 201 h 201"/>
                <a:gd name="T36" fmla="*/ 164 w 221"/>
                <a:gd name="T37" fmla="*/ 199 h 201"/>
                <a:gd name="T38" fmla="*/ 182 w 221"/>
                <a:gd name="T39" fmla="*/ 192 h 201"/>
                <a:gd name="T40" fmla="*/ 196 w 221"/>
                <a:gd name="T41" fmla="*/ 182 h 201"/>
                <a:gd name="T42" fmla="*/ 208 w 221"/>
                <a:gd name="T43" fmla="*/ 170 h 201"/>
                <a:gd name="T44" fmla="*/ 216 w 221"/>
                <a:gd name="T45" fmla="*/ 155 h 201"/>
                <a:gd name="T46" fmla="*/ 221 w 221"/>
                <a:gd name="T47" fmla="*/ 137 h 201"/>
                <a:gd name="T48" fmla="*/ 221 w 221"/>
                <a:gd name="T49" fmla="*/ 117 h 201"/>
                <a:gd name="T50" fmla="*/ 216 w 221"/>
                <a:gd name="T51" fmla="*/ 97 h 201"/>
                <a:gd name="T52" fmla="*/ 208 w 221"/>
                <a:gd name="T53" fmla="*/ 78 h 201"/>
                <a:gd name="T54" fmla="*/ 196 w 221"/>
                <a:gd name="T55" fmla="*/ 60 h 201"/>
                <a:gd name="T56" fmla="*/ 182 w 221"/>
                <a:gd name="T57" fmla="*/ 43 h 201"/>
                <a:gd name="T58" fmla="*/ 164 w 221"/>
                <a:gd name="T59" fmla="*/ 28 h 201"/>
                <a:gd name="T60" fmla="*/ 144 w 221"/>
                <a:gd name="T61" fmla="*/ 16 h 201"/>
                <a:gd name="T62" fmla="*/ 122 w 221"/>
                <a:gd name="T63" fmla="*/ 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1" h="201">
                  <a:moveTo>
                    <a:pt x="110" y="4"/>
                  </a:moveTo>
                  <a:lnTo>
                    <a:pt x="100" y="1"/>
                  </a:lnTo>
                  <a:lnTo>
                    <a:pt x="89" y="0"/>
                  </a:lnTo>
                  <a:lnTo>
                    <a:pt x="78" y="0"/>
                  </a:lnTo>
                  <a:lnTo>
                    <a:pt x="68" y="0"/>
                  </a:lnTo>
                  <a:lnTo>
                    <a:pt x="58" y="3"/>
                  </a:lnTo>
                  <a:lnTo>
                    <a:pt x="48" y="5"/>
                  </a:lnTo>
                  <a:lnTo>
                    <a:pt x="40" y="9"/>
                  </a:lnTo>
                  <a:lnTo>
                    <a:pt x="32" y="13"/>
                  </a:lnTo>
                  <a:lnTo>
                    <a:pt x="25" y="18"/>
                  </a:lnTo>
                  <a:lnTo>
                    <a:pt x="19" y="24"/>
                  </a:lnTo>
                  <a:lnTo>
                    <a:pt x="13" y="31"/>
                  </a:lnTo>
                  <a:lnTo>
                    <a:pt x="9" y="38"/>
                  </a:lnTo>
                  <a:lnTo>
                    <a:pt x="4" y="45"/>
                  </a:lnTo>
                  <a:lnTo>
                    <a:pt x="2" y="55"/>
                  </a:lnTo>
                  <a:lnTo>
                    <a:pt x="1" y="63"/>
                  </a:lnTo>
                  <a:lnTo>
                    <a:pt x="0" y="74"/>
                  </a:lnTo>
                  <a:lnTo>
                    <a:pt x="1" y="84"/>
                  </a:lnTo>
                  <a:lnTo>
                    <a:pt x="2" y="94"/>
                  </a:lnTo>
                  <a:lnTo>
                    <a:pt x="4" y="104"/>
                  </a:lnTo>
                  <a:lnTo>
                    <a:pt x="9" y="113"/>
                  </a:lnTo>
                  <a:lnTo>
                    <a:pt x="13" y="123"/>
                  </a:lnTo>
                  <a:lnTo>
                    <a:pt x="19" y="132"/>
                  </a:lnTo>
                  <a:lnTo>
                    <a:pt x="25" y="142"/>
                  </a:lnTo>
                  <a:lnTo>
                    <a:pt x="32" y="150"/>
                  </a:lnTo>
                  <a:lnTo>
                    <a:pt x="40" y="159"/>
                  </a:lnTo>
                  <a:lnTo>
                    <a:pt x="48" y="166"/>
                  </a:lnTo>
                  <a:lnTo>
                    <a:pt x="58" y="173"/>
                  </a:lnTo>
                  <a:lnTo>
                    <a:pt x="68" y="180"/>
                  </a:lnTo>
                  <a:lnTo>
                    <a:pt x="78" y="185"/>
                  </a:lnTo>
                  <a:lnTo>
                    <a:pt x="89" y="191"/>
                  </a:lnTo>
                  <a:lnTo>
                    <a:pt x="100" y="194"/>
                  </a:lnTo>
                  <a:lnTo>
                    <a:pt x="110" y="198"/>
                  </a:lnTo>
                  <a:lnTo>
                    <a:pt x="122" y="200"/>
                  </a:lnTo>
                  <a:lnTo>
                    <a:pt x="133" y="201"/>
                  </a:lnTo>
                  <a:lnTo>
                    <a:pt x="144" y="201"/>
                  </a:lnTo>
                  <a:lnTo>
                    <a:pt x="154" y="200"/>
                  </a:lnTo>
                  <a:lnTo>
                    <a:pt x="164" y="199"/>
                  </a:lnTo>
                  <a:lnTo>
                    <a:pt x="172" y="195"/>
                  </a:lnTo>
                  <a:lnTo>
                    <a:pt x="182" y="192"/>
                  </a:lnTo>
                  <a:lnTo>
                    <a:pt x="189" y="188"/>
                  </a:lnTo>
                  <a:lnTo>
                    <a:pt x="196" y="182"/>
                  </a:lnTo>
                  <a:lnTo>
                    <a:pt x="203" y="176"/>
                  </a:lnTo>
                  <a:lnTo>
                    <a:pt x="208" y="170"/>
                  </a:lnTo>
                  <a:lnTo>
                    <a:pt x="213" y="163"/>
                  </a:lnTo>
                  <a:lnTo>
                    <a:pt x="216" y="155"/>
                  </a:lnTo>
                  <a:lnTo>
                    <a:pt x="220" y="147"/>
                  </a:lnTo>
                  <a:lnTo>
                    <a:pt x="221" y="137"/>
                  </a:lnTo>
                  <a:lnTo>
                    <a:pt x="221" y="128"/>
                  </a:lnTo>
                  <a:lnTo>
                    <a:pt x="221" y="117"/>
                  </a:lnTo>
                  <a:lnTo>
                    <a:pt x="220" y="107"/>
                  </a:lnTo>
                  <a:lnTo>
                    <a:pt x="216" y="97"/>
                  </a:lnTo>
                  <a:lnTo>
                    <a:pt x="213" y="87"/>
                  </a:lnTo>
                  <a:lnTo>
                    <a:pt x="208" y="78"/>
                  </a:lnTo>
                  <a:lnTo>
                    <a:pt x="203" y="68"/>
                  </a:lnTo>
                  <a:lnTo>
                    <a:pt x="196" y="60"/>
                  </a:lnTo>
                  <a:lnTo>
                    <a:pt x="189" y="51"/>
                  </a:lnTo>
                  <a:lnTo>
                    <a:pt x="182" y="43"/>
                  </a:lnTo>
                  <a:lnTo>
                    <a:pt x="172" y="35"/>
                  </a:lnTo>
                  <a:lnTo>
                    <a:pt x="164" y="28"/>
                  </a:lnTo>
                  <a:lnTo>
                    <a:pt x="154" y="22"/>
                  </a:lnTo>
                  <a:lnTo>
                    <a:pt x="144" y="16"/>
                  </a:lnTo>
                  <a:lnTo>
                    <a:pt x="133" y="11"/>
                  </a:lnTo>
                  <a:lnTo>
                    <a:pt x="122" y="6"/>
                  </a:lnTo>
                  <a:lnTo>
                    <a:pt x="110" y="4"/>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64" name="Freeform 120">
              <a:extLst>
                <a:ext uri="{FF2B5EF4-FFF2-40B4-BE49-F238E27FC236}">
                  <a16:creationId xmlns:a16="http://schemas.microsoft.com/office/drawing/2014/main" xmlns="" id="{71BB571A-AA4A-4000-BA2A-7572A8B9DA67}"/>
                </a:ext>
              </a:extLst>
            </p:cNvPr>
            <p:cNvSpPr>
              <a:spLocks/>
            </p:cNvSpPr>
            <p:nvPr/>
          </p:nvSpPr>
          <p:spPr bwMode="auto">
            <a:xfrm>
              <a:off x="9707624" y="3701734"/>
              <a:ext cx="48419" cy="50839"/>
            </a:xfrm>
            <a:custGeom>
              <a:avLst/>
              <a:gdLst>
                <a:gd name="T0" fmla="*/ 52 w 199"/>
                <a:gd name="T1" fmla="*/ 0 h 210"/>
                <a:gd name="T2" fmla="*/ 0 w 199"/>
                <a:gd name="T3" fmla="*/ 29 h 210"/>
                <a:gd name="T4" fmla="*/ 149 w 199"/>
                <a:gd name="T5" fmla="*/ 210 h 210"/>
                <a:gd name="T6" fmla="*/ 199 w 199"/>
                <a:gd name="T7" fmla="*/ 180 h 210"/>
                <a:gd name="T8" fmla="*/ 52 w 199"/>
                <a:gd name="T9" fmla="*/ 0 h 210"/>
              </a:gdLst>
              <a:ahLst/>
              <a:cxnLst>
                <a:cxn ang="0">
                  <a:pos x="T0" y="T1"/>
                </a:cxn>
                <a:cxn ang="0">
                  <a:pos x="T2" y="T3"/>
                </a:cxn>
                <a:cxn ang="0">
                  <a:pos x="T4" y="T5"/>
                </a:cxn>
                <a:cxn ang="0">
                  <a:pos x="T6" y="T7"/>
                </a:cxn>
                <a:cxn ang="0">
                  <a:pos x="T8" y="T9"/>
                </a:cxn>
              </a:cxnLst>
              <a:rect l="0" t="0" r="r" b="b"/>
              <a:pathLst>
                <a:path w="199" h="210">
                  <a:moveTo>
                    <a:pt x="52" y="0"/>
                  </a:moveTo>
                  <a:lnTo>
                    <a:pt x="0" y="29"/>
                  </a:lnTo>
                  <a:lnTo>
                    <a:pt x="149" y="210"/>
                  </a:lnTo>
                  <a:lnTo>
                    <a:pt x="199" y="180"/>
                  </a:lnTo>
                  <a:lnTo>
                    <a:pt x="52" y="0"/>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65" name="Freeform 121">
              <a:extLst>
                <a:ext uri="{FF2B5EF4-FFF2-40B4-BE49-F238E27FC236}">
                  <a16:creationId xmlns:a16="http://schemas.microsoft.com/office/drawing/2014/main" xmlns="" id="{22C1DBAB-D3B1-4924-8024-C6D51AA2DC53}"/>
                </a:ext>
              </a:extLst>
            </p:cNvPr>
            <p:cNvSpPr>
              <a:spLocks/>
            </p:cNvSpPr>
            <p:nvPr/>
          </p:nvSpPr>
          <p:spPr bwMode="auto">
            <a:xfrm>
              <a:off x="9700361" y="3705365"/>
              <a:ext cx="53261" cy="49629"/>
            </a:xfrm>
            <a:custGeom>
              <a:avLst/>
              <a:gdLst>
                <a:gd name="T0" fmla="*/ 100 w 221"/>
                <a:gd name="T1" fmla="*/ 1 h 201"/>
                <a:gd name="T2" fmla="*/ 77 w 221"/>
                <a:gd name="T3" fmla="*/ 0 h 201"/>
                <a:gd name="T4" fmla="*/ 58 w 221"/>
                <a:gd name="T5" fmla="*/ 3 h 201"/>
                <a:gd name="T6" fmla="*/ 40 w 221"/>
                <a:gd name="T7" fmla="*/ 9 h 201"/>
                <a:gd name="T8" fmla="*/ 25 w 221"/>
                <a:gd name="T9" fmla="*/ 18 h 201"/>
                <a:gd name="T10" fmla="*/ 13 w 221"/>
                <a:gd name="T11" fmla="*/ 30 h 201"/>
                <a:gd name="T12" fmla="*/ 5 w 221"/>
                <a:gd name="T13" fmla="*/ 45 h 201"/>
                <a:gd name="T14" fmla="*/ 0 w 221"/>
                <a:gd name="T15" fmla="*/ 63 h 201"/>
                <a:gd name="T16" fmla="*/ 0 w 221"/>
                <a:gd name="T17" fmla="*/ 84 h 201"/>
                <a:gd name="T18" fmla="*/ 5 w 221"/>
                <a:gd name="T19" fmla="*/ 104 h 201"/>
                <a:gd name="T20" fmla="*/ 13 w 221"/>
                <a:gd name="T21" fmla="*/ 123 h 201"/>
                <a:gd name="T22" fmla="*/ 25 w 221"/>
                <a:gd name="T23" fmla="*/ 142 h 201"/>
                <a:gd name="T24" fmla="*/ 40 w 221"/>
                <a:gd name="T25" fmla="*/ 159 h 201"/>
                <a:gd name="T26" fmla="*/ 58 w 221"/>
                <a:gd name="T27" fmla="*/ 173 h 201"/>
                <a:gd name="T28" fmla="*/ 77 w 221"/>
                <a:gd name="T29" fmla="*/ 185 h 201"/>
                <a:gd name="T30" fmla="*/ 100 w 221"/>
                <a:gd name="T31" fmla="*/ 194 h 201"/>
                <a:gd name="T32" fmla="*/ 122 w 221"/>
                <a:gd name="T33" fmla="*/ 200 h 201"/>
                <a:gd name="T34" fmla="*/ 144 w 221"/>
                <a:gd name="T35" fmla="*/ 201 h 201"/>
                <a:gd name="T36" fmla="*/ 164 w 221"/>
                <a:gd name="T37" fmla="*/ 199 h 201"/>
                <a:gd name="T38" fmla="*/ 181 w 221"/>
                <a:gd name="T39" fmla="*/ 192 h 201"/>
                <a:gd name="T40" fmla="*/ 196 w 221"/>
                <a:gd name="T41" fmla="*/ 182 h 201"/>
                <a:gd name="T42" fmla="*/ 208 w 221"/>
                <a:gd name="T43" fmla="*/ 170 h 201"/>
                <a:gd name="T44" fmla="*/ 216 w 221"/>
                <a:gd name="T45" fmla="*/ 155 h 201"/>
                <a:gd name="T46" fmla="*/ 221 w 221"/>
                <a:gd name="T47" fmla="*/ 137 h 201"/>
                <a:gd name="T48" fmla="*/ 221 w 221"/>
                <a:gd name="T49" fmla="*/ 117 h 201"/>
                <a:gd name="T50" fmla="*/ 216 w 221"/>
                <a:gd name="T51" fmla="*/ 97 h 201"/>
                <a:gd name="T52" fmla="*/ 208 w 221"/>
                <a:gd name="T53" fmla="*/ 78 h 201"/>
                <a:gd name="T54" fmla="*/ 196 w 221"/>
                <a:gd name="T55" fmla="*/ 60 h 201"/>
                <a:gd name="T56" fmla="*/ 181 w 221"/>
                <a:gd name="T57" fmla="*/ 43 h 201"/>
                <a:gd name="T58" fmla="*/ 164 w 221"/>
                <a:gd name="T59" fmla="*/ 28 h 201"/>
                <a:gd name="T60" fmla="*/ 144 w 221"/>
                <a:gd name="T61" fmla="*/ 16 h 201"/>
                <a:gd name="T62" fmla="*/ 122 w 221"/>
                <a:gd name="T63" fmla="*/ 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1" h="201">
                  <a:moveTo>
                    <a:pt x="111" y="4"/>
                  </a:moveTo>
                  <a:lnTo>
                    <a:pt x="100" y="1"/>
                  </a:lnTo>
                  <a:lnTo>
                    <a:pt x="88" y="0"/>
                  </a:lnTo>
                  <a:lnTo>
                    <a:pt x="77" y="0"/>
                  </a:lnTo>
                  <a:lnTo>
                    <a:pt x="68" y="0"/>
                  </a:lnTo>
                  <a:lnTo>
                    <a:pt x="58" y="3"/>
                  </a:lnTo>
                  <a:lnTo>
                    <a:pt x="49" y="5"/>
                  </a:lnTo>
                  <a:lnTo>
                    <a:pt x="40" y="9"/>
                  </a:lnTo>
                  <a:lnTo>
                    <a:pt x="32" y="13"/>
                  </a:lnTo>
                  <a:lnTo>
                    <a:pt x="25" y="18"/>
                  </a:lnTo>
                  <a:lnTo>
                    <a:pt x="19" y="24"/>
                  </a:lnTo>
                  <a:lnTo>
                    <a:pt x="13" y="30"/>
                  </a:lnTo>
                  <a:lnTo>
                    <a:pt x="8" y="38"/>
                  </a:lnTo>
                  <a:lnTo>
                    <a:pt x="5" y="45"/>
                  </a:lnTo>
                  <a:lnTo>
                    <a:pt x="2" y="55"/>
                  </a:lnTo>
                  <a:lnTo>
                    <a:pt x="0" y="63"/>
                  </a:lnTo>
                  <a:lnTo>
                    <a:pt x="0" y="74"/>
                  </a:lnTo>
                  <a:lnTo>
                    <a:pt x="0" y="84"/>
                  </a:lnTo>
                  <a:lnTo>
                    <a:pt x="2" y="94"/>
                  </a:lnTo>
                  <a:lnTo>
                    <a:pt x="5" y="104"/>
                  </a:lnTo>
                  <a:lnTo>
                    <a:pt x="8" y="113"/>
                  </a:lnTo>
                  <a:lnTo>
                    <a:pt x="13" y="123"/>
                  </a:lnTo>
                  <a:lnTo>
                    <a:pt x="19" y="132"/>
                  </a:lnTo>
                  <a:lnTo>
                    <a:pt x="25" y="142"/>
                  </a:lnTo>
                  <a:lnTo>
                    <a:pt x="32" y="150"/>
                  </a:lnTo>
                  <a:lnTo>
                    <a:pt x="40" y="159"/>
                  </a:lnTo>
                  <a:lnTo>
                    <a:pt x="49" y="166"/>
                  </a:lnTo>
                  <a:lnTo>
                    <a:pt x="58" y="173"/>
                  </a:lnTo>
                  <a:lnTo>
                    <a:pt x="68" y="179"/>
                  </a:lnTo>
                  <a:lnTo>
                    <a:pt x="77" y="185"/>
                  </a:lnTo>
                  <a:lnTo>
                    <a:pt x="88" y="190"/>
                  </a:lnTo>
                  <a:lnTo>
                    <a:pt x="100" y="194"/>
                  </a:lnTo>
                  <a:lnTo>
                    <a:pt x="111" y="198"/>
                  </a:lnTo>
                  <a:lnTo>
                    <a:pt x="122" y="200"/>
                  </a:lnTo>
                  <a:lnTo>
                    <a:pt x="133" y="201"/>
                  </a:lnTo>
                  <a:lnTo>
                    <a:pt x="144" y="201"/>
                  </a:lnTo>
                  <a:lnTo>
                    <a:pt x="153" y="200"/>
                  </a:lnTo>
                  <a:lnTo>
                    <a:pt x="164" y="199"/>
                  </a:lnTo>
                  <a:lnTo>
                    <a:pt x="172" y="195"/>
                  </a:lnTo>
                  <a:lnTo>
                    <a:pt x="181" y="192"/>
                  </a:lnTo>
                  <a:lnTo>
                    <a:pt x="189" y="188"/>
                  </a:lnTo>
                  <a:lnTo>
                    <a:pt x="196" y="182"/>
                  </a:lnTo>
                  <a:lnTo>
                    <a:pt x="202" y="176"/>
                  </a:lnTo>
                  <a:lnTo>
                    <a:pt x="208" y="170"/>
                  </a:lnTo>
                  <a:lnTo>
                    <a:pt x="213" y="163"/>
                  </a:lnTo>
                  <a:lnTo>
                    <a:pt x="216" y="155"/>
                  </a:lnTo>
                  <a:lnTo>
                    <a:pt x="219" y="147"/>
                  </a:lnTo>
                  <a:lnTo>
                    <a:pt x="221" y="137"/>
                  </a:lnTo>
                  <a:lnTo>
                    <a:pt x="221" y="128"/>
                  </a:lnTo>
                  <a:lnTo>
                    <a:pt x="221" y="117"/>
                  </a:lnTo>
                  <a:lnTo>
                    <a:pt x="219" y="107"/>
                  </a:lnTo>
                  <a:lnTo>
                    <a:pt x="216" y="97"/>
                  </a:lnTo>
                  <a:lnTo>
                    <a:pt x="213" y="87"/>
                  </a:lnTo>
                  <a:lnTo>
                    <a:pt x="208" y="78"/>
                  </a:lnTo>
                  <a:lnTo>
                    <a:pt x="202" y="68"/>
                  </a:lnTo>
                  <a:lnTo>
                    <a:pt x="196" y="60"/>
                  </a:lnTo>
                  <a:lnTo>
                    <a:pt x="189" y="50"/>
                  </a:lnTo>
                  <a:lnTo>
                    <a:pt x="181" y="43"/>
                  </a:lnTo>
                  <a:lnTo>
                    <a:pt x="172" y="35"/>
                  </a:lnTo>
                  <a:lnTo>
                    <a:pt x="164" y="28"/>
                  </a:lnTo>
                  <a:lnTo>
                    <a:pt x="153" y="22"/>
                  </a:lnTo>
                  <a:lnTo>
                    <a:pt x="144" y="16"/>
                  </a:lnTo>
                  <a:lnTo>
                    <a:pt x="133" y="11"/>
                  </a:lnTo>
                  <a:lnTo>
                    <a:pt x="122" y="6"/>
                  </a:lnTo>
                  <a:lnTo>
                    <a:pt x="111" y="4"/>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66" name="Freeform 122">
              <a:extLst>
                <a:ext uri="{FF2B5EF4-FFF2-40B4-BE49-F238E27FC236}">
                  <a16:creationId xmlns:a16="http://schemas.microsoft.com/office/drawing/2014/main" xmlns="" id="{48FA7A82-C512-49C8-9AD1-6B3C6AE23DB6}"/>
                </a:ext>
              </a:extLst>
            </p:cNvPr>
            <p:cNvSpPr>
              <a:spLocks/>
            </p:cNvSpPr>
            <p:nvPr/>
          </p:nvSpPr>
          <p:spPr bwMode="auto">
            <a:xfrm>
              <a:off x="9707624" y="3712627"/>
              <a:ext cx="38735" cy="35104"/>
            </a:xfrm>
            <a:custGeom>
              <a:avLst/>
              <a:gdLst>
                <a:gd name="T0" fmla="*/ 71 w 160"/>
                <a:gd name="T1" fmla="*/ 1 h 146"/>
                <a:gd name="T2" fmla="*/ 56 w 160"/>
                <a:gd name="T3" fmla="*/ 0 h 146"/>
                <a:gd name="T4" fmla="*/ 41 w 160"/>
                <a:gd name="T5" fmla="*/ 1 h 146"/>
                <a:gd name="T6" fmla="*/ 28 w 160"/>
                <a:gd name="T7" fmla="*/ 6 h 146"/>
                <a:gd name="T8" fmla="*/ 18 w 160"/>
                <a:gd name="T9" fmla="*/ 13 h 146"/>
                <a:gd name="T10" fmla="*/ 9 w 160"/>
                <a:gd name="T11" fmla="*/ 22 h 146"/>
                <a:gd name="T12" fmla="*/ 3 w 160"/>
                <a:gd name="T13" fmla="*/ 33 h 146"/>
                <a:gd name="T14" fmla="*/ 0 w 160"/>
                <a:gd name="T15" fmla="*/ 46 h 146"/>
                <a:gd name="T16" fmla="*/ 0 w 160"/>
                <a:gd name="T17" fmla="*/ 60 h 146"/>
                <a:gd name="T18" fmla="*/ 3 w 160"/>
                <a:gd name="T19" fmla="*/ 75 h 146"/>
                <a:gd name="T20" fmla="*/ 9 w 160"/>
                <a:gd name="T21" fmla="*/ 89 h 146"/>
                <a:gd name="T22" fmla="*/ 18 w 160"/>
                <a:gd name="T23" fmla="*/ 102 h 146"/>
                <a:gd name="T24" fmla="*/ 28 w 160"/>
                <a:gd name="T25" fmla="*/ 114 h 146"/>
                <a:gd name="T26" fmla="*/ 41 w 160"/>
                <a:gd name="T27" fmla="*/ 125 h 146"/>
                <a:gd name="T28" fmla="*/ 56 w 160"/>
                <a:gd name="T29" fmla="*/ 134 h 146"/>
                <a:gd name="T30" fmla="*/ 71 w 160"/>
                <a:gd name="T31" fmla="*/ 140 h 146"/>
                <a:gd name="T32" fmla="*/ 88 w 160"/>
                <a:gd name="T33" fmla="*/ 145 h 146"/>
                <a:gd name="T34" fmla="*/ 103 w 160"/>
                <a:gd name="T35" fmla="*/ 146 h 146"/>
                <a:gd name="T36" fmla="*/ 118 w 160"/>
                <a:gd name="T37" fmla="*/ 144 h 146"/>
                <a:gd name="T38" fmla="*/ 131 w 160"/>
                <a:gd name="T39" fmla="*/ 139 h 146"/>
                <a:gd name="T40" fmla="*/ 141 w 160"/>
                <a:gd name="T41" fmla="*/ 132 h 146"/>
                <a:gd name="T42" fmla="*/ 151 w 160"/>
                <a:gd name="T43" fmla="*/ 123 h 146"/>
                <a:gd name="T44" fmla="*/ 157 w 160"/>
                <a:gd name="T45" fmla="*/ 112 h 146"/>
                <a:gd name="T46" fmla="*/ 159 w 160"/>
                <a:gd name="T47" fmla="*/ 98 h 146"/>
                <a:gd name="T48" fmla="*/ 159 w 160"/>
                <a:gd name="T49" fmla="*/ 84 h 146"/>
                <a:gd name="T50" fmla="*/ 157 w 160"/>
                <a:gd name="T51" fmla="*/ 70 h 146"/>
                <a:gd name="T52" fmla="*/ 151 w 160"/>
                <a:gd name="T53" fmla="*/ 56 h 146"/>
                <a:gd name="T54" fmla="*/ 141 w 160"/>
                <a:gd name="T55" fmla="*/ 42 h 146"/>
                <a:gd name="T56" fmla="*/ 131 w 160"/>
                <a:gd name="T57" fmla="*/ 31 h 146"/>
                <a:gd name="T58" fmla="*/ 118 w 160"/>
                <a:gd name="T59" fmla="*/ 20 h 146"/>
                <a:gd name="T60" fmla="*/ 103 w 160"/>
                <a:gd name="T61" fmla="*/ 10 h 146"/>
                <a:gd name="T62" fmla="*/ 88 w 160"/>
                <a:gd name="T63" fmla="*/ 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0" h="146">
                  <a:moveTo>
                    <a:pt x="80" y="2"/>
                  </a:moveTo>
                  <a:lnTo>
                    <a:pt x="71" y="1"/>
                  </a:lnTo>
                  <a:lnTo>
                    <a:pt x="63" y="0"/>
                  </a:lnTo>
                  <a:lnTo>
                    <a:pt x="56" y="0"/>
                  </a:lnTo>
                  <a:lnTo>
                    <a:pt x="49" y="0"/>
                  </a:lnTo>
                  <a:lnTo>
                    <a:pt x="41" y="1"/>
                  </a:lnTo>
                  <a:lnTo>
                    <a:pt x="34" y="3"/>
                  </a:lnTo>
                  <a:lnTo>
                    <a:pt x="28" y="6"/>
                  </a:lnTo>
                  <a:lnTo>
                    <a:pt x="22" y="9"/>
                  </a:lnTo>
                  <a:lnTo>
                    <a:pt x="18" y="13"/>
                  </a:lnTo>
                  <a:lnTo>
                    <a:pt x="13" y="16"/>
                  </a:lnTo>
                  <a:lnTo>
                    <a:pt x="9" y="22"/>
                  </a:lnTo>
                  <a:lnTo>
                    <a:pt x="6" y="27"/>
                  </a:lnTo>
                  <a:lnTo>
                    <a:pt x="3" y="33"/>
                  </a:lnTo>
                  <a:lnTo>
                    <a:pt x="1" y="39"/>
                  </a:lnTo>
                  <a:lnTo>
                    <a:pt x="0" y="46"/>
                  </a:lnTo>
                  <a:lnTo>
                    <a:pt x="0" y="53"/>
                  </a:lnTo>
                  <a:lnTo>
                    <a:pt x="0" y="60"/>
                  </a:lnTo>
                  <a:lnTo>
                    <a:pt x="1" y="67"/>
                  </a:lnTo>
                  <a:lnTo>
                    <a:pt x="3" y="75"/>
                  </a:lnTo>
                  <a:lnTo>
                    <a:pt x="6" y="82"/>
                  </a:lnTo>
                  <a:lnTo>
                    <a:pt x="9" y="89"/>
                  </a:lnTo>
                  <a:lnTo>
                    <a:pt x="13" y="96"/>
                  </a:lnTo>
                  <a:lnTo>
                    <a:pt x="18" y="102"/>
                  </a:lnTo>
                  <a:lnTo>
                    <a:pt x="22" y="108"/>
                  </a:lnTo>
                  <a:lnTo>
                    <a:pt x="28" y="114"/>
                  </a:lnTo>
                  <a:lnTo>
                    <a:pt x="34" y="120"/>
                  </a:lnTo>
                  <a:lnTo>
                    <a:pt x="41" y="125"/>
                  </a:lnTo>
                  <a:lnTo>
                    <a:pt x="49" y="129"/>
                  </a:lnTo>
                  <a:lnTo>
                    <a:pt x="56" y="134"/>
                  </a:lnTo>
                  <a:lnTo>
                    <a:pt x="63" y="138"/>
                  </a:lnTo>
                  <a:lnTo>
                    <a:pt x="71" y="140"/>
                  </a:lnTo>
                  <a:lnTo>
                    <a:pt x="80" y="142"/>
                  </a:lnTo>
                  <a:lnTo>
                    <a:pt x="88" y="145"/>
                  </a:lnTo>
                  <a:lnTo>
                    <a:pt x="96" y="145"/>
                  </a:lnTo>
                  <a:lnTo>
                    <a:pt x="103" y="146"/>
                  </a:lnTo>
                  <a:lnTo>
                    <a:pt x="110" y="145"/>
                  </a:lnTo>
                  <a:lnTo>
                    <a:pt x="118" y="144"/>
                  </a:lnTo>
                  <a:lnTo>
                    <a:pt x="125" y="141"/>
                  </a:lnTo>
                  <a:lnTo>
                    <a:pt x="131" y="139"/>
                  </a:lnTo>
                  <a:lnTo>
                    <a:pt x="137" y="137"/>
                  </a:lnTo>
                  <a:lnTo>
                    <a:pt x="141" y="132"/>
                  </a:lnTo>
                  <a:lnTo>
                    <a:pt x="146" y="128"/>
                  </a:lnTo>
                  <a:lnTo>
                    <a:pt x="151" y="123"/>
                  </a:lnTo>
                  <a:lnTo>
                    <a:pt x="153" y="117"/>
                  </a:lnTo>
                  <a:lnTo>
                    <a:pt x="157" y="112"/>
                  </a:lnTo>
                  <a:lnTo>
                    <a:pt x="158" y="106"/>
                  </a:lnTo>
                  <a:lnTo>
                    <a:pt x="159" y="98"/>
                  </a:lnTo>
                  <a:lnTo>
                    <a:pt x="160" y="92"/>
                  </a:lnTo>
                  <a:lnTo>
                    <a:pt x="159" y="84"/>
                  </a:lnTo>
                  <a:lnTo>
                    <a:pt x="158" y="77"/>
                  </a:lnTo>
                  <a:lnTo>
                    <a:pt x="157" y="70"/>
                  </a:lnTo>
                  <a:lnTo>
                    <a:pt x="153" y="63"/>
                  </a:lnTo>
                  <a:lnTo>
                    <a:pt x="151" y="56"/>
                  </a:lnTo>
                  <a:lnTo>
                    <a:pt x="146" y="50"/>
                  </a:lnTo>
                  <a:lnTo>
                    <a:pt x="141" y="42"/>
                  </a:lnTo>
                  <a:lnTo>
                    <a:pt x="137" y="37"/>
                  </a:lnTo>
                  <a:lnTo>
                    <a:pt x="131" y="31"/>
                  </a:lnTo>
                  <a:lnTo>
                    <a:pt x="125" y="25"/>
                  </a:lnTo>
                  <a:lnTo>
                    <a:pt x="118" y="20"/>
                  </a:lnTo>
                  <a:lnTo>
                    <a:pt x="110" y="15"/>
                  </a:lnTo>
                  <a:lnTo>
                    <a:pt x="103" y="10"/>
                  </a:lnTo>
                  <a:lnTo>
                    <a:pt x="96" y="7"/>
                  </a:lnTo>
                  <a:lnTo>
                    <a:pt x="88" y="4"/>
                  </a:lnTo>
                  <a:lnTo>
                    <a:pt x="80" y="2"/>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67" name="Freeform 123">
              <a:extLst>
                <a:ext uri="{FF2B5EF4-FFF2-40B4-BE49-F238E27FC236}">
                  <a16:creationId xmlns:a16="http://schemas.microsoft.com/office/drawing/2014/main" xmlns="" id="{5C6A14B4-E887-4407-B648-3C79F7C54481}"/>
                </a:ext>
              </a:extLst>
            </p:cNvPr>
            <p:cNvSpPr>
              <a:spLocks/>
            </p:cNvSpPr>
            <p:nvPr/>
          </p:nvSpPr>
          <p:spPr bwMode="auto">
            <a:xfrm>
              <a:off x="9455847" y="3556477"/>
              <a:ext cx="54471" cy="48419"/>
            </a:xfrm>
            <a:custGeom>
              <a:avLst/>
              <a:gdLst>
                <a:gd name="T0" fmla="*/ 98 w 221"/>
                <a:gd name="T1" fmla="*/ 1 h 202"/>
                <a:gd name="T2" fmla="*/ 77 w 221"/>
                <a:gd name="T3" fmla="*/ 0 h 202"/>
                <a:gd name="T4" fmla="*/ 58 w 221"/>
                <a:gd name="T5" fmla="*/ 3 h 202"/>
                <a:gd name="T6" fmla="*/ 40 w 221"/>
                <a:gd name="T7" fmla="*/ 10 h 202"/>
                <a:gd name="T8" fmla="*/ 25 w 221"/>
                <a:gd name="T9" fmla="*/ 19 h 202"/>
                <a:gd name="T10" fmla="*/ 13 w 221"/>
                <a:gd name="T11" fmla="*/ 31 h 202"/>
                <a:gd name="T12" fmla="*/ 4 w 221"/>
                <a:gd name="T13" fmla="*/ 47 h 202"/>
                <a:gd name="T14" fmla="*/ 0 w 221"/>
                <a:gd name="T15" fmla="*/ 65 h 202"/>
                <a:gd name="T16" fmla="*/ 0 w 221"/>
                <a:gd name="T17" fmla="*/ 85 h 202"/>
                <a:gd name="T18" fmla="*/ 4 w 221"/>
                <a:gd name="T19" fmla="*/ 105 h 202"/>
                <a:gd name="T20" fmla="*/ 13 w 221"/>
                <a:gd name="T21" fmla="*/ 124 h 202"/>
                <a:gd name="T22" fmla="*/ 25 w 221"/>
                <a:gd name="T23" fmla="*/ 142 h 202"/>
                <a:gd name="T24" fmla="*/ 40 w 221"/>
                <a:gd name="T25" fmla="*/ 159 h 202"/>
                <a:gd name="T26" fmla="*/ 58 w 221"/>
                <a:gd name="T27" fmla="*/ 174 h 202"/>
                <a:gd name="T28" fmla="*/ 77 w 221"/>
                <a:gd name="T29" fmla="*/ 186 h 202"/>
                <a:gd name="T30" fmla="*/ 98 w 221"/>
                <a:gd name="T31" fmla="*/ 196 h 202"/>
                <a:gd name="T32" fmla="*/ 121 w 221"/>
                <a:gd name="T33" fmla="*/ 200 h 202"/>
                <a:gd name="T34" fmla="*/ 144 w 221"/>
                <a:gd name="T35" fmla="*/ 202 h 202"/>
                <a:gd name="T36" fmla="*/ 163 w 221"/>
                <a:gd name="T37" fmla="*/ 199 h 202"/>
                <a:gd name="T38" fmla="*/ 180 w 221"/>
                <a:gd name="T39" fmla="*/ 193 h 202"/>
                <a:gd name="T40" fmla="*/ 196 w 221"/>
                <a:gd name="T41" fmla="*/ 184 h 202"/>
                <a:gd name="T42" fmla="*/ 208 w 221"/>
                <a:gd name="T43" fmla="*/ 172 h 202"/>
                <a:gd name="T44" fmla="*/ 216 w 221"/>
                <a:gd name="T45" fmla="*/ 156 h 202"/>
                <a:gd name="T46" fmla="*/ 221 w 221"/>
                <a:gd name="T47" fmla="*/ 138 h 202"/>
                <a:gd name="T48" fmla="*/ 221 w 221"/>
                <a:gd name="T49" fmla="*/ 118 h 202"/>
                <a:gd name="T50" fmla="*/ 216 w 221"/>
                <a:gd name="T51" fmla="*/ 98 h 202"/>
                <a:gd name="T52" fmla="*/ 208 w 221"/>
                <a:gd name="T53" fmla="*/ 79 h 202"/>
                <a:gd name="T54" fmla="*/ 196 w 221"/>
                <a:gd name="T55" fmla="*/ 60 h 202"/>
                <a:gd name="T56" fmla="*/ 180 w 221"/>
                <a:gd name="T57" fmla="*/ 43 h 202"/>
                <a:gd name="T58" fmla="*/ 163 w 221"/>
                <a:gd name="T59" fmla="*/ 29 h 202"/>
                <a:gd name="T60" fmla="*/ 144 w 221"/>
                <a:gd name="T61" fmla="*/ 17 h 202"/>
                <a:gd name="T62" fmla="*/ 121 w 221"/>
                <a:gd name="T63" fmla="*/ 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1" h="202">
                  <a:moveTo>
                    <a:pt x="110" y="4"/>
                  </a:moveTo>
                  <a:lnTo>
                    <a:pt x="98" y="1"/>
                  </a:lnTo>
                  <a:lnTo>
                    <a:pt x="88" y="0"/>
                  </a:lnTo>
                  <a:lnTo>
                    <a:pt x="77" y="0"/>
                  </a:lnTo>
                  <a:lnTo>
                    <a:pt x="68" y="1"/>
                  </a:lnTo>
                  <a:lnTo>
                    <a:pt x="58" y="3"/>
                  </a:lnTo>
                  <a:lnTo>
                    <a:pt x="48" y="6"/>
                  </a:lnTo>
                  <a:lnTo>
                    <a:pt x="40" y="10"/>
                  </a:lnTo>
                  <a:lnTo>
                    <a:pt x="32" y="13"/>
                  </a:lnTo>
                  <a:lnTo>
                    <a:pt x="25" y="19"/>
                  </a:lnTo>
                  <a:lnTo>
                    <a:pt x="19" y="25"/>
                  </a:lnTo>
                  <a:lnTo>
                    <a:pt x="13" y="31"/>
                  </a:lnTo>
                  <a:lnTo>
                    <a:pt x="8" y="38"/>
                  </a:lnTo>
                  <a:lnTo>
                    <a:pt x="4" y="47"/>
                  </a:lnTo>
                  <a:lnTo>
                    <a:pt x="2" y="55"/>
                  </a:lnTo>
                  <a:lnTo>
                    <a:pt x="0" y="65"/>
                  </a:lnTo>
                  <a:lnTo>
                    <a:pt x="0" y="74"/>
                  </a:lnTo>
                  <a:lnTo>
                    <a:pt x="0" y="85"/>
                  </a:lnTo>
                  <a:lnTo>
                    <a:pt x="2" y="94"/>
                  </a:lnTo>
                  <a:lnTo>
                    <a:pt x="4" y="105"/>
                  </a:lnTo>
                  <a:lnTo>
                    <a:pt x="8" y="115"/>
                  </a:lnTo>
                  <a:lnTo>
                    <a:pt x="13" y="124"/>
                  </a:lnTo>
                  <a:lnTo>
                    <a:pt x="19" y="134"/>
                  </a:lnTo>
                  <a:lnTo>
                    <a:pt x="25" y="142"/>
                  </a:lnTo>
                  <a:lnTo>
                    <a:pt x="32" y="151"/>
                  </a:lnTo>
                  <a:lnTo>
                    <a:pt x="40" y="159"/>
                  </a:lnTo>
                  <a:lnTo>
                    <a:pt x="48" y="167"/>
                  </a:lnTo>
                  <a:lnTo>
                    <a:pt x="58" y="174"/>
                  </a:lnTo>
                  <a:lnTo>
                    <a:pt x="68" y="180"/>
                  </a:lnTo>
                  <a:lnTo>
                    <a:pt x="77" y="186"/>
                  </a:lnTo>
                  <a:lnTo>
                    <a:pt x="88" y="191"/>
                  </a:lnTo>
                  <a:lnTo>
                    <a:pt x="98" y="196"/>
                  </a:lnTo>
                  <a:lnTo>
                    <a:pt x="110" y="198"/>
                  </a:lnTo>
                  <a:lnTo>
                    <a:pt x="121" y="200"/>
                  </a:lnTo>
                  <a:lnTo>
                    <a:pt x="133" y="202"/>
                  </a:lnTo>
                  <a:lnTo>
                    <a:pt x="144" y="202"/>
                  </a:lnTo>
                  <a:lnTo>
                    <a:pt x="153" y="202"/>
                  </a:lnTo>
                  <a:lnTo>
                    <a:pt x="163" y="199"/>
                  </a:lnTo>
                  <a:lnTo>
                    <a:pt x="172" y="197"/>
                  </a:lnTo>
                  <a:lnTo>
                    <a:pt x="180" y="193"/>
                  </a:lnTo>
                  <a:lnTo>
                    <a:pt x="189" y="188"/>
                  </a:lnTo>
                  <a:lnTo>
                    <a:pt x="196" y="184"/>
                  </a:lnTo>
                  <a:lnTo>
                    <a:pt x="202" y="178"/>
                  </a:lnTo>
                  <a:lnTo>
                    <a:pt x="208" y="172"/>
                  </a:lnTo>
                  <a:lnTo>
                    <a:pt x="213" y="163"/>
                  </a:lnTo>
                  <a:lnTo>
                    <a:pt x="216" y="156"/>
                  </a:lnTo>
                  <a:lnTo>
                    <a:pt x="219" y="147"/>
                  </a:lnTo>
                  <a:lnTo>
                    <a:pt x="221" y="138"/>
                  </a:lnTo>
                  <a:lnTo>
                    <a:pt x="221" y="128"/>
                  </a:lnTo>
                  <a:lnTo>
                    <a:pt x="221" y="118"/>
                  </a:lnTo>
                  <a:lnTo>
                    <a:pt x="219" y="109"/>
                  </a:lnTo>
                  <a:lnTo>
                    <a:pt x="216" y="98"/>
                  </a:lnTo>
                  <a:lnTo>
                    <a:pt x="213" y="88"/>
                  </a:lnTo>
                  <a:lnTo>
                    <a:pt x="208" y="79"/>
                  </a:lnTo>
                  <a:lnTo>
                    <a:pt x="202" y="69"/>
                  </a:lnTo>
                  <a:lnTo>
                    <a:pt x="196" y="60"/>
                  </a:lnTo>
                  <a:lnTo>
                    <a:pt x="189" y="51"/>
                  </a:lnTo>
                  <a:lnTo>
                    <a:pt x="180" y="43"/>
                  </a:lnTo>
                  <a:lnTo>
                    <a:pt x="172" y="36"/>
                  </a:lnTo>
                  <a:lnTo>
                    <a:pt x="163" y="29"/>
                  </a:lnTo>
                  <a:lnTo>
                    <a:pt x="153" y="23"/>
                  </a:lnTo>
                  <a:lnTo>
                    <a:pt x="144" y="17"/>
                  </a:lnTo>
                  <a:lnTo>
                    <a:pt x="133" y="12"/>
                  </a:lnTo>
                  <a:lnTo>
                    <a:pt x="121" y="7"/>
                  </a:lnTo>
                  <a:lnTo>
                    <a:pt x="110" y="4"/>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68" name="Freeform 124">
              <a:extLst>
                <a:ext uri="{FF2B5EF4-FFF2-40B4-BE49-F238E27FC236}">
                  <a16:creationId xmlns:a16="http://schemas.microsoft.com/office/drawing/2014/main" xmlns="" id="{8BF08A8D-7A80-43DB-8B07-A368D8548A64}"/>
                </a:ext>
              </a:extLst>
            </p:cNvPr>
            <p:cNvSpPr>
              <a:spLocks/>
            </p:cNvSpPr>
            <p:nvPr/>
          </p:nvSpPr>
          <p:spPr bwMode="auto">
            <a:xfrm>
              <a:off x="9454636" y="3558899"/>
              <a:ext cx="47209" cy="49629"/>
            </a:xfrm>
            <a:custGeom>
              <a:avLst/>
              <a:gdLst>
                <a:gd name="T0" fmla="*/ 52 w 199"/>
                <a:gd name="T1" fmla="*/ 0 h 208"/>
                <a:gd name="T2" fmla="*/ 0 w 199"/>
                <a:gd name="T3" fmla="*/ 28 h 208"/>
                <a:gd name="T4" fmla="*/ 149 w 199"/>
                <a:gd name="T5" fmla="*/ 208 h 208"/>
                <a:gd name="T6" fmla="*/ 199 w 199"/>
                <a:gd name="T7" fmla="*/ 179 h 208"/>
                <a:gd name="T8" fmla="*/ 52 w 199"/>
                <a:gd name="T9" fmla="*/ 0 h 208"/>
              </a:gdLst>
              <a:ahLst/>
              <a:cxnLst>
                <a:cxn ang="0">
                  <a:pos x="T0" y="T1"/>
                </a:cxn>
                <a:cxn ang="0">
                  <a:pos x="T2" y="T3"/>
                </a:cxn>
                <a:cxn ang="0">
                  <a:pos x="T4" y="T5"/>
                </a:cxn>
                <a:cxn ang="0">
                  <a:pos x="T6" y="T7"/>
                </a:cxn>
                <a:cxn ang="0">
                  <a:pos x="T8" y="T9"/>
                </a:cxn>
              </a:cxnLst>
              <a:rect l="0" t="0" r="r" b="b"/>
              <a:pathLst>
                <a:path w="199" h="208">
                  <a:moveTo>
                    <a:pt x="52" y="0"/>
                  </a:moveTo>
                  <a:lnTo>
                    <a:pt x="0" y="28"/>
                  </a:lnTo>
                  <a:lnTo>
                    <a:pt x="149" y="208"/>
                  </a:lnTo>
                  <a:lnTo>
                    <a:pt x="199" y="179"/>
                  </a:lnTo>
                  <a:lnTo>
                    <a:pt x="52" y="0"/>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69" name="Freeform 125">
              <a:extLst>
                <a:ext uri="{FF2B5EF4-FFF2-40B4-BE49-F238E27FC236}">
                  <a16:creationId xmlns:a16="http://schemas.microsoft.com/office/drawing/2014/main" xmlns="" id="{124DA671-95FE-491D-B138-E30E409041DC}"/>
                </a:ext>
              </a:extLst>
            </p:cNvPr>
            <p:cNvSpPr>
              <a:spLocks/>
            </p:cNvSpPr>
            <p:nvPr/>
          </p:nvSpPr>
          <p:spPr bwMode="auto">
            <a:xfrm>
              <a:off x="9446163" y="3562529"/>
              <a:ext cx="53261" cy="48419"/>
            </a:xfrm>
            <a:custGeom>
              <a:avLst/>
              <a:gdLst>
                <a:gd name="T0" fmla="*/ 99 w 221"/>
                <a:gd name="T1" fmla="*/ 1 h 202"/>
                <a:gd name="T2" fmla="*/ 77 w 221"/>
                <a:gd name="T3" fmla="*/ 0 h 202"/>
                <a:gd name="T4" fmla="*/ 57 w 221"/>
                <a:gd name="T5" fmla="*/ 3 h 202"/>
                <a:gd name="T6" fmla="*/ 39 w 221"/>
                <a:gd name="T7" fmla="*/ 10 h 202"/>
                <a:gd name="T8" fmla="*/ 25 w 221"/>
                <a:gd name="T9" fmla="*/ 19 h 202"/>
                <a:gd name="T10" fmla="*/ 13 w 221"/>
                <a:gd name="T11" fmla="*/ 31 h 202"/>
                <a:gd name="T12" fmla="*/ 5 w 221"/>
                <a:gd name="T13" fmla="*/ 47 h 202"/>
                <a:gd name="T14" fmla="*/ 0 w 221"/>
                <a:gd name="T15" fmla="*/ 65 h 202"/>
                <a:gd name="T16" fmla="*/ 0 w 221"/>
                <a:gd name="T17" fmla="*/ 85 h 202"/>
                <a:gd name="T18" fmla="*/ 5 w 221"/>
                <a:gd name="T19" fmla="*/ 105 h 202"/>
                <a:gd name="T20" fmla="*/ 13 w 221"/>
                <a:gd name="T21" fmla="*/ 124 h 202"/>
                <a:gd name="T22" fmla="*/ 25 w 221"/>
                <a:gd name="T23" fmla="*/ 142 h 202"/>
                <a:gd name="T24" fmla="*/ 39 w 221"/>
                <a:gd name="T25" fmla="*/ 159 h 202"/>
                <a:gd name="T26" fmla="*/ 57 w 221"/>
                <a:gd name="T27" fmla="*/ 174 h 202"/>
                <a:gd name="T28" fmla="*/ 77 w 221"/>
                <a:gd name="T29" fmla="*/ 186 h 202"/>
                <a:gd name="T30" fmla="*/ 99 w 221"/>
                <a:gd name="T31" fmla="*/ 196 h 202"/>
                <a:gd name="T32" fmla="*/ 121 w 221"/>
                <a:gd name="T33" fmla="*/ 200 h 202"/>
                <a:gd name="T34" fmla="*/ 143 w 221"/>
                <a:gd name="T35" fmla="*/ 202 h 202"/>
                <a:gd name="T36" fmla="*/ 163 w 221"/>
                <a:gd name="T37" fmla="*/ 199 h 202"/>
                <a:gd name="T38" fmla="*/ 181 w 221"/>
                <a:gd name="T39" fmla="*/ 193 h 202"/>
                <a:gd name="T40" fmla="*/ 196 w 221"/>
                <a:gd name="T41" fmla="*/ 184 h 202"/>
                <a:gd name="T42" fmla="*/ 208 w 221"/>
                <a:gd name="T43" fmla="*/ 171 h 202"/>
                <a:gd name="T44" fmla="*/ 216 w 221"/>
                <a:gd name="T45" fmla="*/ 156 h 202"/>
                <a:gd name="T46" fmla="*/ 220 w 221"/>
                <a:gd name="T47" fmla="*/ 138 h 202"/>
                <a:gd name="T48" fmla="*/ 220 w 221"/>
                <a:gd name="T49" fmla="*/ 118 h 202"/>
                <a:gd name="T50" fmla="*/ 216 w 221"/>
                <a:gd name="T51" fmla="*/ 98 h 202"/>
                <a:gd name="T52" fmla="*/ 208 w 221"/>
                <a:gd name="T53" fmla="*/ 79 h 202"/>
                <a:gd name="T54" fmla="*/ 196 w 221"/>
                <a:gd name="T55" fmla="*/ 60 h 202"/>
                <a:gd name="T56" fmla="*/ 181 w 221"/>
                <a:gd name="T57" fmla="*/ 43 h 202"/>
                <a:gd name="T58" fmla="*/ 163 w 221"/>
                <a:gd name="T59" fmla="*/ 29 h 202"/>
                <a:gd name="T60" fmla="*/ 143 w 221"/>
                <a:gd name="T61" fmla="*/ 17 h 202"/>
                <a:gd name="T62" fmla="*/ 121 w 221"/>
                <a:gd name="T63" fmla="*/ 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1" h="202">
                  <a:moveTo>
                    <a:pt x="111" y="4"/>
                  </a:moveTo>
                  <a:lnTo>
                    <a:pt x="99" y="1"/>
                  </a:lnTo>
                  <a:lnTo>
                    <a:pt x="88" y="0"/>
                  </a:lnTo>
                  <a:lnTo>
                    <a:pt x="77" y="0"/>
                  </a:lnTo>
                  <a:lnTo>
                    <a:pt x="66" y="1"/>
                  </a:lnTo>
                  <a:lnTo>
                    <a:pt x="57" y="3"/>
                  </a:lnTo>
                  <a:lnTo>
                    <a:pt x="49" y="6"/>
                  </a:lnTo>
                  <a:lnTo>
                    <a:pt x="39" y="10"/>
                  </a:lnTo>
                  <a:lnTo>
                    <a:pt x="32" y="13"/>
                  </a:lnTo>
                  <a:lnTo>
                    <a:pt x="25" y="19"/>
                  </a:lnTo>
                  <a:lnTo>
                    <a:pt x="18" y="25"/>
                  </a:lnTo>
                  <a:lnTo>
                    <a:pt x="13" y="31"/>
                  </a:lnTo>
                  <a:lnTo>
                    <a:pt x="8" y="38"/>
                  </a:lnTo>
                  <a:lnTo>
                    <a:pt x="5" y="47"/>
                  </a:lnTo>
                  <a:lnTo>
                    <a:pt x="1" y="55"/>
                  </a:lnTo>
                  <a:lnTo>
                    <a:pt x="0" y="65"/>
                  </a:lnTo>
                  <a:lnTo>
                    <a:pt x="0" y="74"/>
                  </a:lnTo>
                  <a:lnTo>
                    <a:pt x="0" y="85"/>
                  </a:lnTo>
                  <a:lnTo>
                    <a:pt x="1" y="94"/>
                  </a:lnTo>
                  <a:lnTo>
                    <a:pt x="5" y="105"/>
                  </a:lnTo>
                  <a:lnTo>
                    <a:pt x="8" y="115"/>
                  </a:lnTo>
                  <a:lnTo>
                    <a:pt x="13" y="124"/>
                  </a:lnTo>
                  <a:lnTo>
                    <a:pt x="18" y="134"/>
                  </a:lnTo>
                  <a:lnTo>
                    <a:pt x="25" y="142"/>
                  </a:lnTo>
                  <a:lnTo>
                    <a:pt x="32" y="150"/>
                  </a:lnTo>
                  <a:lnTo>
                    <a:pt x="39" y="159"/>
                  </a:lnTo>
                  <a:lnTo>
                    <a:pt x="49" y="167"/>
                  </a:lnTo>
                  <a:lnTo>
                    <a:pt x="57" y="174"/>
                  </a:lnTo>
                  <a:lnTo>
                    <a:pt x="66" y="180"/>
                  </a:lnTo>
                  <a:lnTo>
                    <a:pt x="77" y="186"/>
                  </a:lnTo>
                  <a:lnTo>
                    <a:pt x="88" y="191"/>
                  </a:lnTo>
                  <a:lnTo>
                    <a:pt x="99" y="196"/>
                  </a:lnTo>
                  <a:lnTo>
                    <a:pt x="111" y="198"/>
                  </a:lnTo>
                  <a:lnTo>
                    <a:pt x="121" y="200"/>
                  </a:lnTo>
                  <a:lnTo>
                    <a:pt x="132" y="202"/>
                  </a:lnTo>
                  <a:lnTo>
                    <a:pt x="143" y="202"/>
                  </a:lnTo>
                  <a:lnTo>
                    <a:pt x="153" y="202"/>
                  </a:lnTo>
                  <a:lnTo>
                    <a:pt x="163" y="199"/>
                  </a:lnTo>
                  <a:lnTo>
                    <a:pt x="172" y="197"/>
                  </a:lnTo>
                  <a:lnTo>
                    <a:pt x="181" y="193"/>
                  </a:lnTo>
                  <a:lnTo>
                    <a:pt x="189" y="188"/>
                  </a:lnTo>
                  <a:lnTo>
                    <a:pt x="196" y="184"/>
                  </a:lnTo>
                  <a:lnTo>
                    <a:pt x="202" y="178"/>
                  </a:lnTo>
                  <a:lnTo>
                    <a:pt x="208" y="171"/>
                  </a:lnTo>
                  <a:lnTo>
                    <a:pt x="213" y="163"/>
                  </a:lnTo>
                  <a:lnTo>
                    <a:pt x="216" y="156"/>
                  </a:lnTo>
                  <a:lnTo>
                    <a:pt x="219" y="147"/>
                  </a:lnTo>
                  <a:lnTo>
                    <a:pt x="220" y="138"/>
                  </a:lnTo>
                  <a:lnTo>
                    <a:pt x="221" y="128"/>
                  </a:lnTo>
                  <a:lnTo>
                    <a:pt x="220" y="118"/>
                  </a:lnTo>
                  <a:lnTo>
                    <a:pt x="219" y="107"/>
                  </a:lnTo>
                  <a:lnTo>
                    <a:pt x="216" y="98"/>
                  </a:lnTo>
                  <a:lnTo>
                    <a:pt x="213" y="88"/>
                  </a:lnTo>
                  <a:lnTo>
                    <a:pt x="208" y="79"/>
                  </a:lnTo>
                  <a:lnTo>
                    <a:pt x="202" y="69"/>
                  </a:lnTo>
                  <a:lnTo>
                    <a:pt x="196" y="60"/>
                  </a:lnTo>
                  <a:lnTo>
                    <a:pt x="189" y="51"/>
                  </a:lnTo>
                  <a:lnTo>
                    <a:pt x="181" y="43"/>
                  </a:lnTo>
                  <a:lnTo>
                    <a:pt x="172" y="36"/>
                  </a:lnTo>
                  <a:lnTo>
                    <a:pt x="163" y="29"/>
                  </a:lnTo>
                  <a:lnTo>
                    <a:pt x="153" y="22"/>
                  </a:lnTo>
                  <a:lnTo>
                    <a:pt x="143" y="17"/>
                  </a:lnTo>
                  <a:lnTo>
                    <a:pt x="132" y="11"/>
                  </a:lnTo>
                  <a:lnTo>
                    <a:pt x="121" y="7"/>
                  </a:lnTo>
                  <a:lnTo>
                    <a:pt x="111" y="4"/>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70" name="Freeform 126">
              <a:extLst>
                <a:ext uri="{FF2B5EF4-FFF2-40B4-BE49-F238E27FC236}">
                  <a16:creationId xmlns:a16="http://schemas.microsoft.com/office/drawing/2014/main" xmlns="" id="{7D32D499-6572-422D-8731-DA59AE1C22C7}"/>
                </a:ext>
              </a:extLst>
            </p:cNvPr>
            <p:cNvSpPr>
              <a:spLocks/>
            </p:cNvSpPr>
            <p:nvPr/>
          </p:nvSpPr>
          <p:spPr bwMode="auto">
            <a:xfrm>
              <a:off x="9453426" y="3568582"/>
              <a:ext cx="38735" cy="36314"/>
            </a:xfrm>
            <a:custGeom>
              <a:avLst/>
              <a:gdLst>
                <a:gd name="T0" fmla="*/ 72 w 160"/>
                <a:gd name="T1" fmla="*/ 1 h 146"/>
                <a:gd name="T2" fmla="*/ 57 w 160"/>
                <a:gd name="T3" fmla="*/ 0 h 146"/>
                <a:gd name="T4" fmla="*/ 42 w 160"/>
                <a:gd name="T5" fmla="*/ 2 h 146"/>
                <a:gd name="T6" fmla="*/ 29 w 160"/>
                <a:gd name="T7" fmla="*/ 7 h 146"/>
                <a:gd name="T8" fmla="*/ 19 w 160"/>
                <a:gd name="T9" fmla="*/ 14 h 146"/>
                <a:gd name="T10" fmla="*/ 9 w 160"/>
                <a:gd name="T11" fmla="*/ 22 h 146"/>
                <a:gd name="T12" fmla="*/ 3 w 160"/>
                <a:gd name="T13" fmla="*/ 34 h 146"/>
                <a:gd name="T14" fmla="*/ 0 w 160"/>
                <a:gd name="T15" fmla="*/ 46 h 146"/>
                <a:gd name="T16" fmla="*/ 0 w 160"/>
                <a:gd name="T17" fmla="*/ 62 h 146"/>
                <a:gd name="T18" fmla="*/ 3 w 160"/>
                <a:gd name="T19" fmla="*/ 76 h 146"/>
                <a:gd name="T20" fmla="*/ 9 w 160"/>
                <a:gd name="T21" fmla="*/ 90 h 146"/>
                <a:gd name="T22" fmla="*/ 19 w 160"/>
                <a:gd name="T23" fmla="*/ 103 h 146"/>
                <a:gd name="T24" fmla="*/ 29 w 160"/>
                <a:gd name="T25" fmla="*/ 115 h 146"/>
                <a:gd name="T26" fmla="*/ 42 w 160"/>
                <a:gd name="T27" fmla="*/ 126 h 146"/>
                <a:gd name="T28" fmla="*/ 57 w 160"/>
                <a:gd name="T29" fmla="*/ 134 h 146"/>
                <a:gd name="T30" fmla="*/ 72 w 160"/>
                <a:gd name="T31" fmla="*/ 141 h 146"/>
                <a:gd name="T32" fmla="*/ 89 w 160"/>
                <a:gd name="T33" fmla="*/ 145 h 146"/>
                <a:gd name="T34" fmla="*/ 104 w 160"/>
                <a:gd name="T35" fmla="*/ 146 h 146"/>
                <a:gd name="T36" fmla="*/ 119 w 160"/>
                <a:gd name="T37" fmla="*/ 145 h 146"/>
                <a:gd name="T38" fmla="*/ 132 w 160"/>
                <a:gd name="T39" fmla="*/ 140 h 146"/>
                <a:gd name="T40" fmla="*/ 142 w 160"/>
                <a:gd name="T41" fmla="*/ 133 h 146"/>
                <a:gd name="T42" fmla="*/ 151 w 160"/>
                <a:gd name="T43" fmla="*/ 123 h 146"/>
                <a:gd name="T44" fmla="*/ 157 w 160"/>
                <a:gd name="T45" fmla="*/ 113 h 146"/>
                <a:gd name="T46" fmla="*/ 160 w 160"/>
                <a:gd name="T47" fmla="*/ 100 h 146"/>
                <a:gd name="T48" fmla="*/ 160 w 160"/>
                <a:gd name="T49" fmla="*/ 85 h 146"/>
                <a:gd name="T50" fmla="*/ 157 w 160"/>
                <a:gd name="T51" fmla="*/ 71 h 146"/>
                <a:gd name="T52" fmla="*/ 151 w 160"/>
                <a:gd name="T53" fmla="*/ 57 h 146"/>
                <a:gd name="T54" fmla="*/ 142 w 160"/>
                <a:gd name="T55" fmla="*/ 44 h 146"/>
                <a:gd name="T56" fmla="*/ 132 w 160"/>
                <a:gd name="T57" fmla="*/ 32 h 146"/>
                <a:gd name="T58" fmla="*/ 119 w 160"/>
                <a:gd name="T59" fmla="*/ 21 h 146"/>
                <a:gd name="T60" fmla="*/ 104 w 160"/>
                <a:gd name="T61" fmla="*/ 12 h 146"/>
                <a:gd name="T62" fmla="*/ 89 w 160"/>
                <a:gd name="T63" fmla="*/ 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0" h="146">
                  <a:moveTo>
                    <a:pt x="81" y="3"/>
                  </a:moveTo>
                  <a:lnTo>
                    <a:pt x="72" y="1"/>
                  </a:lnTo>
                  <a:lnTo>
                    <a:pt x="64" y="0"/>
                  </a:lnTo>
                  <a:lnTo>
                    <a:pt x="57" y="0"/>
                  </a:lnTo>
                  <a:lnTo>
                    <a:pt x="48" y="1"/>
                  </a:lnTo>
                  <a:lnTo>
                    <a:pt x="42" y="2"/>
                  </a:lnTo>
                  <a:lnTo>
                    <a:pt x="35" y="4"/>
                  </a:lnTo>
                  <a:lnTo>
                    <a:pt x="29" y="7"/>
                  </a:lnTo>
                  <a:lnTo>
                    <a:pt x="23" y="9"/>
                  </a:lnTo>
                  <a:lnTo>
                    <a:pt x="19" y="14"/>
                  </a:lnTo>
                  <a:lnTo>
                    <a:pt x="14" y="18"/>
                  </a:lnTo>
                  <a:lnTo>
                    <a:pt x="9" y="22"/>
                  </a:lnTo>
                  <a:lnTo>
                    <a:pt x="6" y="28"/>
                  </a:lnTo>
                  <a:lnTo>
                    <a:pt x="3" y="34"/>
                  </a:lnTo>
                  <a:lnTo>
                    <a:pt x="1" y="40"/>
                  </a:lnTo>
                  <a:lnTo>
                    <a:pt x="0" y="46"/>
                  </a:lnTo>
                  <a:lnTo>
                    <a:pt x="0" y="53"/>
                  </a:lnTo>
                  <a:lnTo>
                    <a:pt x="0" y="62"/>
                  </a:lnTo>
                  <a:lnTo>
                    <a:pt x="2" y="69"/>
                  </a:lnTo>
                  <a:lnTo>
                    <a:pt x="3" y="76"/>
                  </a:lnTo>
                  <a:lnTo>
                    <a:pt x="6" y="83"/>
                  </a:lnTo>
                  <a:lnTo>
                    <a:pt x="9" y="90"/>
                  </a:lnTo>
                  <a:lnTo>
                    <a:pt x="14" y="96"/>
                  </a:lnTo>
                  <a:lnTo>
                    <a:pt x="19" y="103"/>
                  </a:lnTo>
                  <a:lnTo>
                    <a:pt x="23" y="109"/>
                  </a:lnTo>
                  <a:lnTo>
                    <a:pt x="29" y="115"/>
                  </a:lnTo>
                  <a:lnTo>
                    <a:pt x="35" y="121"/>
                  </a:lnTo>
                  <a:lnTo>
                    <a:pt x="42" y="126"/>
                  </a:lnTo>
                  <a:lnTo>
                    <a:pt x="48" y="131"/>
                  </a:lnTo>
                  <a:lnTo>
                    <a:pt x="57" y="134"/>
                  </a:lnTo>
                  <a:lnTo>
                    <a:pt x="64" y="138"/>
                  </a:lnTo>
                  <a:lnTo>
                    <a:pt x="72" y="141"/>
                  </a:lnTo>
                  <a:lnTo>
                    <a:pt x="81" y="144"/>
                  </a:lnTo>
                  <a:lnTo>
                    <a:pt x="89" y="145"/>
                  </a:lnTo>
                  <a:lnTo>
                    <a:pt x="96" y="146"/>
                  </a:lnTo>
                  <a:lnTo>
                    <a:pt x="104" y="146"/>
                  </a:lnTo>
                  <a:lnTo>
                    <a:pt x="111" y="146"/>
                  </a:lnTo>
                  <a:lnTo>
                    <a:pt x="119" y="145"/>
                  </a:lnTo>
                  <a:lnTo>
                    <a:pt x="126" y="143"/>
                  </a:lnTo>
                  <a:lnTo>
                    <a:pt x="132" y="140"/>
                  </a:lnTo>
                  <a:lnTo>
                    <a:pt x="138" y="137"/>
                  </a:lnTo>
                  <a:lnTo>
                    <a:pt x="142" y="133"/>
                  </a:lnTo>
                  <a:lnTo>
                    <a:pt x="147" y="128"/>
                  </a:lnTo>
                  <a:lnTo>
                    <a:pt x="151" y="123"/>
                  </a:lnTo>
                  <a:lnTo>
                    <a:pt x="154" y="119"/>
                  </a:lnTo>
                  <a:lnTo>
                    <a:pt x="157" y="113"/>
                  </a:lnTo>
                  <a:lnTo>
                    <a:pt x="159" y="107"/>
                  </a:lnTo>
                  <a:lnTo>
                    <a:pt x="160" y="100"/>
                  </a:lnTo>
                  <a:lnTo>
                    <a:pt x="160" y="93"/>
                  </a:lnTo>
                  <a:lnTo>
                    <a:pt x="160" y="85"/>
                  </a:lnTo>
                  <a:lnTo>
                    <a:pt x="159" y="78"/>
                  </a:lnTo>
                  <a:lnTo>
                    <a:pt x="157" y="71"/>
                  </a:lnTo>
                  <a:lnTo>
                    <a:pt x="154" y="64"/>
                  </a:lnTo>
                  <a:lnTo>
                    <a:pt x="151" y="57"/>
                  </a:lnTo>
                  <a:lnTo>
                    <a:pt x="147" y="50"/>
                  </a:lnTo>
                  <a:lnTo>
                    <a:pt x="142" y="44"/>
                  </a:lnTo>
                  <a:lnTo>
                    <a:pt x="138" y="38"/>
                  </a:lnTo>
                  <a:lnTo>
                    <a:pt x="132" y="32"/>
                  </a:lnTo>
                  <a:lnTo>
                    <a:pt x="126" y="26"/>
                  </a:lnTo>
                  <a:lnTo>
                    <a:pt x="119" y="21"/>
                  </a:lnTo>
                  <a:lnTo>
                    <a:pt x="111" y="16"/>
                  </a:lnTo>
                  <a:lnTo>
                    <a:pt x="104" y="12"/>
                  </a:lnTo>
                  <a:lnTo>
                    <a:pt x="96" y="8"/>
                  </a:lnTo>
                  <a:lnTo>
                    <a:pt x="89" y="6"/>
                  </a:lnTo>
                  <a:lnTo>
                    <a:pt x="81" y="3"/>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71" name="Freeform 127">
              <a:extLst>
                <a:ext uri="{FF2B5EF4-FFF2-40B4-BE49-F238E27FC236}">
                  <a16:creationId xmlns:a16="http://schemas.microsoft.com/office/drawing/2014/main" xmlns="" id="{18C75D76-F773-4247-A23F-ABD0C8F642C3}"/>
                </a:ext>
              </a:extLst>
            </p:cNvPr>
            <p:cNvSpPr>
              <a:spLocks/>
            </p:cNvSpPr>
            <p:nvPr/>
          </p:nvSpPr>
          <p:spPr bwMode="auto">
            <a:xfrm>
              <a:off x="9446164" y="3499586"/>
              <a:ext cx="323194" cy="220304"/>
            </a:xfrm>
            <a:custGeom>
              <a:avLst/>
              <a:gdLst>
                <a:gd name="T0" fmla="*/ 23 w 1338"/>
                <a:gd name="T1" fmla="*/ 76 h 909"/>
                <a:gd name="T2" fmla="*/ 44 w 1338"/>
                <a:gd name="T3" fmla="*/ 50 h 909"/>
                <a:gd name="T4" fmla="*/ 67 w 1338"/>
                <a:gd name="T5" fmla="*/ 30 h 909"/>
                <a:gd name="T6" fmla="*/ 95 w 1338"/>
                <a:gd name="T7" fmla="*/ 14 h 909"/>
                <a:gd name="T8" fmla="*/ 125 w 1338"/>
                <a:gd name="T9" fmla="*/ 4 h 909"/>
                <a:gd name="T10" fmla="*/ 156 w 1338"/>
                <a:gd name="T11" fmla="*/ 0 h 909"/>
                <a:gd name="T12" fmla="*/ 188 w 1338"/>
                <a:gd name="T13" fmla="*/ 1 h 909"/>
                <a:gd name="T14" fmla="*/ 219 w 1338"/>
                <a:gd name="T15" fmla="*/ 8 h 909"/>
                <a:gd name="T16" fmla="*/ 249 w 1338"/>
                <a:gd name="T17" fmla="*/ 23 h 909"/>
                <a:gd name="T18" fmla="*/ 1274 w 1338"/>
                <a:gd name="T19" fmla="*/ 616 h 909"/>
                <a:gd name="T20" fmla="*/ 1297 w 1338"/>
                <a:gd name="T21" fmla="*/ 637 h 909"/>
                <a:gd name="T22" fmla="*/ 1315 w 1338"/>
                <a:gd name="T23" fmla="*/ 663 h 909"/>
                <a:gd name="T24" fmla="*/ 1328 w 1338"/>
                <a:gd name="T25" fmla="*/ 692 h 909"/>
                <a:gd name="T26" fmla="*/ 1335 w 1338"/>
                <a:gd name="T27" fmla="*/ 723 h 909"/>
                <a:gd name="T28" fmla="*/ 1337 w 1338"/>
                <a:gd name="T29" fmla="*/ 755 h 909"/>
                <a:gd name="T30" fmla="*/ 1332 w 1338"/>
                <a:gd name="T31" fmla="*/ 786 h 909"/>
                <a:gd name="T32" fmla="*/ 1321 w 1338"/>
                <a:gd name="T33" fmla="*/ 817 h 909"/>
                <a:gd name="T34" fmla="*/ 1313 w 1338"/>
                <a:gd name="T35" fmla="*/ 831 h 909"/>
                <a:gd name="T36" fmla="*/ 1293 w 1338"/>
                <a:gd name="T37" fmla="*/ 857 h 909"/>
                <a:gd name="T38" fmla="*/ 1269 w 1338"/>
                <a:gd name="T39" fmla="*/ 879 h 909"/>
                <a:gd name="T40" fmla="*/ 1241 w 1338"/>
                <a:gd name="T41" fmla="*/ 894 h 909"/>
                <a:gd name="T42" fmla="*/ 1212 w 1338"/>
                <a:gd name="T43" fmla="*/ 904 h 909"/>
                <a:gd name="T44" fmla="*/ 1181 w 1338"/>
                <a:gd name="T45" fmla="*/ 909 h 909"/>
                <a:gd name="T46" fmla="*/ 1150 w 1338"/>
                <a:gd name="T47" fmla="*/ 907 h 909"/>
                <a:gd name="T48" fmla="*/ 1118 w 1338"/>
                <a:gd name="T49" fmla="*/ 899 h 909"/>
                <a:gd name="T50" fmla="*/ 1088 w 1338"/>
                <a:gd name="T51" fmla="*/ 886 h 909"/>
                <a:gd name="T52" fmla="*/ 64 w 1338"/>
                <a:gd name="T53" fmla="*/ 293 h 909"/>
                <a:gd name="T54" fmla="*/ 40 w 1338"/>
                <a:gd name="T55" fmla="*/ 270 h 909"/>
                <a:gd name="T56" fmla="*/ 21 w 1338"/>
                <a:gd name="T57" fmla="*/ 245 h 909"/>
                <a:gd name="T58" fmla="*/ 8 w 1338"/>
                <a:gd name="T59" fmla="*/ 216 h 909"/>
                <a:gd name="T60" fmla="*/ 1 w 1338"/>
                <a:gd name="T61" fmla="*/ 186 h 909"/>
                <a:gd name="T62" fmla="*/ 0 w 1338"/>
                <a:gd name="T63" fmla="*/ 154 h 909"/>
                <a:gd name="T64" fmla="*/ 4 w 1338"/>
                <a:gd name="T65" fmla="*/ 122 h 909"/>
                <a:gd name="T66" fmla="*/ 16 w 1338"/>
                <a:gd name="T67" fmla="*/ 91 h 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38" h="909">
                  <a:moveTo>
                    <a:pt x="23" y="76"/>
                  </a:moveTo>
                  <a:lnTo>
                    <a:pt x="23" y="76"/>
                  </a:lnTo>
                  <a:lnTo>
                    <a:pt x="33" y="63"/>
                  </a:lnTo>
                  <a:lnTo>
                    <a:pt x="44" y="50"/>
                  </a:lnTo>
                  <a:lnTo>
                    <a:pt x="56" y="39"/>
                  </a:lnTo>
                  <a:lnTo>
                    <a:pt x="67" y="30"/>
                  </a:lnTo>
                  <a:lnTo>
                    <a:pt x="82" y="20"/>
                  </a:lnTo>
                  <a:lnTo>
                    <a:pt x="95" y="14"/>
                  </a:lnTo>
                  <a:lnTo>
                    <a:pt x="110" y="8"/>
                  </a:lnTo>
                  <a:lnTo>
                    <a:pt x="125" y="4"/>
                  </a:lnTo>
                  <a:lnTo>
                    <a:pt x="140" y="1"/>
                  </a:lnTo>
                  <a:lnTo>
                    <a:pt x="156" y="0"/>
                  </a:lnTo>
                  <a:lnTo>
                    <a:pt x="172" y="0"/>
                  </a:lnTo>
                  <a:lnTo>
                    <a:pt x="188" y="1"/>
                  </a:lnTo>
                  <a:lnTo>
                    <a:pt x="203" y="4"/>
                  </a:lnTo>
                  <a:lnTo>
                    <a:pt x="219" y="8"/>
                  </a:lnTo>
                  <a:lnTo>
                    <a:pt x="234" y="14"/>
                  </a:lnTo>
                  <a:lnTo>
                    <a:pt x="249" y="23"/>
                  </a:lnTo>
                  <a:lnTo>
                    <a:pt x="1259" y="606"/>
                  </a:lnTo>
                  <a:lnTo>
                    <a:pt x="1274" y="616"/>
                  </a:lnTo>
                  <a:lnTo>
                    <a:pt x="1285" y="626"/>
                  </a:lnTo>
                  <a:lnTo>
                    <a:pt x="1297" y="637"/>
                  </a:lnTo>
                  <a:lnTo>
                    <a:pt x="1307" y="650"/>
                  </a:lnTo>
                  <a:lnTo>
                    <a:pt x="1315" y="663"/>
                  </a:lnTo>
                  <a:lnTo>
                    <a:pt x="1323" y="678"/>
                  </a:lnTo>
                  <a:lnTo>
                    <a:pt x="1328" y="692"/>
                  </a:lnTo>
                  <a:lnTo>
                    <a:pt x="1333" y="707"/>
                  </a:lnTo>
                  <a:lnTo>
                    <a:pt x="1335" y="723"/>
                  </a:lnTo>
                  <a:lnTo>
                    <a:pt x="1338" y="738"/>
                  </a:lnTo>
                  <a:lnTo>
                    <a:pt x="1337" y="755"/>
                  </a:lnTo>
                  <a:lnTo>
                    <a:pt x="1335" y="770"/>
                  </a:lnTo>
                  <a:lnTo>
                    <a:pt x="1332" y="786"/>
                  </a:lnTo>
                  <a:lnTo>
                    <a:pt x="1327" y="801"/>
                  </a:lnTo>
                  <a:lnTo>
                    <a:pt x="1321" y="817"/>
                  </a:lnTo>
                  <a:lnTo>
                    <a:pt x="1313" y="831"/>
                  </a:lnTo>
                  <a:lnTo>
                    <a:pt x="1313" y="831"/>
                  </a:lnTo>
                  <a:lnTo>
                    <a:pt x="1303" y="845"/>
                  </a:lnTo>
                  <a:lnTo>
                    <a:pt x="1293" y="857"/>
                  </a:lnTo>
                  <a:lnTo>
                    <a:pt x="1282" y="869"/>
                  </a:lnTo>
                  <a:lnTo>
                    <a:pt x="1269" y="879"/>
                  </a:lnTo>
                  <a:lnTo>
                    <a:pt x="1256" y="887"/>
                  </a:lnTo>
                  <a:lnTo>
                    <a:pt x="1241" y="894"/>
                  </a:lnTo>
                  <a:lnTo>
                    <a:pt x="1227" y="900"/>
                  </a:lnTo>
                  <a:lnTo>
                    <a:pt x="1212" y="904"/>
                  </a:lnTo>
                  <a:lnTo>
                    <a:pt x="1196" y="907"/>
                  </a:lnTo>
                  <a:lnTo>
                    <a:pt x="1181" y="909"/>
                  </a:lnTo>
                  <a:lnTo>
                    <a:pt x="1165" y="909"/>
                  </a:lnTo>
                  <a:lnTo>
                    <a:pt x="1150" y="907"/>
                  </a:lnTo>
                  <a:lnTo>
                    <a:pt x="1134" y="904"/>
                  </a:lnTo>
                  <a:lnTo>
                    <a:pt x="1118" y="899"/>
                  </a:lnTo>
                  <a:lnTo>
                    <a:pt x="1103" y="893"/>
                  </a:lnTo>
                  <a:lnTo>
                    <a:pt x="1088" y="886"/>
                  </a:lnTo>
                  <a:lnTo>
                    <a:pt x="78" y="301"/>
                  </a:lnTo>
                  <a:lnTo>
                    <a:pt x="64" y="293"/>
                  </a:lnTo>
                  <a:lnTo>
                    <a:pt x="51" y="282"/>
                  </a:lnTo>
                  <a:lnTo>
                    <a:pt x="40" y="270"/>
                  </a:lnTo>
                  <a:lnTo>
                    <a:pt x="29" y="258"/>
                  </a:lnTo>
                  <a:lnTo>
                    <a:pt x="21" y="245"/>
                  </a:lnTo>
                  <a:lnTo>
                    <a:pt x="14" y="231"/>
                  </a:lnTo>
                  <a:lnTo>
                    <a:pt x="8" y="216"/>
                  </a:lnTo>
                  <a:lnTo>
                    <a:pt x="4" y="201"/>
                  </a:lnTo>
                  <a:lnTo>
                    <a:pt x="1" y="186"/>
                  </a:lnTo>
                  <a:lnTo>
                    <a:pt x="0" y="169"/>
                  </a:lnTo>
                  <a:lnTo>
                    <a:pt x="0" y="154"/>
                  </a:lnTo>
                  <a:lnTo>
                    <a:pt x="2" y="137"/>
                  </a:lnTo>
                  <a:lnTo>
                    <a:pt x="4" y="122"/>
                  </a:lnTo>
                  <a:lnTo>
                    <a:pt x="9" y="106"/>
                  </a:lnTo>
                  <a:lnTo>
                    <a:pt x="16" y="91"/>
                  </a:lnTo>
                  <a:lnTo>
                    <a:pt x="23" y="76"/>
                  </a:lnTo>
                  <a:close/>
                </a:path>
              </a:pathLst>
            </a:custGeom>
            <a:solidFill>
              <a:srgbClr val="6A71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72" name="Freeform 128">
              <a:extLst>
                <a:ext uri="{FF2B5EF4-FFF2-40B4-BE49-F238E27FC236}">
                  <a16:creationId xmlns:a16="http://schemas.microsoft.com/office/drawing/2014/main" xmlns="" id="{A3BA33E9-FF74-4F93-8716-F6F9823FEE82}"/>
                </a:ext>
              </a:extLst>
            </p:cNvPr>
            <p:cNvSpPr>
              <a:spLocks/>
            </p:cNvSpPr>
            <p:nvPr/>
          </p:nvSpPr>
          <p:spPr bwMode="auto">
            <a:xfrm>
              <a:off x="9712465" y="3541952"/>
              <a:ext cx="54471" cy="48419"/>
            </a:xfrm>
            <a:custGeom>
              <a:avLst/>
              <a:gdLst>
                <a:gd name="T0" fmla="*/ 122 w 222"/>
                <a:gd name="T1" fmla="*/ 1 h 201"/>
                <a:gd name="T2" fmla="*/ 144 w 222"/>
                <a:gd name="T3" fmla="*/ 0 h 201"/>
                <a:gd name="T4" fmla="*/ 163 w 222"/>
                <a:gd name="T5" fmla="*/ 2 h 201"/>
                <a:gd name="T6" fmla="*/ 181 w 222"/>
                <a:gd name="T7" fmla="*/ 8 h 201"/>
                <a:gd name="T8" fmla="*/ 197 w 222"/>
                <a:gd name="T9" fmla="*/ 17 h 201"/>
                <a:gd name="T10" fmla="*/ 209 w 222"/>
                <a:gd name="T11" fmla="*/ 31 h 201"/>
                <a:gd name="T12" fmla="*/ 217 w 222"/>
                <a:gd name="T13" fmla="*/ 46 h 201"/>
                <a:gd name="T14" fmla="*/ 222 w 222"/>
                <a:gd name="T15" fmla="*/ 64 h 201"/>
                <a:gd name="T16" fmla="*/ 222 w 222"/>
                <a:gd name="T17" fmla="*/ 84 h 201"/>
                <a:gd name="T18" fmla="*/ 217 w 222"/>
                <a:gd name="T19" fmla="*/ 103 h 201"/>
                <a:gd name="T20" fmla="*/ 209 w 222"/>
                <a:gd name="T21" fmla="*/ 123 h 201"/>
                <a:gd name="T22" fmla="*/ 197 w 222"/>
                <a:gd name="T23" fmla="*/ 141 h 201"/>
                <a:gd name="T24" fmla="*/ 181 w 222"/>
                <a:gd name="T25" fmla="*/ 158 h 201"/>
                <a:gd name="T26" fmla="*/ 163 w 222"/>
                <a:gd name="T27" fmla="*/ 173 h 201"/>
                <a:gd name="T28" fmla="*/ 144 w 222"/>
                <a:gd name="T29" fmla="*/ 185 h 201"/>
                <a:gd name="T30" fmla="*/ 122 w 222"/>
                <a:gd name="T31" fmla="*/ 195 h 201"/>
                <a:gd name="T32" fmla="*/ 99 w 222"/>
                <a:gd name="T33" fmla="*/ 200 h 201"/>
                <a:gd name="T34" fmla="*/ 78 w 222"/>
                <a:gd name="T35" fmla="*/ 201 h 201"/>
                <a:gd name="T36" fmla="*/ 58 w 222"/>
                <a:gd name="T37" fmla="*/ 198 h 201"/>
                <a:gd name="T38" fmla="*/ 41 w 222"/>
                <a:gd name="T39" fmla="*/ 192 h 201"/>
                <a:gd name="T40" fmla="*/ 25 w 222"/>
                <a:gd name="T41" fmla="*/ 183 h 201"/>
                <a:gd name="T42" fmla="*/ 14 w 222"/>
                <a:gd name="T43" fmla="*/ 170 h 201"/>
                <a:gd name="T44" fmla="*/ 5 w 222"/>
                <a:gd name="T45" fmla="*/ 154 h 201"/>
                <a:gd name="T46" fmla="*/ 0 w 222"/>
                <a:gd name="T47" fmla="*/ 136 h 201"/>
                <a:gd name="T48" fmla="*/ 0 w 222"/>
                <a:gd name="T49" fmla="*/ 117 h 201"/>
                <a:gd name="T50" fmla="*/ 5 w 222"/>
                <a:gd name="T51" fmla="*/ 97 h 201"/>
                <a:gd name="T52" fmla="*/ 14 w 222"/>
                <a:gd name="T53" fmla="*/ 78 h 201"/>
                <a:gd name="T54" fmla="*/ 25 w 222"/>
                <a:gd name="T55" fmla="*/ 59 h 201"/>
                <a:gd name="T56" fmla="*/ 41 w 222"/>
                <a:gd name="T57" fmla="*/ 42 h 201"/>
                <a:gd name="T58" fmla="*/ 58 w 222"/>
                <a:gd name="T59" fmla="*/ 28 h 201"/>
                <a:gd name="T60" fmla="*/ 78 w 222"/>
                <a:gd name="T61" fmla="*/ 16 h 201"/>
                <a:gd name="T62" fmla="*/ 99 w 222"/>
                <a:gd name="T63" fmla="*/ 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2" h="201">
                  <a:moveTo>
                    <a:pt x="111" y="3"/>
                  </a:moveTo>
                  <a:lnTo>
                    <a:pt x="122" y="1"/>
                  </a:lnTo>
                  <a:lnTo>
                    <a:pt x="134" y="0"/>
                  </a:lnTo>
                  <a:lnTo>
                    <a:pt x="144" y="0"/>
                  </a:lnTo>
                  <a:lnTo>
                    <a:pt x="154" y="1"/>
                  </a:lnTo>
                  <a:lnTo>
                    <a:pt x="163" y="2"/>
                  </a:lnTo>
                  <a:lnTo>
                    <a:pt x="173" y="6"/>
                  </a:lnTo>
                  <a:lnTo>
                    <a:pt x="181" y="8"/>
                  </a:lnTo>
                  <a:lnTo>
                    <a:pt x="190" y="13"/>
                  </a:lnTo>
                  <a:lnTo>
                    <a:pt x="197" y="17"/>
                  </a:lnTo>
                  <a:lnTo>
                    <a:pt x="203" y="23"/>
                  </a:lnTo>
                  <a:lnTo>
                    <a:pt x="209" y="31"/>
                  </a:lnTo>
                  <a:lnTo>
                    <a:pt x="213" y="38"/>
                  </a:lnTo>
                  <a:lnTo>
                    <a:pt x="217" y="46"/>
                  </a:lnTo>
                  <a:lnTo>
                    <a:pt x="219" y="54"/>
                  </a:lnTo>
                  <a:lnTo>
                    <a:pt x="222" y="64"/>
                  </a:lnTo>
                  <a:lnTo>
                    <a:pt x="222" y="73"/>
                  </a:lnTo>
                  <a:lnTo>
                    <a:pt x="222" y="84"/>
                  </a:lnTo>
                  <a:lnTo>
                    <a:pt x="219" y="94"/>
                  </a:lnTo>
                  <a:lnTo>
                    <a:pt x="217" y="103"/>
                  </a:lnTo>
                  <a:lnTo>
                    <a:pt x="213" y="114"/>
                  </a:lnTo>
                  <a:lnTo>
                    <a:pt x="209" y="123"/>
                  </a:lnTo>
                  <a:lnTo>
                    <a:pt x="203" y="133"/>
                  </a:lnTo>
                  <a:lnTo>
                    <a:pt x="197" y="141"/>
                  </a:lnTo>
                  <a:lnTo>
                    <a:pt x="190" y="150"/>
                  </a:lnTo>
                  <a:lnTo>
                    <a:pt x="181" y="158"/>
                  </a:lnTo>
                  <a:lnTo>
                    <a:pt x="173" y="166"/>
                  </a:lnTo>
                  <a:lnTo>
                    <a:pt x="163" y="173"/>
                  </a:lnTo>
                  <a:lnTo>
                    <a:pt x="154" y="179"/>
                  </a:lnTo>
                  <a:lnTo>
                    <a:pt x="144" y="185"/>
                  </a:lnTo>
                  <a:lnTo>
                    <a:pt x="134" y="190"/>
                  </a:lnTo>
                  <a:lnTo>
                    <a:pt x="122" y="195"/>
                  </a:lnTo>
                  <a:lnTo>
                    <a:pt x="111" y="197"/>
                  </a:lnTo>
                  <a:lnTo>
                    <a:pt x="99" y="200"/>
                  </a:lnTo>
                  <a:lnTo>
                    <a:pt x="88" y="201"/>
                  </a:lnTo>
                  <a:lnTo>
                    <a:pt x="78" y="201"/>
                  </a:lnTo>
                  <a:lnTo>
                    <a:pt x="68" y="201"/>
                  </a:lnTo>
                  <a:lnTo>
                    <a:pt x="58" y="198"/>
                  </a:lnTo>
                  <a:lnTo>
                    <a:pt x="49" y="196"/>
                  </a:lnTo>
                  <a:lnTo>
                    <a:pt x="41" y="192"/>
                  </a:lnTo>
                  <a:lnTo>
                    <a:pt x="33" y="188"/>
                  </a:lnTo>
                  <a:lnTo>
                    <a:pt x="25" y="183"/>
                  </a:lnTo>
                  <a:lnTo>
                    <a:pt x="19" y="177"/>
                  </a:lnTo>
                  <a:lnTo>
                    <a:pt x="14" y="170"/>
                  </a:lnTo>
                  <a:lnTo>
                    <a:pt x="9" y="163"/>
                  </a:lnTo>
                  <a:lnTo>
                    <a:pt x="5" y="154"/>
                  </a:lnTo>
                  <a:lnTo>
                    <a:pt x="3" y="146"/>
                  </a:lnTo>
                  <a:lnTo>
                    <a:pt x="0" y="136"/>
                  </a:lnTo>
                  <a:lnTo>
                    <a:pt x="0" y="127"/>
                  </a:lnTo>
                  <a:lnTo>
                    <a:pt x="0" y="117"/>
                  </a:lnTo>
                  <a:lnTo>
                    <a:pt x="3" y="107"/>
                  </a:lnTo>
                  <a:lnTo>
                    <a:pt x="5" y="97"/>
                  </a:lnTo>
                  <a:lnTo>
                    <a:pt x="9" y="88"/>
                  </a:lnTo>
                  <a:lnTo>
                    <a:pt x="14" y="78"/>
                  </a:lnTo>
                  <a:lnTo>
                    <a:pt x="19" y="69"/>
                  </a:lnTo>
                  <a:lnTo>
                    <a:pt x="25" y="59"/>
                  </a:lnTo>
                  <a:lnTo>
                    <a:pt x="33" y="51"/>
                  </a:lnTo>
                  <a:lnTo>
                    <a:pt x="41" y="42"/>
                  </a:lnTo>
                  <a:lnTo>
                    <a:pt x="49" y="35"/>
                  </a:lnTo>
                  <a:lnTo>
                    <a:pt x="58" y="28"/>
                  </a:lnTo>
                  <a:lnTo>
                    <a:pt x="68" y="21"/>
                  </a:lnTo>
                  <a:lnTo>
                    <a:pt x="78" y="16"/>
                  </a:lnTo>
                  <a:lnTo>
                    <a:pt x="88" y="10"/>
                  </a:lnTo>
                  <a:lnTo>
                    <a:pt x="99" y="7"/>
                  </a:lnTo>
                  <a:lnTo>
                    <a:pt x="111" y="3"/>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73" name="Freeform 129">
              <a:extLst>
                <a:ext uri="{FF2B5EF4-FFF2-40B4-BE49-F238E27FC236}">
                  <a16:creationId xmlns:a16="http://schemas.microsoft.com/office/drawing/2014/main" xmlns="" id="{3722F0D8-5AD5-430B-87D6-F5F3FDF4048E}"/>
                </a:ext>
              </a:extLst>
            </p:cNvPr>
            <p:cNvSpPr>
              <a:spLocks/>
            </p:cNvSpPr>
            <p:nvPr/>
          </p:nvSpPr>
          <p:spPr bwMode="auto">
            <a:xfrm>
              <a:off x="9719728" y="3543162"/>
              <a:ext cx="48419" cy="50839"/>
            </a:xfrm>
            <a:custGeom>
              <a:avLst/>
              <a:gdLst>
                <a:gd name="T0" fmla="*/ 148 w 199"/>
                <a:gd name="T1" fmla="*/ 0 h 209"/>
                <a:gd name="T2" fmla="*/ 199 w 199"/>
                <a:gd name="T3" fmla="*/ 29 h 209"/>
                <a:gd name="T4" fmla="*/ 50 w 199"/>
                <a:gd name="T5" fmla="*/ 209 h 209"/>
                <a:gd name="T6" fmla="*/ 0 w 199"/>
                <a:gd name="T7" fmla="*/ 181 h 209"/>
                <a:gd name="T8" fmla="*/ 148 w 199"/>
                <a:gd name="T9" fmla="*/ 0 h 209"/>
              </a:gdLst>
              <a:ahLst/>
              <a:cxnLst>
                <a:cxn ang="0">
                  <a:pos x="T0" y="T1"/>
                </a:cxn>
                <a:cxn ang="0">
                  <a:pos x="T2" y="T3"/>
                </a:cxn>
                <a:cxn ang="0">
                  <a:pos x="T4" y="T5"/>
                </a:cxn>
                <a:cxn ang="0">
                  <a:pos x="T6" y="T7"/>
                </a:cxn>
                <a:cxn ang="0">
                  <a:pos x="T8" y="T9"/>
                </a:cxn>
              </a:cxnLst>
              <a:rect l="0" t="0" r="r" b="b"/>
              <a:pathLst>
                <a:path w="199" h="209">
                  <a:moveTo>
                    <a:pt x="148" y="0"/>
                  </a:moveTo>
                  <a:lnTo>
                    <a:pt x="199" y="29"/>
                  </a:lnTo>
                  <a:lnTo>
                    <a:pt x="50" y="209"/>
                  </a:lnTo>
                  <a:lnTo>
                    <a:pt x="0" y="181"/>
                  </a:lnTo>
                  <a:lnTo>
                    <a:pt x="148" y="0"/>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74" name="Freeform 130">
              <a:extLst>
                <a:ext uri="{FF2B5EF4-FFF2-40B4-BE49-F238E27FC236}">
                  <a16:creationId xmlns:a16="http://schemas.microsoft.com/office/drawing/2014/main" xmlns="" id="{8A6701E8-0B4C-4AE8-BAAE-DDAB0DC4F007}"/>
                </a:ext>
              </a:extLst>
            </p:cNvPr>
            <p:cNvSpPr>
              <a:spLocks/>
            </p:cNvSpPr>
            <p:nvPr/>
          </p:nvSpPr>
          <p:spPr bwMode="auto">
            <a:xfrm>
              <a:off x="9723360" y="3548004"/>
              <a:ext cx="53261" cy="48419"/>
            </a:xfrm>
            <a:custGeom>
              <a:avLst/>
              <a:gdLst>
                <a:gd name="T0" fmla="*/ 123 w 221"/>
                <a:gd name="T1" fmla="*/ 1 h 201"/>
                <a:gd name="T2" fmla="*/ 144 w 221"/>
                <a:gd name="T3" fmla="*/ 0 h 201"/>
                <a:gd name="T4" fmla="*/ 163 w 221"/>
                <a:gd name="T5" fmla="*/ 2 h 201"/>
                <a:gd name="T6" fmla="*/ 181 w 221"/>
                <a:gd name="T7" fmla="*/ 8 h 201"/>
                <a:gd name="T8" fmla="*/ 197 w 221"/>
                <a:gd name="T9" fmla="*/ 17 h 201"/>
                <a:gd name="T10" fmla="*/ 208 w 221"/>
                <a:gd name="T11" fmla="*/ 31 h 201"/>
                <a:gd name="T12" fmla="*/ 217 w 221"/>
                <a:gd name="T13" fmla="*/ 46 h 201"/>
                <a:gd name="T14" fmla="*/ 221 w 221"/>
                <a:gd name="T15" fmla="*/ 64 h 201"/>
                <a:gd name="T16" fmla="*/ 221 w 221"/>
                <a:gd name="T17" fmla="*/ 84 h 201"/>
                <a:gd name="T18" fmla="*/ 217 w 221"/>
                <a:gd name="T19" fmla="*/ 103 h 201"/>
                <a:gd name="T20" fmla="*/ 208 w 221"/>
                <a:gd name="T21" fmla="*/ 123 h 201"/>
                <a:gd name="T22" fmla="*/ 197 w 221"/>
                <a:gd name="T23" fmla="*/ 141 h 201"/>
                <a:gd name="T24" fmla="*/ 181 w 221"/>
                <a:gd name="T25" fmla="*/ 158 h 201"/>
                <a:gd name="T26" fmla="*/ 163 w 221"/>
                <a:gd name="T27" fmla="*/ 173 h 201"/>
                <a:gd name="T28" fmla="*/ 144 w 221"/>
                <a:gd name="T29" fmla="*/ 185 h 201"/>
                <a:gd name="T30" fmla="*/ 123 w 221"/>
                <a:gd name="T31" fmla="*/ 194 h 201"/>
                <a:gd name="T32" fmla="*/ 100 w 221"/>
                <a:gd name="T33" fmla="*/ 200 h 201"/>
                <a:gd name="T34" fmla="*/ 78 w 221"/>
                <a:gd name="T35" fmla="*/ 201 h 201"/>
                <a:gd name="T36" fmla="*/ 59 w 221"/>
                <a:gd name="T37" fmla="*/ 198 h 201"/>
                <a:gd name="T38" fmla="*/ 41 w 221"/>
                <a:gd name="T39" fmla="*/ 192 h 201"/>
                <a:gd name="T40" fmla="*/ 25 w 221"/>
                <a:gd name="T41" fmla="*/ 183 h 201"/>
                <a:gd name="T42" fmla="*/ 13 w 221"/>
                <a:gd name="T43" fmla="*/ 170 h 201"/>
                <a:gd name="T44" fmla="*/ 5 w 221"/>
                <a:gd name="T45" fmla="*/ 154 h 201"/>
                <a:gd name="T46" fmla="*/ 0 w 221"/>
                <a:gd name="T47" fmla="*/ 136 h 201"/>
                <a:gd name="T48" fmla="*/ 0 w 221"/>
                <a:gd name="T49" fmla="*/ 117 h 201"/>
                <a:gd name="T50" fmla="*/ 5 w 221"/>
                <a:gd name="T51" fmla="*/ 97 h 201"/>
                <a:gd name="T52" fmla="*/ 13 w 221"/>
                <a:gd name="T53" fmla="*/ 78 h 201"/>
                <a:gd name="T54" fmla="*/ 25 w 221"/>
                <a:gd name="T55" fmla="*/ 59 h 201"/>
                <a:gd name="T56" fmla="*/ 41 w 221"/>
                <a:gd name="T57" fmla="*/ 42 h 201"/>
                <a:gd name="T58" fmla="*/ 59 w 221"/>
                <a:gd name="T59" fmla="*/ 28 h 201"/>
                <a:gd name="T60" fmla="*/ 78 w 221"/>
                <a:gd name="T61" fmla="*/ 15 h 201"/>
                <a:gd name="T62" fmla="*/ 100 w 221"/>
                <a:gd name="T63" fmla="*/ 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1" h="201">
                  <a:moveTo>
                    <a:pt x="111" y="3"/>
                  </a:moveTo>
                  <a:lnTo>
                    <a:pt x="123" y="1"/>
                  </a:lnTo>
                  <a:lnTo>
                    <a:pt x="133" y="0"/>
                  </a:lnTo>
                  <a:lnTo>
                    <a:pt x="144" y="0"/>
                  </a:lnTo>
                  <a:lnTo>
                    <a:pt x="154" y="1"/>
                  </a:lnTo>
                  <a:lnTo>
                    <a:pt x="163" y="2"/>
                  </a:lnTo>
                  <a:lnTo>
                    <a:pt x="173" y="4"/>
                  </a:lnTo>
                  <a:lnTo>
                    <a:pt x="181" y="8"/>
                  </a:lnTo>
                  <a:lnTo>
                    <a:pt x="189" y="13"/>
                  </a:lnTo>
                  <a:lnTo>
                    <a:pt x="197" y="17"/>
                  </a:lnTo>
                  <a:lnTo>
                    <a:pt x="202" y="23"/>
                  </a:lnTo>
                  <a:lnTo>
                    <a:pt x="208" y="31"/>
                  </a:lnTo>
                  <a:lnTo>
                    <a:pt x="213" y="38"/>
                  </a:lnTo>
                  <a:lnTo>
                    <a:pt x="217" y="46"/>
                  </a:lnTo>
                  <a:lnTo>
                    <a:pt x="219" y="54"/>
                  </a:lnTo>
                  <a:lnTo>
                    <a:pt x="221" y="64"/>
                  </a:lnTo>
                  <a:lnTo>
                    <a:pt x="221" y="73"/>
                  </a:lnTo>
                  <a:lnTo>
                    <a:pt x="221" y="84"/>
                  </a:lnTo>
                  <a:lnTo>
                    <a:pt x="219" y="94"/>
                  </a:lnTo>
                  <a:lnTo>
                    <a:pt x="217" y="103"/>
                  </a:lnTo>
                  <a:lnTo>
                    <a:pt x="213" y="114"/>
                  </a:lnTo>
                  <a:lnTo>
                    <a:pt x="208" y="123"/>
                  </a:lnTo>
                  <a:lnTo>
                    <a:pt x="202" y="133"/>
                  </a:lnTo>
                  <a:lnTo>
                    <a:pt x="197" y="141"/>
                  </a:lnTo>
                  <a:lnTo>
                    <a:pt x="189" y="150"/>
                  </a:lnTo>
                  <a:lnTo>
                    <a:pt x="181" y="158"/>
                  </a:lnTo>
                  <a:lnTo>
                    <a:pt x="173" y="166"/>
                  </a:lnTo>
                  <a:lnTo>
                    <a:pt x="163" y="173"/>
                  </a:lnTo>
                  <a:lnTo>
                    <a:pt x="154" y="179"/>
                  </a:lnTo>
                  <a:lnTo>
                    <a:pt x="144" y="185"/>
                  </a:lnTo>
                  <a:lnTo>
                    <a:pt x="133" y="190"/>
                  </a:lnTo>
                  <a:lnTo>
                    <a:pt x="123" y="194"/>
                  </a:lnTo>
                  <a:lnTo>
                    <a:pt x="111" y="197"/>
                  </a:lnTo>
                  <a:lnTo>
                    <a:pt x="100" y="200"/>
                  </a:lnTo>
                  <a:lnTo>
                    <a:pt x="88" y="201"/>
                  </a:lnTo>
                  <a:lnTo>
                    <a:pt x="78" y="201"/>
                  </a:lnTo>
                  <a:lnTo>
                    <a:pt x="68" y="200"/>
                  </a:lnTo>
                  <a:lnTo>
                    <a:pt x="59" y="198"/>
                  </a:lnTo>
                  <a:lnTo>
                    <a:pt x="49" y="196"/>
                  </a:lnTo>
                  <a:lnTo>
                    <a:pt x="41" y="192"/>
                  </a:lnTo>
                  <a:lnTo>
                    <a:pt x="32" y="188"/>
                  </a:lnTo>
                  <a:lnTo>
                    <a:pt x="25" y="183"/>
                  </a:lnTo>
                  <a:lnTo>
                    <a:pt x="19" y="177"/>
                  </a:lnTo>
                  <a:lnTo>
                    <a:pt x="13" y="170"/>
                  </a:lnTo>
                  <a:lnTo>
                    <a:pt x="9" y="163"/>
                  </a:lnTo>
                  <a:lnTo>
                    <a:pt x="5" y="154"/>
                  </a:lnTo>
                  <a:lnTo>
                    <a:pt x="3" y="146"/>
                  </a:lnTo>
                  <a:lnTo>
                    <a:pt x="0" y="136"/>
                  </a:lnTo>
                  <a:lnTo>
                    <a:pt x="0" y="127"/>
                  </a:lnTo>
                  <a:lnTo>
                    <a:pt x="0" y="117"/>
                  </a:lnTo>
                  <a:lnTo>
                    <a:pt x="3" y="107"/>
                  </a:lnTo>
                  <a:lnTo>
                    <a:pt x="5" y="97"/>
                  </a:lnTo>
                  <a:lnTo>
                    <a:pt x="9" y="88"/>
                  </a:lnTo>
                  <a:lnTo>
                    <a:pt x="13" y="78"/>
                  </a:lnTo>
                  <a:lnTo>
                    <a:pt x="19" y="69"/>
                  </a:lnTo>
                  <a:lnTo>
                    <a:pt x="25" y="59"/>
                  </a:lnTo>
                  <a:lnTo>
                    <a:pt x="32" y="51"/>
                  </a:lnTo>
                  <a:lnTo>
                    <a:pt x="41" y="42"/>
                  </a:lnTo>
                  <a:lnTo>
                    <a:pt x="49" y="35"/>
                  </a:lnTo>
                  <a:lnTo>
                    <a:pt x="59" y="28"/>
                  </a:lnTo>
                  <a:lnTo>
                    <a:pt x="68" y="21"/>
                  </a:lnTo>
                  <a:lnTo>
                    <a:pt x="78" y="15"/>
                  </a:lnTo>
                  <a:lnTo>
                    <a:pt x="88" y="10"/>
                  </a:lnTo>
                  <a:lnTo>
                    <a:pt x="100" y="7"/>
                  </a:lnTo>
                  <a:lnTo>
                    <a:pt x="111" y="3"/>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75" name="Freeform 131">
              <a:extLst>
                <a:ext uri="{FF2B5EF4-FFF2-40B4-BE49-F238E27FC236}">
                  <a16:creationId xmlns:a16="http://schemas.microsoft.com/office/drawing/2014/main" xmlns="" id="{EF014E69-4DBF-4C18-8F04-B7EEE19ABD54}"/>
                </a:ext>
              </a:extLst>
            </p:cNvPr>
            <p:cNvSpPr>
              <a:spLocks/>
            </p:cNvSpPr>
            <p:nvPr/>
          </p:nvSpPr>
          <p:spPr bwMode="auto">
            <a:xfrm>
              <a:off x="9730622" y="3554056"/>
              <a:ext cx="38735" cy="35104"/>
            </a:xfrm>
            <a:custGeom>
              <a:avLst/>
              <a:gdLst>
                <a:gd name="T0" fmla="*/ 89 w 162"/>
                <a:gd name="T1" fmla="*/ 1 h 146"/>
                <a:gd name="T2" fmla="*/ 105 w 162"/>
                <a:gd name="T3" fmla="*/ 0 h 146"/>
                <a:gd name="T4" fmla="*/ 119 w 162"/>
                <a:gd name="T5" fmla="*/ 2 h 146"/>
                <a:gd name="T6" fmla="*/ 132 w 162"/>
                <a:gd name="T7" fmla="*/ 7 h 146"/>
                <a:gd name="T8" fmla="*/ 143 w 162"/>
                <a:gd name="T9" fmla="*/ 13 h 146"/>
                <a:gd name="T10" fmla="*/ 152 w 162"/>
                <a:gd name="T11" fmla="*/ 23 h 146"/>
                <a:gd name="T12" fmla="*/ 158 w 162"/>
                <a:gd name="T13" fmla="*/ 33 h 146"/>
                <a:gd name="T14" fmla="*/ 161 w 162"/>
                <a:gd name="T15" fmla="*/ 46 h 146"/>
                <a:gd name="T16" fmla="*/ 161 w 162"/>
                <a:gd name="T17" fmla="*/ 61 h 146"/>
                <a:gd name="T18" fmla="*/ 158 w 162"/>
                <a:gd name="T19" fmla="*/ 76 h 146"/>
                <a:gd name="T20" fmla="*/ 152 w 162"/>
                <a:gd name="T21" fmla="*/ 89 h 146"/>
                <a:gd name="T22" fmla="*/ 143 w 162"/>
                <a:gd name="T23" fmla="*/ 104 h 146"/>
                <a:gd name="T24" fmla="*/ 132 w 162"/>
                <a:gd name="T25" fmla="*/ 115 h 146"/>
                <a:gd name="T26" fmla="*/ 119 w 162"/>
                <a:gd name="T27" fmla="*/ 126 h 146"/>
                <a:gd name="T28" fmla="*/ 105 w 162"/>
                <a:gd name="T29" fmla="*/ 134 h 146"/>
                <a:gd name="T30" fmla="*/ 89 w 162"/>
                <a:gd name="T31" fmla="*/ 142 h 146"/>
                <a:gd name="T32" fmla="*/ 73 w 162"/>
                <a:gd name="T33" fmla="*/ 145 h 146"/>
                <a:gd name="T34" fmla="*/ 57 w 162"/>
                <a:gd name="T35" fmla="*/ 146 h 146"/>
                <a:gd name="T36" fmla="*/ 43 w 162"/>
                <a:gd name="T37" fmla="*/ 144 h 146"/>
                <a:gd name="T38" fmla="*/ 30 w 162"/>
                <a:gd name="T39" fmla="*/ 140 h 146"/>
                <a:gd name="T40" fmla="*/ 19 w 162"/>
                <a:gd name="T41" fmla="*/ 133 h 146"/>
                <a:gd name="T42" fmla="*/ 11 w 162"/>
                <a:gd name="T43" fmla="*/ 124 h 146"/>
                <a:gd name="T44" fmla="*/ 4 w 162"/>
                <a:gd name="T45" fmla="*/ 113 h 146"/>
                <a:gd name="T46" fmla="*/ 1 w 162"/>
                <a:gd name="T47" fmla="*/ 100 h 146"/>
                <a:gd name="T48" fmla="*/ 1 w 162"/>
                <a:gd name="T49" fmla="*/ 86 h 146"/>
                <a:gd name="T50" fmla="*/ 4 w 162"/>
                <a:gd name="T51" fmla="*/ 71 h 146"/>
                <a:gd name="T52" fmla="*/ 11 w 162"/>
                <a:gd name="T53" fmla="*/ 57 h 146"/>
                <a:gd name="T54" fmla="*/ 19 w 162"/>
                <a:gd name="T55" fmla="*/ 44 h 146"/>
                <a:gd name="T56" fmla="*/ 30 w 162"/>
                <a:gd name="T57" fmla="*/ 31 h 146"/>
                <a:gd name="T58" fmla="*/ 43 w 162"/>
                <a:gd name="T59" fmla="*/ 20 h 146"/>
                <a:gd name="T60" fmla="*/ 57 w 162"/>
                <a:gd name="T61" fmla="*/ 12 h 146"/>
                <a:gd name="T62" fmla="*/ 73 w 162"/>
                <a:gd name="T63" fmla="*/ 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 h="146">
                  <a:moveTo>
                    <a:pt x="81" y="2"/>
                  </a:moveTo>
                  <a:lnTo>
                    <a:pt x="89" y="1"/>
                  </a:lnTo>
                  <a:lnTo>
                    <a:pt x="98" y="0"/>
                  </a:lnTo>
                  <a:lnTo>
                    <a:pt x="105" y="0"/>
                  </a:lnTo>
                  <a:lnTo>
                    <a:pt x="112" y="1"/>
                  </a:lnTo>
                  <a:lnTo>
                    <a:pt x="119" y="2"/>
                  </a:lnTo>
                  <a:lnTo>
                    <a:pt x="126" y="4"/>
                  </a:lnTo>
                  <a:lnTo>
                    <a:pt x="132" y="7"/>
                  </a:lnTo>
                  <a:lnTo>
                    <a:pt x="138" y="9"/>
                  </a:lnTo>
                  <a:lnTo>
                    <a:pt x="143" y="13"/>
                  </a:lnTo>
                  <a:lnTo>
                    <a:pt x="147" y="18"/>
                  </a:lnTo>
                  <a:lnTo>
                    <a:pt x="152" y="23"/>
                  </a:lnTo>
                  <a:lnTo>
                    <a:pt x="155" y="29"/>
                  </a:lnTo>
                  <a:lnTo>
                    <a:pt x="158" y="33"/>
                  </a:lnTo>
                  <a:lnTo>
                    <a:pt x="159" y="40"/>
                  </a:lnTo>
                  <a:lnTo>
                    <a:pt x="161" y="46"/>
                  </a:lnTo>
                  <a:lnTo>
                    <a:pt x="162" y="54"/>
                  </a:lnTo>
                  <a:lnTo>
                    <a:pt x="161" y="61"/>
                  </a:lnTo>
                  <a:lnTo>
                    <a:pt x="159" y="69"/>
                  </a:lnTo>
                  <a:lnTo>
                    <a:pt x="158" y="76"/>
                  </a:lnTo>
                  <a:lnTo>
                    <a:pt x="155" y="83"/>
                  </a:lnTo>
                  <a:lnTo>
                    <a:pt x="152" y="89"/>
                  </a:lnTo>
                  <a:lnTo>
                    <a:pt x="147" y="96"/>
                  </a:lnTo>
                  <a:lnTo>
                    <a:pt x="143" y="104"/>
                  </a:lnTo>
                  <a:lnTo>
                    <a:pt x="138" y="109"/>
                  </a:lnTo>
                  <a:lnTo>
                    <a:pt x="132" y="115"/>
                  </a:lnTo>
                  <a:lnTo>
                    <a:pt x="126" y="121"/>
                  </a:lnTo>
                  <a:lnTo>
                    <a:pt x="119" y="126"/>
                  </a:lnTo>
                  <a:lnTo>
                    <a:pt x="112" y="131"/>
                  </a:lnTo>
                  <a:lnTo>
                    <a:pt x="105" y="134"/>
                  </a:lnTo>
                  <a:lnTo>
                    <a:pt x="98" y="138"/>
                  </a:lnTo>
                  <a:lnTo>
                    <a:pt x="89" y="142"/>
                  </a:lnTo>
                  <a:lnTo>
                    <a:pt x="81" y="144"/>
                  </a:lnTo>
                  <a:lnTo>
                    <a:pt x="73" y="145"/>
                  </a:lnTo>
                  <a:lnTo>
                    <a:pt x="64" y="146"/>
                  </a:lnTo>
                  <a:lnTo>
                    <a:pt x="57" y="146"/>
                  </a:lnTo>
                  <a:lnTo>
                    <a:pt x="50" y="146"/>
                  </a:lnTo>
                  <a:lnTo>
                    <a:pt x="43" y="144"/>
                  </a:lnTo>
                  <a:lnTo>
                    <a:pt x="36" y="143"/>
                  </a:lnTo>
                  <a:lnTo>
                    <a:pt x="30" y="140"/>
                  </a:lnTo>
                  <a:lnTo>
                    <a:pt x="24" y="137"/>
                  </a:lnTo>
                  <a:lnTo>
                    <a:pt x="19" y="133"/>
                  </a:lnTo>
                  <a:lnTo>
                    <a:pt x="14" y="129"/>
                  </a:lnTo>
                  <a:lnTo>
                    <a:pt x="11" y="124"/>
                  </a:lnTo>
                  <a:lnTo>
                    <a:pt x="7" y="119"/>
                  </a:lnTo>
                  <a:lnTo>
                    <a:pt x="4" y="113"/>
                  </a:lnTo>
                  <a:lnTo>
                    <a:pt x="2" y="107"/>
                  </a:lnTo>
                  <a:lnTo>
                    <a:pt x="1" y="100"/>
                  </a:lnTo>
                  <a:lnTo>
                    <a:pt x="0" y="93"/>
                  </a:lnTo>
                  <a:lnTo>
                    <a:pt x="1" y="86"/>
                  </a:lnTo>
                  <a:lnTo>
                    <a:pt x="2" y="79"/>
                  </a:lnTo>
                  <a:lnTo>
                    <a:pt x="4" y="71"/>
                  </a:lnTo>
                  <a:lnTo>
                    <a:pt x="7" y="64"/>
                  </a:lnTo>
                  <a:lnTo>
                    <a:pt x="11" y="57"/>
                  </a:lnTo>
                  <a:lnTo>
                    <a:pt x="14" y="50"/>
                  </a:lnTo>
                  <a:lnTo>
                    <a:pt x="19" y="44"/>
                  </a:lnTo>
                  <a:lnTo>
                    <a:pt x="24" y="37"/>
                  </a:lnTo>
                  <a:lnTo>
                    <a:pt x="30" y="31"/>
                  </a:lnTo>
                  <a:lnTo>
                    <a:pt x="36" y="26"/>
                  </a:lnTo>
                  <a:lnTo>
                    <a:pt x="43" y="20"/>
                  </a:lnTo>
                  <a:lnTo>
                    <a:pt x="50" y="15"/>
                  </a:lnTo>
                  <a:lnTo>
                    <a:pt x="57" y="12"/>
                  </a:lnTo>
                  <a:lnTo>
                    <a:pt x="64" y="8"/>
                  </a:lnTo>
                  <a:lnTo>
                    <a:pt x="73" y="5"/>
                  </a:lnTo>
                  <a:lnTo>
                    <a:pt x="81" y="2"/>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76" name="Freeform 132">
              <a:extLst>
                <a:ext uri="{FF2B5EF4-FFF2-40B4-BE49-F238E27FC236}">
                  <a16:creationId xmlns:a16="http://schemas.microsoft.com/office/drawing/2014/main" xmlns="" id="{393E2C77-F5B2-4183-8B7F-A2939BC6CBA7}"/>
                </a:ext>
              </a:extLst>
            </p:cNvPr>
            <p:cNvSpPr>
              <a:spLocks/>
            </p:cNvSpPr>
            <p:nvPr/>
          </p:nvSpPr>
          <p:spPr bwMode="auto">
            <a:xfrm>
              <a:off x="9451005" y="3673892"/>
              <a:ext cx="54471" cy="49629"/>
            </a:xfrm>
            <a:custGeom>
              <a:avLst/>
              <a:gdLst>
                <a:gd name="T0" fmla="*/ 123 w 223"/>
                <a:gd name="T1" fmla="*/ 2 h 202"/>
                <a:gd name="T2" fmla="*/ 144 w 223"/>
                <a:gd name="T3" fmla="*/ 0 h 202"/>
                <a:gd name="T4" fmla="*/ 164 w 223"/>
                <a:gd name="T5" fmla="*/ 3 h 202"/>
                <a:gd name="T6" fmla="*/ 182 w 223"/>
                <a:gd name="T7" fmla="*/ 9 h 202"/>
                <a:gd name="T8" fmla="*/ 198 w 223"/>
                <a:gd name="T9" fmla="*/ 18 h 202"/>
                <a:gd name="T10" fmla="*/ 210 w 223"/>
                <a:gd name="T11" fmla="*/ 31 h 202"/>
                <a:gd name="T12" fmla="*/ 218 w 223"/>
                <a:gd name="T13" fmla="*/ 46 h 202"/>
                <a:gd name="T14" fmla="*/ 222 w 223"/>
                <a:gd name="T15" fmla="*/ 64 h 202"/>
                <a:gd name="T16" fmla="*/ 222 w 223"/>
                <a:gd name="T17" fmla="*/ 84 h 202"/>
                <a:gd name="T18" fmla="*/ 218 w 223"/>
                <a:gd name="T19" fmla="*/ 104 h 202"/>
                <a:gd name="T20" fmla="*/ 210 w 223"/>
                <a:gd name="T21" fmla="*/ 123 h 202"/>
                <a:gd name="T22" fmla="*/ 198 w 223"/>
                <a:gd name="T23" fmla="*/ 142 h 202"/>
                <a:gd name="T24" fmla="*/ 182 w 223"/>
                <a:gd name="T25" fmla="*/ 159 h 202"/>
                <a:gd name="T26" fmla="*/ 164 w 223"/>
                <a:gd name="T27" fmla="*/ 173 h 202"/>
                <a:gd name="T28" fmla="*/ 144 w 223"/>
                <a:gd name="T29" fmla="*/ 185 h 202"/>
                <a:gd name="T30" fmla="*/ 123 w 223"/>
                <a:gd name="T31" fmla="*/ 195 h 202"/>
                <a:gd name="T32" fmla="*/ 100 w 223"/>
                <a:gd name="T33" fmla="*/ 200 h 202"/>
                <a:gd name="T34" fmla="*/ 79 w 223"/>
                <a:gd name="T35" fmla="*/ 202 h 202"/>
                <a:gd name="T36" fmla="*/ 59 w 223"/>
                <a:gd name="T37" fmla="*/ 199 h 202"/>
                <a:gd name="T38" fmla="*/ 41 w 223"/>
                <a:gd name="T39" fmla="*/ 192 h 202"/>
                <a:gd name="T40" fmla="*/ 26 w 223"/>
                <a:gd name="T41" fmla="*/ 183 h 202"/>
                <a:gd name="T42" fmla="*/ 15 w 223"/>
                <a:gd name="T43" fmla="*/ 171 h 202"/>
                <a:gd name="T44" fmla="*/ 6 w 223"/>
                <a:gd name="T45" fmla="*/ 155 h 202"/>
                <a:gd name="T46" fmla="*/ 1 w 223"/>
                <a:gd name="T47" fmla="*/ 137 h 202"/>
                <a:gd name="T48" fmla="*/ 1 w 223"/>
                <a:gd name="T49" fmla="*/ 117 h 202"/>
                <a:gd name="T50" fmla="*/ 6 w 223"/>
                <a:gd name="T51" fmla="*/ 98 h 202"/>
                <a:gd name="T52" fmla="*/ 15 w 223"/>
                <a:gd name="T53" fmla="*/ 78 h 202"/>
                <a:gd name="T54" fmla="*/ 26 w 223"/>
                <a:gd name="T55" fmla="*/ 60 h 202"/>
                <a:gd name="T56" fmla="*/ 41 w 223"/>
                <a:gd name="T57" fmla="*/ 43 h 202"/>
                <a:gd name="T58" fmla="*/ 59 w 223"/>
                <a:gd name="T59" fmla="*/ 28 h 202"/>
                <a:gd name="T60" fmla="*/ 79 w 223"/>
                <a:gd name="T61" fmla="*/ 16 h 202"/>
                <a:gd name="T62" fmla="*/ 100 w 223"/>
                <a:gd name="T63" fmla="*/ 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02">
                  <a:moveTo>
                    <a:pt x="112" y="4"/>
                  </a:moveTo>
                  <a:lnTo>
                    <a:pt x="123" y="2"/>
                  </a:lnTo>
                  <a:lnTo>
                    <a:pt x="134" y="0"/>
                  </a:lnTo>
                  <a:lnTo>
                    <a:pt x="144" y="0"/>
                  </a:lnTo>
                  <a:lnTo>
                    <a:pt x="155" y="0"/>
                  </a:lnTo>
                  <a:lnTo>
                    <a:pt x="164" y="3"/>
                  </a:lnTo>
                  <a:lnTo>
                    <a:pt x="174" y="5"/>
                  </a:lnTo>
                  <a:lnTo>
                    <a:pt x="182" y="9"/>
                  </a:lnTo>
                  <a:lnTo>
                    <a:pt x="191" y="14"/>
                  </a:lnTo>
                  <a:lnTo>
                    <a:pt x="198" y="18"/>
                  </a:lnTo>
                  <a:lnTo>
                    <a:pt x="204" y="24"/>
                  </a:lnTo>
                  <a:lnTo>
                    <a:pt x="210" y="31"/>
                  </a:lnTo>
                  <a:lnTo>
                    <a:pt x="213" y="39"/>
                  </a:lnTo>
                  <a:lnTo>
                    <a:pt x="218" y="46"/>
                  </a:lnTo>
                  <a:lnTo>
                    <a:pt x="220" y="55"/>
                  </a:lnTo>
                  <a:lnTo>
                    <a:pt x="222" y="64"/>
                  </a:lnTo>
                  <a:lnTo>
                    <a:pt x="223" y="74"/>
                  </a:lnTo>
                  <a:lnTo>
                    <a:pt x="222" y="84"/>
                  </a:lnTo>
                  <a:lnTo>
                    <a:pt x="220" y="95"/>
                  </a:lnTo>
                  <a:lnTo>
                    <a:pt x="218" y="104"/>
                  </a:lnTo>
                  <a:lnTo>
                    <a:pt x="213" y="114"/>
                  </a:lnTo>
                  <a:lnTo>
                    <a:pt x="210" y="123"/>
                  </a:lnTo>
                  <a:lnTo>
                    <a:pt x="204" y="133"/>
                  </a:lnTo>
                  <a:lnTo>
                    <a:pt x="198" y="142"/>
                  </a:lnTo>
                  <a:lnTo>
                    <a:pt x="191" y="150"/>
                  </a:lnTo>
                  <a:lnTo>
                    <a:pt x="182" y="159"/>
                  </a:lnTo>
                  <a:lnTo>
                    <a:pt x="174" y="166"/>
                  </a:lnTo>
                  <a:lnTo>
                    <a:pt x="164" y="173"/>
                  </a:lnTo>
                  <a:lnTo>
                    <a:pt x="155" y="180"/>
                  </a:lnTo>
                  <a:lnTo>
                    <a:pt x="144" y="185"/>
                  </a:lnTo>
                  <a:lnTo>
                    <a:pt x="134" y="191"/>
                  </a:lnTo>
                  <a:lnTo>
                    <a:pt x="123" y="195"/>
                  </a:lnTo>
                  <a:lnTo>
                    <a:pt x="112" y="198"/>
                  </a:lnTo>
                  <a:lnTo>
                    <a:pt x="100" y="200"/>
                  </a:lnTo>
                  <a:lnTo>
                    <a:pt x="90" y="202"/>
                  </a:lnTo>
                  <a:lnTo>
                    <a:pt x="79" y="202"/>
                  </a:lnTo>
                  <a:lnTo>
                    <a:pt x="68" y="200"/>
                  </a:lnTo>
                  <a:lnTo>
                    <a:pt x="59" y="199"/>
                  </a:lnTo>
                  <a:lnTo>
                    <a:pt x="50" y="196"/>
                  </a:lnTo>
                  <a:lnTo>
                    <a:pt x="41" y="192"/>
                  </a:lnTo>
                  <a:lnTo>
                    <a:pt x="34" y="189"/>
                  </a:lnTo>
                  <a:lnTo>
                    <a:pt x="26" y="183"/>
                  </a:lnTo>
                  <a:lnTo>
                    <a:pt x="19" y="177"/>
                  </a:lnTo>
                  <a:lnTo>
                    <a:pt x="15" y="171"/>
                  </a:lnTo>
                  <a:lnTo>
                    <a:pt x="10" y="164"/>
                  </a:lnTo>
                  <a:lnTo>
                    <a:pt x="6" y="155"/>
                  </a:lnTo>
                  <a:lnTo>
                    <a:pt x="3" y="147"/>
                  </a:lnTo>
                  <a:lnTo>
                    <a:pt x="1" y="137"/>
                  </a:lnTo>
                  <a:lnTo>
                    <a:pt x="0" y="128"/>
                  </a:lnTo>
                  <a:lnTo>
                    <a:pt x="1" y="117"/>
                  </a:lnTo>
                  <a:lnTo>
                    <a:pt x="3" y="108"/>
                  </a:lnTo>
                  <a:lnTo>
                    <a:pt x="6" y="98"/>
                  </a:lnTo>
                  <a:lnTo>
                    <a:pt x="10" y="87"/>
                  </a:lnTo>
                  <a:lnTo>
                    <a:pt x="15" y="78"/>
                  </a:lnTo>
                  <a:lnTo>
                    <a:pt x="19" y="68"/>
                  </a:lnTo>
                  <a:lnTo>
                    <a:pt x="26" y="60"/>
                  </a:lnTo>
                  <a:lnTo>
                    <a:pt x="34" y="52"/>
                  </a:lnTo>
                  <a:lnTo>
                    <a:pt x="41" y="43"/>
                  </a:lnTo>
                  <a:lnTo>
                    <a:pt x="50" y="35"/>
                  </a:lnTo>
                  <a:lnTo>
                    <a:pt x="59" y="28"/>
                  </a:lnTo>
                  <a:lnTo>
                    <a:pt x="68" y="22"/>
                  </a:lnTo>
                  <a:lnTo>
                    <a:pt x="79" y="16"/>
                  </a:lnTo>
                  <a:lnTo>
                    <a:pt x="90" y="11"/>
                  </a:lnTo>
                  <a:lnTo>
                    <a:pt x="100" y="6"/>
                  </a:lnTo>
                  <a:lnTo>
                    <a:pt x="112" y="4"/>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77" name="Freeform 133">
              <a:extLst>
                <a:ext uri="{FF2B5EF4-FFF2-40B4-BE49-F238E27FC236}">
                  <a16:creationId xmlns:a16="http://schemas.microsoft.com/office/drawing/2014/main" xmlns="" id="{BDFEE49C-C03B-4E4A-81E7-28DFF8429D3F}"/>
                </a:ext>
              </a:extLst>
            </p:cNvPr>
            <p:cNvSpPr>
              <a:spLocks/>
            </p:cNvSpPr>
            <p:nvPr/>
          </p:nvSpPr>
          <p:spPr bwMode="auto">
            <a:xfrm>
              <a:off x="9458267" y="3676314"/>
              <a:ext cx="48419" cy="50839"/>
            </a:xfrm>
            <a:custGeom>
              <a:avLst/>
              <a:gdLst>
                <a:gd name="T0" fmla="*/ 148 w 199"/>
                <a:gd name="T1" fmla="*/ 0 h 209"/>
                <a:gd name="T2" fmla="*/ 199 w 199"/>
                <a:gd name="T3" fmla="*/ 28 h 209"/>
                <a:gd name="T4" fmla="*/ 50 w 199"/>
                <a:gd name="T5" fmla="*/ 209 h 209"/>
                <a:gd name="T6" fmla="*/ 0 w 199"/>
                <a:gd name="T7" fmla="*/ 179 h 209"/>
                <a:gd name="T8" fmla="*/ 148 w 199"/>
                <a:gd name="T9" fmla="*/ 0 h 209"/>
              </a:gdLst>
              <a:ahLst/>
              <a:cxnLst>
                <a:cxn ang="0">
                  <a:pos x="T0" y="T1"/>
                </a:cxn>
                <a:cxn ang="0">
                  <a:pos x="T2" y="T3"/>
                </a:cxn>
                <a:cxn ang="0">
                  <a:pos x="T4" y="T5"/>
                </a:cxn>
                <a:cxn ang="0">
                  <a:pos x="T6" y="T7"/>
                </a:cxn>
                <a:cxn ang="0">
                  <a:pos x="T8" y="T9"/>
                </a:cxn>
              </a:cxnLst>
              <a:rect l="0" t="0" r="r" b="b"/>
              <a:pathLst>
                <a:path w="199" h="209">
                  <a:moveTo>
                    <a:pt x="148" y="0"/>
                  </a:moveTo>
                  <a:lnTo>
                    <a:pt x="199" y="28"/>
                  </a:lnTo>
                  <a:lnTo>
                    <a:pt x="50" y="209"/>
                  </a:lnTo>
                  <a:lnTo>
                    <a:pt x="0" y="179"/>
                  </a:lnTo>
                  <a:lnTo>
                    <a:pt x="148" y="0"/>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78" name="Freeform 134">
              <a:extLst>
                <a:ext uri="{FF2B5EF4-FFF2-40B4-BE49-F238E27FC236}">
                  <a16:creationId xmlns:a16="http://schemas.microsoft.com/office/drawing/2014/main" xmlns="" id="{2D145D60-8D8C-4C2B-B091-A07723956007}"/>
                </a:ext>
              </a:extLst>
            </p:cNvPr>
            <p:cNvSpPr>
              <a:spLocks/>
            </p:cNvSpPr>
            <p:nvPr/>
          </p:nvSpPr>
          <p:spPr bwMode="auto">
            <a:xfrm>
              <a:off x="9461899" y="3679946"/>
              <a:ext cx="53261" cy="49629"/>
            </a:xfrm>
            <a:custGeom>
              <a:avLst/>
              <a:gdLst>
                <a:gd name="T0" fmla="*/ 122 w 222"/>
                <a:gd name="T1" fmla="*/ 2 h 202"/>
                <a:gd name="T2" fmla="*/ 144 w 222"/>
                <a:gd name="T3" fmla="*/ 0 h 202"/>
                <a:gd name="T4" fmla="*/ 163 w 222"/>
                <a:gd name="T5" fmla="*/ 3 h 202"/>
                <a:gd name="T6" fmla="*/ 181 w 222"/>
                <a:gd name="T7" fmla="*/ 9 h 202"/>
                <a:gd name="T8" fmla="*/ 197 w 222"/>
                <a:gd name="T9" fmla="*/ 18 h 202"/>
                <a:gd name="T10" fmla="*/ 208 w 222"/>
                <a:gd name="T11" fmla="*/ 30 h 202"/>
                <a:gd name="T12" fmla="*/ 217 w 222"/>
                <a:gd name="T13" fmla="*/ 46 h 202"/>
                <a:gd name="T14" fmla="*/ 220 w 222"/>
                <a:gd name="T15" fmla="*/ 64 h 202"/>
                <a:gd name="T16" fmla="*/ 220 w 222"/>
                <a:gd name="T17" fmla="*/ 84 h 202"/>
                <a:gd name="T18" fmla="*/ 217 w 222"/>
                <a:gd name="T19" fmla="*/ 104 h 202"/>
                <a:gd name="T20" fmla="*/ 208 w 222"/>
                <a:gd name="T21" fmla="*/ 123 h 202"/>
                <a:gd name="T22" fmla="*/ 197 w 222"/>
                <a:gd name="T23" fmla="*/ 142 h 202"/>
                <a:gd name="T24" fmla="*/ 181 w 222"/>
                <a:gd name="T25" fmla="*/ 159 h 202"/>
                <a:gd name="T26" fmla="*/ 163 w 222"/>
                <a:gd name="T27" fmla="*/ 173 h 202"/>
                <a:gd name="T28" fmla="*/ 144 w 222"/>
                <a:gd name="T29" fmla="*/ 185 h 202"/>
                <a:gd name="T30" fmla="*/ 122 w 222"/>
                <a:gd name="T31" fmla="*/ 195 h 202"/>
                <a:gd name="T32" fmla="*/ 99 w 222"/>
                <a:gd name="T33" fmla="*/ 200 h 202"/>
                <a:gd name="T34" fmla="*/ 78 w 222"/>
                <a:gd name="T35" fmla="*/ 202 h 202"/>
                <a:gd name="T36" fmla="*/ 57 w 222"/>
                <a:gd name="T37" fmla="*/ 199 h 202"/>
                <a:gd name="T38" fmla="*/ 41 w 222"/>
                <a:gd name="T39" fmla="*/ 192 h 202"/>
                <a:gd name="T40" fmla="*/ 25 w 222"/>
                <a:gd name="T41" fmla="*/ 183 h 202"/>
                <a:gd name="T42" fmla="*/ 13 w 222"/>
                <a:gd name="T43" fmla="*/ 171 h 202"/>
                <a:gd name="T44" fmla="*/ 5 w 222"/>
                <a:gd name="T45" fmla="*/ 155 h 202"/>
                <a:gd name="T46" fmla="*/ 0 w 222"/>
                <a:gd name="T47" fmla="*/ 137 h 202"/>
                <a:gd name="T48" fmla="*/ 0 w 222"/>
                <a:gd name="T49" fmla="*/ 117 h 202"/>
                <a:gd name="T50" fmla="*/ 5 w 222"/>
                <a:gd name="T51" fmla="*/ 97 h 202"/>
                <a:gd name="T52" fmla="*/ 13 w 222"/>
                <a:gd name="T53" fmla="*/ 78 h 202"/>
                <a:gd name="T54" fmla="*/ 25 w 222"/>
                <a:gd name="T55" fmla="*/ 60 h 202"/>
                <a:gd name="T56" fmla="*/ 41 w 222"/>
                <a:gd name="T57" fmla="*/ 43 h 202"/>
                <a:gd name="T58" fmla="*/ 57 w 222"/>
                <a:gd name="T59" fmla="*/ 28 h 202"/>
                <a:gd name="T60" fmla="*/ 78 w 222"/>
                <a:gd name="T61" fmla="*/ 16 h 202"/>
                <a:gd name="T62" fmla="*/ 99 w 222"/>
                <a:gd name="T63" fmla="*/ 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2" h="202">
                  <a:moveTo>
                    <a:pt x="111" y="4"/>
                  </a:moveTo>
                  <a:lnTo>
                    <a:pt x="122" y="2"/>
                  </a:lnTo>
                  <a:lnTo>
                    <a:pt x="134" y="0"/>
                  </a:lnTo>
                  <a:lnTo>
                    <a:pt x="144" y="0"/>
                  </a:lnTo>
                  <a:lnTo>
                    <a:pt x="154" y="0"/>
                  </a:lnTo>
                  <a:lnTo>
                    <a:pt x="163" y="3"/>
                  </a:lnTo>
                  <a:lnTo>
                    <a:pt x="173" y="5"/>
                  </a:lnTo>
                  <a:lnTo>
                    <a:pt x="181" y="9"/>
                  </a:lnTo>
                  <a:lnTo>
                    <a:pt x="189" y="14"/>
                  </a:lnTo>
                  <a:lnTo>
                    <a:pt x="197" y="18"/>
                  </a:lnTo>
                  <a:lnTo>
                    <a:pt x="202" y="24"/>
                  </a:lnTo>
                  <a:lnTo>
                    <a:pt x="208" y="30"/>
                  </a:lnTo>
                  <a:lnTo>
                    <a:pt x="213" y="39"/>
                  </a:lnTo>
                  <a:lnTo>
                    <a:pt x="217" y="46"/>
                  </a:lnTo>
                  <a:lnTo>
                    <a:pt x="219" y="55"/>
                  </a:lnTo>
                  <a:lnTo>
                    <a:pt x="220" y="64"/>
                  </a:lnTo>
                  <a:lnTo>
                    <a:pt x="222" y="74"/>
                  </a:lnTo>
                  <a:lnTo>
                    <a:pt x="220" y="84"/>
                  </a:lnTo>
                  <a:lnTo>
                    <a:pt x="219" y="93"/>
                  </a:lnTo>
                  <a:lnTo>
                    <a:pt x="217" y="104"/>
                  </a:lnTo>
                  <a:lnTo>
                    <a:pt x="213" y="114"/>
                  </a:lnTo>
                  <a:lnTo>
                    <a:pt x="208" y="123"/>
                  </a:lnTo>
                  <a:lnTo>
                    <a:pt x="202" y="133"/>
                  </a:lnTo>
                  <a:lnTo>
                    <a:pt x="197" y="142"/>
                  </a:lnTo>
                  <a:lnTo>
                    <a:pt x="189" y="150"/>
                  </a:lnTo>
                  <a:lnTo>
                    <a:pt x="181" y="159"/>
                  </a:lnTo>
                  <a:lnTo>
                    <a:pt x="173" y="166"/>
                  </a:lnTo>
                  <a:lnTo>
                    <a:pt x="163" y="173"/>
                  </a:lnTo>
                  <a:lnTo>
                    <a:pt x="154" y="179"/>
                  </a:lnTo>
                  <a:lnTo>
                    <a:pt x="144" y="185"/>
                  </a:lnTo>
                  <a:lnTo>
                    <a:pt x="134" y="190"/>
                  </a:lnTo>
                  <a:lnTo>
                    <a:pt x="122" y="195"/>
                  </a:lnTo>
                  <a:lnTo>
                    <a:pt x="111" y="198"/>
                  </a:lnTo>
                  <a:lnTo>
                    <a:pt x="99" y="200"/>
                  </a:lnTo>
                  <a:lnTo>
                    <a:pt x="88" y="202"/>
                  </a:lnTo>
                  <a:lnTo>
                    <a:pt x="78" y="202"/>
                  </a:lnTo>
                  <a:lnTo>
                    <a:pt x="68" y="200"/>
                  </a:lnTo>
                  <a:lnTo>
                    <a:pt x="57" y="199"/>
                  </a:lnTo>
                  <a:lnTo>
                    <a:pt x="49" y="196"/>
                  </a:lnTo>
                  <a:lnTo>
                    <a:pt x="41" y="192"/>
                  </a:lnTo>
                  <a:lnTo>
                    <a:pt x="32" y="189"/>
                  </a:lnTo>
                  <a:lnTo>
                    <a:pt x="25" y="183"/>
                  </a:lnTo>
                  <a:lnTo>
                    <a:pt x="19" y="177"/>
                  </a:lnTo>
                  <a:lnTo>
                    <a:pt x="13" y="171"/>
                  </a:lnTo>
                  <a:lnTo>
                    <a:pt x="9" y="164"/>
                  </a:lnTo>
                  <a:lnTo>
                    <a:pt x="5" y="155"/>
                  </a:lnTo>
                  <a:lnTo>
                    <a:pt x="3" y="147"/>
                  </a:lnTo>
                  <a:lnTo>
                    <a:pt x="0" y="137"/>
                  </a:lnTo>
                  <a:lnTo>
                    <a:pt x="0" y="128"/>
                  </a:lnTo>
                  <a:lnTo>
                    <a:pt x="0" y="117"/>
                  </a:lnTo>
                  <a:lnTo>
                    <a:pt x="3" y="108"/>
                  </a:lnTo>
                  <a:lnTo>
                    <a:pt x="5" y="97"/>
                  </a:lnTo>
                  <a:lnTo>
                    <a:pt x="9" y="87"/>
                  </a:lnTo>
                  <a:lnTo>
                    <a:pt x="13" y="78"/>
                  </a:lnTo>
                  <a:lnTo>
                    <a:pt x="19" y="68"/>
                  </a:lnTo>
                  <a:lnTo>
                    <a:pt x="25" y="60"/>
                  </a:lnTo>
                  <a:lnTo>
                    <a:pt x="32" y="50"/>
                  </a:lnTo>
                  <a:lnTo>
                    <a:pt x="41" y="43"/>
                  </a:lnTo>
                  <a:lnTo>
                    <a:pt x="49" y="35"/>
                  </a:lnTo>
                  <a:lnTo>
                    <a:pt x="57" y="28"/>
                  </a:lnTo>
                  <a:lnTo>
                    <a:pt x="68" y="22"/>
                  </a:lnTo>
                  <a:lnTo>
                    <a:pt x="78" y="16"/>
                  </a:lnTo>
                  <a:lnTo>
                    <a:pt x="88" y="11"/>
                  </a:lnTo>
                  <a:lnTo>
                    <a:pt x="99" y="6"/>
                  </a:lnTo>
                  <a:lnTo>
                    <a:pt x="111" y="4"/>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79" name="Freeform 135">
              <a:extLst>
                <a:ext uri="{FF2B5EF4-FFF2-40B4-BE49-F238E27FC236}">
                  <a16:creationId xmlns:a16="http://schemas.microsoft.com/office/drawing/2014/main" xmlns="" id="{47DFB7EF-5BE8-4476-81BF-1613E3D50E5D}"/>
                </a:ext>
              </a:extLst>
            </p:cNvPr>
            <p:cNvSpPr>
              <a:spLocks/>
            </p:cNvSpPr>
            <p:nvPr/>
          </p:nvSpPr>
          <p:spPr bwMode="auto">
            <a:xfrm>
              <a:off x="9469161" y="3687207"/>
              <a:ext cx="38735" cy="35104"/>
            </a:xfrm>
            <a:custGeom>
              <a:avLst/>
              <a:gdLst>
                <a:gd name="T0" fmla="*/ 89 w 161"/>
                <a:gd name="T1" fmla="*/ 1 h 146"/>
                <a:gd name="T2" fmla="*/ 105 w 161"/>
                <a:gd name="T3" fmla="*/ 0 h 146"/>
                <a:gd name="T4" fmla="*/ 119 w 161"/>
                <a:gd name="T5" fmla="*/ 1 h 146"/>
                <a:gd name="T6" fmla="*/ 132 w 161"/>
                <a:gd name="T7" fmla="*/ 6 h 146"/>
                <a:gd name="T8" fmla="*/ 143 w 161"/>
                <a:gd name="T9" fmla="*/ 13 h 146"/>
                <a:gd name="T10" fmla="*/ 151 w 161"/>
                <a:gd name="T11" fmla="*/ 22 h 146"/>
                <a:gd name="T12" fmla="*/ 157 w 161"/>
                <a:gd name="T13" fmla="*/ 33 h 146"/>
                <a:gd name="T14" fmla="*/ 161 w 161"/>
                <a:gd name="T15" fmla="*/ 46 h 146"/>
                <a:gd name="T16" fmla="*/ 161 w 161"/>
                <a:gd name="T17" fmla="*/ 61 h 146"/>
                <a:gd name="T18" fmla="*/ 157 w 161"/>
                <a:gd name="T19" fmla="*/ 75 h 146"/>
                <a:gd name="T20" fmla="*/ 151 w 161"/>
                <a:gd name="T21" fmla="*/ 89 h 146"/>
                <a:gd name="T22" fmla="*/ 143 w 161"/>
                <a:gd name="T23" fmla="*/ 102 h 146"/>
                <a:gd name="T24" fmla="*/ 132 w 161"/>
                <a:gd name="T25" fmla="*/ 114 h 146"/>
                <a:gd name="T26" fmla="*/ 119 w 161"/>
                <a:gd name="T27" fmla="*/ 125 h 146"/>
                <a:gd name="T28" fmla="*/ 105 w 161"/>
                <a:gd name="T29" fmla="*/ 134 h 146"/>
                <a:gd name="T30" fmla="*/ 89 w 161"/>
                <a:gd name="T31" fmla="*/ 140 h 146"/>
                <a:gd name="T32" fmla="*/ 73 w 161"/>
                <a:gd name="T33" fmla="*/ 145 h 146"/>
                <a:gd name="T34" fmla="*/ 57 w 161"/>
                <a:gd name="T35" fmla="*/ 146 h 146"/>
                <a:gd name="T36" fmla="*/ 43 w 161"/>
                <a:gd name="T37" fmla="*/ 144 h 146"/>
                <a:gd name="T38" fmla="*/ 30 w 161"/>
                <a:gd name="T39" fmla="*/ 139 h 146"/>
                <a:gd name="T40" fmla="*/ 19 w 161"/>
                <a:gd name="T41" fmla="*/ 132 h 146"/>
                <a:gd name="T42" fmla="*/ 10 w 161"/>
                <a:gd name="T43" fmla="*/ 124 h 146"/>
                <a:gd name="T44" fmla="*/ 4 w 161"/>
                <a:gd name="T45" fmla="*/ 112 h 146"/>
                <a:gd name="T46" fmla="*/ 1 w 161"/>
                <a:gd name="T47" fmla="*/ 99 h 146"/>
                <a:gd name="T48" fmla="*/ 1 w 161"/>
                <a:gd name="T49" fmla="*/ 84 h 146"/>
                <a:gd name="T50" fmla="*/ 4 w 161"/>
                <a:gd name="T51" fmla="*/ 70 h 146"/>
                <a:gd name="T52" fmla="*/ 10 w 161"/>
                <a:gd name="T53" fmla="*/ 56 h 146"/>
                <a:gd name="T54" fmla="*/ 19 w 161"/>
                <a:gd name="T55" fmla="*/ 43 h 146"/>
                <a:gd name="T56" fmla="*/ 30 w 161"/>
                <a:gd name="T57" fmla="*/ 31 h 146"/>
                <a:gd name="T58" fmla="*/ 43 w 161"/>
                <a:gd name="T59" fmla="*/ 20 h 146"/>
                <a:gd name="T60" fmla="*/ 57 w 161"/>
                <a:gd name="T61" fmla="*/ 11 h 146"/>
                <a:gd name="T62" fmla="*/ 73 w 161"/>
                <a:gd name="T63" fmla="*/ 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81" y="2"/>
                  </a:moveTo>
                  <a:lnTo>
                    <a:pt x="89" y="1"/>
                  </a:lnTo>
                  <a:lnTo>
                    <a:pt x="98" y="0"/>
                  </a:lnTo>
                  <a:lnTo>
                    <a:pt x="105" y="0"/>
                  </a:lnTo>
                  <a:lnTo>
                    <a:pt x="112" y="0"/>
                  </a:lnTo>
                  <a:lnTo>
                    <a:pt x="119" y="1"/>
                  </a:lnTo>
                  <a:lnTo>
                    <a:pt x="126" y="3"/>
                  </a:lnTo>
                  <a:lnTo>
                    <a:pt x="132" y="6"/>
                  </a:lnTo>
                  <a:lnTo>
                    <a:pt x="138" y="9"/>
                  </a:lnTo>
                  <a:lnTo>
                    <a:pt x="143" y="13"/>
                  </a:lnTo>
                  <a:lnTo>
                    <a:pt x="148" y="17"/>
                  </a:lnTo>
                  <a:lnTo>
                    <a:pt x="151" y="22"/>
                  </a:lnTo>
                  <a:lnTo>
                    <a:pt x="155" y="27"/>
                  </a:lnTo>
                  <a:lnTo>
                    <a:pt x="157" y="33"/>
                  </a:lnTo>
                  <a:lnTo>
                    <a:pt x="159" y="39"/>
                  </a:lnTo>
                  <a:lnTo>
                    <a:pt x="161" y="46"/>
                  </a:lnTo>
                  <a:lnTo>
                    <a:pt x="161" y="53"/>
                  </a:lnTo>
                  <a:lnTo>
                    <a:pt x="161" y="61"/>
                  </a:lnTo>
                  <a:lnTo>
                    <a:pt x="159" y="68"/>
                  </a:lnTo>
                  <a:lnTo>
                    <a:pt x="157" y="75"/>
                  </a:lnTo>
                  <a:lnTo>
                    <a:pt x="155" y="82"/>
                  </a:lnTo>
                  <a:lnTo>
                    <a:pt x="151" y="89"/>
                  </a:lnTo>
                  <a:lnTo>
                    <a:pt x="148" y="96"/>
                  </a:lnTo>
                  <a:lnTo>
                    <a:pt x="143" y="102"/>
                  </a:lnTo>
                  <a:lnTo>
                    <a:pt x="138" y="108"/>
                  </a:lnTo>
                  <a:lnTo>
                    <a:pt x="132" y="114"/>
                  </a:lnTo>
                  <a:lnTo>
                    <a:pt x="126" y="120"/>
                  </a:lnTo>
                  <a:lnTo>
                    <a:pt x="119" y="125"/>
                  </a:lnTo>
                  <a:lnTo>
                    <a:pt x="112" y="130"/>
                  </a:lnTo>
                  <a:lnTo>
                    <a:pt x="105" y="134"/>
                  </a:lnTo>
                  <a:lnTo>
                    <a:pt x="98" y="138"/>
                  </a:lnTo>
                  <a:lnTo>
                    <a:pt x="89" y="140"/>
                  </a:lnTo>
                  <a:lnTo>
                    <a:pt x="81" y="143"/>
                  </a:lnTo>
                  <a:lnTo>
                    <a:pt x="73" y="145"/>
                  </a:lnTo>
                  <a:lnTo>
                    <a:pt x="64" y="145"/>
                  </a:lnTo>
                  <a:lnTo>
                    <a:pt x="57" y="146"/>
                  </a:lnTo>
                  <a:lnTo>
                    <a:pt x="50" y="145"/>
                  </a:lnTo>
                  <a:lnTo>
                    <a:pt x="43" y="144"/>
                  </a:lnTo>
                  <a:lnTo>
                    <a:pt x="36" y="142"/>
                  </a:lnTo>
                  <a:lnTo>
                    <a:pt x="30" y="139"/>
                  </a:lnTo>
                  <a:lnTo>
                    <a:pt x="24" y="137"/>
                  </a:lnTo>
                  <a:lnTo>
                    <a:pt x="19" y="132"/>
                  </a:lnTo>
                  <a:lnTo>
                    <a:pt x="14" y="128"/>
                  </a:lnTo>
                  <a:lnTo>
                    <a:pt x="10" y="124"/>
                  </a:lnTo>
                  <a:lnTo>
                    <a:pt x="7" y="118"/>
                  </a:lnTo>
                  <a:lnTo>
                    <a:pt x="4" y="112"/>
                  </a:lnTo>
                  <a:lnTo>
                    <a:pt x="2" y="106"/>
                  </a:lnTo>
                  <a:lnTo>
                    <a:pt x="1" y="99"/>
                  </a:lnTo>
                  <a:lnTo>
                    <a:pt x="0" y="92"/>
                  </a:lnTo>
                  <a:lnTo>
                    <a:pt x="1" y="84"/>
                  </a:lnTo>
                  <a:lnTo>
                    <a:pt x="2" y="77"/>
                  </a:lnTo>
                  <a:lnTo>
                    <a:pt x="4" y="70"/>
                  </a:lnTo>
                  <a:lnTo>
                    <a:pt x="7" y="63"/>
                  </a:lnTo>
                  <a:lnTo>
                    <a:pt x="10" y="56"/>
                  </a:lnTo>
                  <a:lnTo>
                    <a:pt x="14" y="50"/>
                  </a:lnTo>
                  <a:lnTo>
                    <a:pt x="19" y="43"/>
                  </a:lnTo>
                  <a:lnTo>
                    <a:pt x="24" y="37"/>
                  </a:lnTo>
                  <a:lnTo>
                    <a:pt x="30" y="31"/>
                  </a:lnTo>
                  <a:lnTo>
                    <a:pt x="36" y="25"/>
                  </a:lnTo>
                  <a:lnTo>
                    <a:pt x="43" y="20"/>
                  </a:lnTo>
                  <a:lnTo>
                    <a:pt x="50" y="15"/>
                  </a:lnTo>
                  <a:lnTo>
                    <a:pt x="57" y="11"/>
                  </a:lnTo>
                  <a:lnTo>
                    <a:pt x="64" y="7"/>
                  </a:lnTo>
                  <a:lnTo>
                    <a:pt x="73" y="5"/>
                  </a:lnTo>
                  <a:lnTo>
                    <a:pt x="81" y="2"/>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80" name="Freeform 136">
              <a:extLst>
                <a:ext uri="{FF2B5EF4-FFF2-40B4-BE49-F238E27FC236}">
                  <a16:creationId xmlns:a16="http://schemas.microsoft.com/office/drawing/2014/main" xmlns="" id="{399BCAD4-F0FC-4459-A73D-9D17894728EF}"/>
                </a:ext>
              </a:extLst>
            </p:cNvPr>
            <p:cNvSpPr>
              <a:spLocks/>
            </p:cNvSpPr>
            <p:nvPr/>
          </p:nvSpPr>
          <p:spPr bwMode="auto">
            <a:xfrm>
              <a:off x="9447373" y="3485059"/>
              <a:ext cx="319563" cy="226358"/>
            </a:xfrm>
            <a:custGeom>
              <a:avLst/>
              <a:gdLst>
                <a:gd name="T0" fmla="*/ 21 w 1320"/>
                <a:gd name="T1" fmla="*/ 857 h 939"/>
                <a:gd name="T2" fmla="*/ 8 w 1320"/>
                <a:gd name="T3" fmla="*/ 826 h 939"/>
                <a:gd name="T4" fmla="*/ 1 w 1320"/>
                <a:gd name="T5" fmla="*/ 795 h 939"/>
                <a:gd name="T6" fmla="*/ 1 w 1320"/>
                <a:gd name="T7" fmla="*/ 764 h 939"/>
                <a:gd name="T8" fmla="*/ 6 w 1320"/>
                <a:gd name="T9" fmla="*/ 733 h 939"/>
                <a:gd name="T10" fmla="*/ 17 w 1320"/>
                <a:gd name="T11" fmla="*/ 703 h 939"/>
                <a:gd name="T12" fmla="*/ 33 w 1320"/>
                <a:gd name="T13" fmla="*/ 677 h 939"/>
                <a:gd name="T14" fmla="*/ 55 w 1320"/>
                <a:gd name="T15" fmla="*/ 653 h 939"/>
                <a:gd name="T16" fmla="*/ 82 w 1320"/>
                <a:gd name="T17" fmla="*/ 633 h 939"/>
                <a:gd name="T18" fmla="*/ 1091 w 1320"/>
                <a:gd name="T19" fmla="*/ 14 h 939"/>
                <a:gd name="T20" fmla="*/ 1122 w 1320"/>
                <a:gd name="T21" fmla="*/ 3 h 939"/>
                <a:gd name="T22" fmla="*/ 1153 w 1320"/>
                <a:gd name="T23" fmla="*/ 0 h 939"/>
                <a:gd name="T24" fmla="*/ 1183 w 1320"/>
                <a:gd name="T25" fmla="*/ 2 h 939"/>
                <a:gd name="T26" fmla="*/ 1214 w 1320"/>
                <a:gd name="T27" fmla="*/ 11 h 939"/>
                <a:gd name="T28" fmla="*/ 1243 w 1320"/>
                <a:gd name="T29" fmla="*/ 24 h 939"/>
                <a:gd name="T30" fmla="*/ 1269 w 1320"/>
                <a:gd name="T31" fmla="*/ 44 h 939"/>
                <a:gd name="T32" fmla="*/ 1290 w 1320"/>
                <a:gd name="T33" fmla="*/ 68 h 939"/>
                <a:gd name="T34" fmla="*/ 1299 w 1320"/>
                <a:gd name="T35" fmla="*/ 82 h 939"/>
                <a:gd name="T36" fmla="*/ 1313 w 1320"/>
                <a:gd name="T37" fmla="*/ 112 h 939"/>
                <a:gd name="T38" fmla="*/ 1320 w 1320"/>
                <a:gd name="T39" fmla="*/ 143 h 939"/>
                <a:gd name="T40" fmla="*/ 1320 w 1320"/>
                <a:gd name="T41" fmla="*/ 175 h 939"/>
                <a:gd name="T42" fmla="*/ 1315 w 1320"/>
                <a:gd name="T43" fmla="*/ 206 h 939"/>
                <a:gd name="T44" fmla="*/ 1304 w 1320"/>
                <a:gd name="T45" fmla="*/ 234 h 939"/>
                <a:gd name="T46" fmla="*/ 1287 w 1320"/>
                <a:gd name="T47" fmla="*/ 262 h 939"/>
                <a:gd name="T48" fmla="*/ 1266 w 1320"/>
                <a:gd name="T49" fmla="*/ 286 h 939"/>
                <a:gd name="T50" fmla="*/ 1239 w 1320"/>
                <a:gd name="T51" fmla="*/ 306 h 939"/>
                <a:gd name="T52" fmla="*/ 231 w 1320"/>
                <a:gd name="T53" fmla="*/ 925 h 939"/>
                <a:gd name="T54" fmla="*/ 200 w 1320"/>
                <a:gd name="T55" fmla="*/ 936 h 939"/>
                <a:gd name="T56" fmla="*/ 169 w 1320"/>
                <a:gd name="T57" fmla="*/ 939 h 939"/>
                <a:gd name="T58" fmla="*/ 137 w 1320"/>
                <a:gd name="T59" fmla="*/ 937 h 939"/>
                <a:gd name="T60" fmla="*/ 107 w 1320"/>
                <a:gd name="T61" fmla="*/ 929 h 939"/>
                <a:gd name="T62" fmla="*/ 79 w 1320"/>
                <a:gd name="T63" fmla="*/ 914 h 939"/>
                <a:gd name="T64" fmla="*/ 52 w 1320"/>
                <a:gd name="T65" fmla="*/ 895 h 939"/>
                <a:gd name="T66" fmla="*/ 31 w 1320"/>
                <a:gd name="T67" fmla="*/ 871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20" h="939">
                  <a:moveTo>
                    <a:pt x="21" y="857"/>
                  </a:moveTo>
                  <a:lnTo>
                    <a:pt x="21" y="857"/>
                  </a:lnTo>
                  <a:lnTo>
                    <a:pt x="14" y="842"/>
                  </a:lnTo>
                  <a:lnTo>
                    <a:pt x="8" y="826"/>
                  </a:lnTo>
                  <a:lnTo>
                    <a:pt x="4" y="811"/>
                  </a:lnTo>
                  <a:lnTo>
                    <a:pt x="1" y="795"/>
                  </a:lnTo>
                  <a:lnTo>
                    <a:pt x="0" y="780"/>
                  </a:lnTo>
                  <a:lnTo>
                    <a:pt x="1" y="764"/>
                  </a:lnTo>
                  <a:lnTo>
                    <a:pt x="2" y="749"/>
                  </a:lnTo>
                  <a:lnTo>
                    <a:pt x="6" y="733"/>
                  </a:lnTo>
                  <a:lnTo>
                    <a:pt x="11" y="719"/>
                  </a:lnTo>
                  <a:lnTo>
                    <a:pt x="17" y="703"/>
                  </a:lnTo>
                  <a:lnTo>
                    <a:pt x="25" y="690"/>
                  </a:lnTo>
                  <a:lnTo>
                    <a:pt x="33" y="677"/>
                  </a:lnTo>
                  <a:lnTo>
                    <a:pt x="44" y="664"/>
                  </a:lnTo>
                  <a:lnTo>
                    <a:pt x="55" y="653"/>
                  </a:lnTo>
                  <a:lnTo>
                    <a:pt x="68" y="643"/>
                  </a:lnTo>
                  <a:lnTo>
                    <a:pt x="82" y="633"/>
                  </a:lnTo>
                  <a:lnTo>
                    <a:pt x="1076" y="22"/>
                  </a:lnTo>
                  <a:lnTo>
                    <a:pt x="1091" y="14"/>
                  </a:lnTo>
                  <a:lnTo>
                    <a:pt x="1106" y="8"/>
                  </a:lnTo>
                  <a:lnTo>
                    <a:pt x="1122" y="3"/>
                  </a:lnTo>
                  <a:lnTo>
                    <a:pt x="1137" y="1"/>
                  </a:lnTo>
                  <a:lnTo>
                    <a:pt x="1153" y="0"/>
                  </a:lnTo>
                  <a:lnTo>
                    <a:pt x="1168" y="0"/>
                  </a:lnTo>
                  <a:lnTo>
                    <a:pt x="1183" y="2"/>
                  </a:lnTo>
                  <a:lnTo>
                    <a:pt x="1199" y="5"/>
                  </a:lnTo>
                  <a:lnTo>
                    <a:pt x="1214" y="11"/>
                  </a:lnTo>
                  <a:lnTo>
                    <a:pt x="1229" y="16"/>
                  </a:lnTo>
                  <a:lnTo>
                    <a:pt x="1243" y="24"/>
                  </a:lnTo>
                  <a:lnTo>
                    <a:pt x="1256" y="33"/>
                  </a:lnTo>
                  <a:lnTo>
                    <a:pt x="1269" y="44"/>
                  </a:lnTo>
                  <a:lnTo>
                    <a:pt x="1280" y="55"/>
                  </a:lnTo>
                  <a:lnTo>
                    <a:pt x="1290" y="68"/>
                  </a:lnTo>
                  <a:lnTo>
                    <a:pt x="1299" y="82"/>
                  </a:lnTo>
                  <a:lnTo>
                    <a:pt x="1299" y="82"/>
                  </a:lnTo>
                  <a:lnTo>
                    <a:pt x="1307" y="96"/>
                  </a:lnTo>
                  <a:lnTo>
                    <a:pt x="1313" y="112"/>
                  </a:lnTo>
                  <a:lnTo>
                    <a:pt x="1317" y="127"/>
                  </a:lnTo>
                  <a:lnTo>
                    <a:pt x="1320" y="143"/>
                  </a:lnTo>
                  <a:lnTo>
                    <a:pt x="1320" y="159"/>
                  </a:lnTo>
                  <a:lnTo>
                    <a:pt x="1320" y="175"/>
                  </a:lnTo>
                  <a:lnTo>
                    <a:pt x="1318" y="190"/>
                  </a:lnTo>
                  <a:lnTo>
                    <a:pt x="1315" y="206"/>
                  </a:lnTo>
                  <a:lnTo>
                    <a:pt x="1310" y="220"/>
                  </a:lnTo>
                  <a:lnTo>
                    <a:pt x="1304" y="234"/>
                  </a:lnTo>
                  <a:lnTo>
                    <a:pt x="1296" y="249"/>
                  </a:lnTo>
                  <a:lnTo>
                    <a:pt x="1287" y="262"/>
                  </a:lnTo>
                  <a:lnTo>
                    <a:pt x="1277" y="274"/>
                  </a:lnTo>
                  <a:lnTo>
                    <a:pt x="1266" y="286"/>
                  </a:lnTo>
                  <a:lnTo>
                    <a:pt x="1254" y="296"/>
                  </a:lnTo>
                  <a:lnTo>
                    <a:pt x="1239" y="306"/>
                  </a:lnTo>
                  <a:lnTo>
                    <a:pt x="245" y="917"/>
                  </a:lnTo>
                  <a:lnTo>
                    <a:pt x="231" y="925"/>
                  </a:lnTo>
                  <a:lnTo>
                    <a:pt x="215" y="931"/>
                  </a:lnTo>
                  <a:lnTo>
                    <a:pt x="200" y="936"/>
                  </a:lnTo>
                  <a:lnTo>
                    <a:pt x="184" y="938"/>
                  </a:lnTo>
                  <a:lnTo>
                    <a:pt x="169" y="939"/>
                  </a:lnTo>
                  <a:lnTo>
                    <a:pt x="152" y="939"/>
                  </a:lnTo>
                  <a:lnTo>
                    <a:pt x="137" y="937"/>
                  </a:lnTo>
                  <a:lnTo>
                    <a:pt x="121" y="933"/>
                  </a:lnTo>
                  <a:lnTo>
                    <a:pt x="107" y="929"/>
                  </a:lnTo>
                  <a:lnTo>
                    <a:pt x="92" y="923"/>
                  </a:lnTo>
                  <a:lnTo>
                    <a:pt x="79" y="914"/>
                  </a:lnTo>
                  <a:lnTo>
                    <a:pt x="65" y="906"/>
                  </a:lnTo>
                  <a:lnTo>
                    <a:pt x="52" y="895"/>
                  </a:lnTo>
                  <a:lnTo>
                    <a:pt x="42" y="883"/>
                  </a:lnTo>
                  <a:lnTo>
                    <a:pt x="31" y="871"/>
                  </a:lnTo>
                  <a:lnTo>
                    <a:pt x="21" y="857"/>
                  </a:lnTo>
                  <a:close/>
                </a:path>
              </a:pathLst>
            </a:custGeom>
            <a:solidFill>
              <a:srgbClr val="6A71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81" name="Freeform 137">
              <a:extLst>
                <a:ext uri="{FF2B5EF4-FFF2-40B4-BE49-F238E27FC236}">
                  <a16:creationId xmlns:a16="http://schemas.microsoft.com/office/drawing/2014/main" xmlns="" id="{EAD77992-5BEF-4687-BD1E-6BFDFDC5B0BF}"/>
                </a:ext>
              </a:extLst>
            </p:cNvPr>
            <p:cNvSpPr>
              <a:spLocks/>
            </p:cNvSpPr>
            <p:nvPr/>
          </p:nvSpPr>
          <p:spPr bwMode="auto">
            <a:xfrm>
              <a:off x="9568420" y="3464482"/>
              <a:ext cx="78681" cy="145256"/>
            </a:xfrm>
            <a:custGeom>
              <a:avLst/>
              <a:gdLst>
                <a:gd name="T0" fmla="*/ 163 w 327"/>
                <a:gd name="T1" fmla="*/ 599 h 599"/>
                <a:gd name="T2" fmla="*/ 131 w 327"/>
                <a:gd name="T3" fmla="*/ 595 h 599"/>
                <a:gd name="T4" fmla="*/ 100 w 327"/>
                <a:gd name="T5" fmla="*/ 586 h 599"/>
                <a:gd name="T6" fmla="*/ 73 w 327"/>
                <a:gd name="T7" fmla="*/ 571 h 599"/>
                <a:gd name="T8" fmla="*/ 48 w 327"/>
                <a:gd name="T9" fmla="*/ 551 h 599"/>
                <a:gd name="T10" fmla="*/ 28 w 327"/>
                <a:gd name="T11" fmla="*/ 527 h 599"/>
                <a:gd name="T12" fmla="*/ 13 w 327"/>
                <a:gd name="T13" fmla="*/ 499 h 599"/>
                <a:gd name="T14" fmla="*/ 4 w 327"/>
                <a:gd name="T15" fmla="*/ 468 h 599"/>
                <a:gd name="T16" fmla="*/ 0 w 327"/>
                <a:gd name="T17" fmla="*/ 436 h 599"/>
                <a:gd name="T18" fmla="*/ 1 w 327"/>
                <a:gd name="T19" fmla="*/ 147 h 599"/>
                <a:gd name="T20" fmla="*/ 7 w 327"/>
                <a:gd name="T21" fmla="*/ 115 h 599"/>
                <a:gd name="T22" fmla="*/ 20 w 327"/>
                <a:gd name="T23" fmla="*/ 86 h 599"/>
                <a:gd name="T24" fmla="*/ 37 w 327"/>
                <a:gd name="T25" fmla="*/ 59 h 599"/>
                <a:gd name="T26" fmla="*/ 60 w 327"/>
                <a:gd name="T27" fmla="*/ 38 h 599"/>
                <a:gd name="T28" fmla="*/ 86 w 327"/>
                <a:gd name="T29" fmla="*/ 20 h 599"/>
                <a:gd name="T30" fmla="*/ 116 w 327"/>
                <a:gd name="T31" fmla="*/ 8 h 599"/>
                <a:gd name="T32" fmla="*/ 146 w 327"/>
                <a:gd name="T33" fmla="*/ 1 h 599"/>
                <a:gd name="T34" fmla="*/ 163 w 327"/>
                <a:gd name="T35" fmla="*/ 0 h 599"/>
                <a:gd name="T36" fmla="*/ 196 w 327"/>
                <a:gd name="T37" fmla="*/ 3 h 599"/>
                <a:gd name="T38" fmla="*/ 227 w 327"/>
                <a:gd name="T39" fmla="*/ 13 h 599"/>
                <a:gd name="T40" fmla="*/ 255 w 327"/>
                <a:gd name="T41" fmla="*/ 28 h 599"/>
                <a:gd name="T42" fmla="*/ 278 w 327"/>
                <a:gd name="T43" fmla="*/ 49 h 599"/>
                <a:gd name="T44" fmla="*/ 299 w 327"/>
                <a:gd name="T45" fmla="*/ 72 h 599"/>
                <a:gd name="T46" fmla="*/ 314 w 327"/>
                <a:gd name="T47" fmla="*/ 100 h 599"/>
                <a:gd name="T48" fmla="*/ 324 w 327"/>
                <a:gd name="T49" fmla="*/ 131 h 599"/>
                <a:gd name="T50" fmla="*/ 327 w 327"/>
                <a:gd name="T51" fmla="*/ 164 h 599"/>
                <a:gd name="T52" fmla="*/ 326 w 327"/>
                <a:gd name="T53" fmla="*/ 452 h 599"/>
                <a:gd name="T54" fmla="*/ 320 w 327"/>
                <a:gd name="T55" fmla="*/ 484 h 599"/>
                <a:gd name="T56" fmla="*/ 307 w 327"/>
                <a:gd name="T57" fmla="*/ 513 h 599"/>
                <a:gd name="T58" fmla="*/ 289 w 327"/>
                <a:gd name="T59" fmla="*/ 539 h 599"/>
                <a:gd name="T60" fmla="*/ 268 w 327"/>
                <a:gd name="T61" fmla="*/ 562 h 599"/>
                <a:gd name="T62" fmla="*/ 242 w 327"/>
                <a:gd name="T63" fmla="*/ 580 h 599"/>
                <a:gd name="T64" fmla="*/ 212 w 327"/>
                <a:gd name="T65" fmla="*/ 592 h 599"/>
                <a:gd name="T66" fmla="*/ 180 w 327"/>
                <a:gd name="T67" fmla="*/ 599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7" h="599">
                  <a:moveTo>
                    <a:pt x="163" y="599"/>
                  </a:moveTo>
                  <a:lnTo>
                    <a:pt x="163" y="599"/>
                  </a:lnTo>
                  <a:lnTo>
                    <a:pt x="146" y="599"/>
                  </a:lnTo>
                  <a:lnTo>
                    <a:pt x="131" y="595"/>
                  </a:lnTo>
                  <a:lnTo>
                    <a:pt x="116" y="592"/>
                  </a:lnTo>
                  <a:lnTo>
                    <a:pt x="100" y="586"/>
                  </a:lnTo>
                  <a:lnTo>
                    <a:pt x="86" y="580"/>
                  </a:lnTo>
                  <a:lnTo>
                    <a:pt x="73" y="571"/>
                  </a:lnTo>
                  <a:lnTo>
                    <a:pt x="60" y="562"/>
                  </a:lnTo>
                  <a:lnTo>
                    <a:pt x="48" y="551"/>
                  </a:lnTo>
                  <a:lnTo>
                    <a:pt x="37" y="539"/>
                  </a:lnTo>
                  <a:lnTo>
                    <a:pt x="28" y="527"/>
                  </a:lnTo>
                  <a:lnTo>
                    <a:pt x="20" y="513"/>
                  </a:lnTo>
                  <a:lnTo>
                    <a:pt x="13" y="499"/>
                  </a:lnTo>
                  <a:lnTo>
                    <a:pt x="7" y="484"/>
                  </a:lnTo>
                  <a:lnTo>
                    <a:pt x="4" y="468"/>
                  </a:lnTo>
                  <a:lnTo>
                    <a:pt x="1" y="452"/>
                  </a:lnTo>
                  <a:lnTo>
                    <a:pt x="0" y="436"/>
                  </a:lnTo>
                  <a:lnTo>
                    <a:pt x="0" y="164"/>
                  </a:lnTo>
                  <a:lnTo>
                    <a:pt x="1" y="147"/>
                  </a:lnTo>
                  <a:lnTo>
                    <a:pt x="4" y="131"/>
                  </a:lnTo>
                  <a:lnTo>
                    <a:pt x="7" y="115"/>
                  </a:lnTo>
                  <a:lnTo>
                    <a:pt x="13" y="100"/>
                  </a:lnTo>
                  <a:lnTo>
                    <a:pt x="20" y="86"/>
                  </a:lnTo>
                  <a:lnTo>
                    <a:pt x="28" y="72"/>
                  </a:lnTo>
                  <a:lnTo>
                    <a:pt x="37" y="59"/>
                  </a:lnTo>
                  <a:lnTo>
                    <a:pt x="48" y="49"/>
                  </a:lnTo>
                  <a:lnTo>
                    <a:pt x="60" y="38"/>
                  </a:lnTo>
                  <a:lnTo>
                    <a:pt x="73" y="28"/>
                  </a:lnTo>
                  <a:lnTo>
                    <a:pt x="86" y="20"/>
                  </a:lnTo>
                  <a:lnTo>
                    <a:pt x="100" y="13"/>
                  </a:lnTo>
                  <a:lnTo>
                    <a:pt x="116" y="8"/>
                  </a:lnTo>
                  <a:lnTo>
                    <a:pt x="131" y="3"/>
                  </a:lnTo>
                  <a:lnTo>
                    <a:pt x="146" y="1"/>
                  </a:lnTo>
                  <a:lnTo>
                    <a:pt x="163" y="0"/>
                  </a:lnTo>
                  <a:lnTo>
                    <a:pt x="163" y="0"/>
                  </a:lnTo>
                  <a:lnTo>
                    <a:pt x="180" y="1"/>
                  </a:lnTo>
                  <a:lnTo>
                    <a:pt x="196" y="3"/>
                  </a:lnTo>
                  <a:lnTo>
                    <a:pt x="212" y="8"/>
                  </a:lnTo>
                  <a:lnTo>
                    <a:pt x="227" y="13"/>
                  </a:lnTo>
                  <a:lnTo>
                    <a:pt x="242" y="20"/>
                  </a:lnTo>
                  <a:lnTo>
                    <a:pt x="255" y="28"/>
                  </a:lnTo>
                  <a:lnTo>
                    <a:pt x="268" y="38"/>
                  </a:lnTo>
                  <a:lnTo>
                    <a:pt x="278" y="49"/>
                  </a:lnTo>
                  <a:lnTo>
                    <a:pt x="289" y="59"/>
                  </a:lnTo>
                  <a:lnTo>
                    <a:pt x="299" y="72"/>
                  </a:lnTo>
                  <a:lnTo>
                    <a:pt x="307" y="86"/>
                  </a:lnTo>
                  <a:lnTo>
                    <a:pt x="314" y="100"/>
                  </a:lnTo>
                  <a:lnTo>
                    <a:pt x="320" y="115"/>
                  </a:lnTo>
                  <a:lnTo>
                    <a:pt x="324" y="131"/>
                  </a:lnTo>
                  <a:lnTo>
                    <a:pt x="326" y="147"/>
                  </a:lnTo>
                  <a:lnTo>
                    <a:pt x="327" y="164"/>
                  </a:lnTo>
                  <a:lnTo>
                    <a:pt x="327" y="436"/>
                  </a:lnTo>
                  <a:lnTo>
                    <a:pt x="326" y="452"/>
                  </a:lnTo>
                  <a:lnTo>
                    <a:pt x="324" y="468"/>
                  </a:lnTo>
                  <a:lnTo>
                    <a:pt x="320" y="484"/>
                  </a:lnTo>
                  <a:lnTo>
                    <a:pt x="314" y="499"/>
                  </a:lnTo>
                  <a:lnTo>
                    <a:pt x="307" y="513"/>
                  </a:lnTo>
                  <a:lnTo>
                    <a:pt x="299" y="527"/>
                  </a:lnTo>
                  <a:lnTo>
                    <a:pt x="289" y="539"/>
                  </a:lnTo>
                  <a:lnTo>
                    <a:pt x="278" y="551"/>
                  </a:lnTo>
                  <a:lnTo>
                    <a:pt x="268" y="562"/>
                  </a:lnTo>
                  <a:lnTo>
                    <a:pt x="255" y="571"/>
                  </a:lnTo>
                  <a:lnTo>
                    <a:pt x="242" y="580"/>
                  </a:lnTo>
                  <a:lnTo>
                    <a:pt x="227" y="586"/>
                  </a:lnTo>
                  <a:lnTo>
                    <a:pt x="212" y="592"/>
                  </a:lnTo>
                  <a:lnTo>
                    <a:pt x="196" y="595"/>
                  </a:lnTo>
                  <a:lnTo>
                    <a:pt x="180" y="599"/>
                  </a:lnTo>
                  <a:lnTo>
                    <a:pt x="163" y="599"/>
                  </a:lnTo>
                  <a:close/>
                </a:path>
              </a:pathLst>
            </a:custGeom>
            <a:solidFill>
              <a:srgbClr val="565C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82" name="Freeform 138">
              <a:extLst>
                <a:ext uri="{FF2B5EF4-FFF2-40B4-BE49-F238E27FC236}">
                  <a16:creationId xmlns:a16="http://schemas.microsoft.com/office/drawing/2014/main" xmlns="" id="{28F2F270-C9C1-47F5-911E-BA186526DB1D}"/>
                </a:ext>
              </a:extLst>
            </p:cNvPr>
            <p:cNvSpPr>
              <a:spLocks/>
            </p:cNvSpPr>
            <p:nvPr/>
          </p:nvSpPr>
          <p:spPr bwMode="auto">
            <a:xfrm>
              <a:off x="9579315" y="3290175"/>
              <a:ext cx="55681" cy="229988"/>
            </a:xfrm>
            <a:custGeom>
              <a:avLst/>
              <a:gdLst>
                <a:gd name="T0" fmla="*/ 114 w 229"/>
                <a:gd name="T1" fmla="*/ 0 h 950"/>
                <a:gd name="T2" fmla="*/ 92 w 229"/>
                <a:gd name="T3" fmla="*/ 2 h 950"/>
                <a:gd name="T4" fmla="*/ 70 w 229"/>
                <a:gd name="T5" fmla="*/ 8 h 950"/>
                <a:gd name="T6" fmla="*/ 50 w 229"/>
                <a:gd name="T7" fmla="*/ 19 h 950"/>
                <a:gd name="T8" fmla="*/ 33 w 229"/>
                <a:gd name="T9" fmla="*/ 33 h 950"/>
                <a:gd name="T10" fmla="*/ 19 w 229"/>
                <a:gd name="T11" fmla="*/ 50 h 950"/>
                <a:gd name="T12" fmla="*/ 8 w 229"/>
                <a:gd name="T13" fmla="*/ 70 h 950"/>
                <a:gd name="T14" fmla="*/ 2 w 229"/>
                <a:gd name="T15" fmla="*/ 91 h 950"/>
                <a:gd name="T16" fmla="*/ 0 w 229"/>
                <a:gd name="T17" fmla="*/ 114 h 950"/>
                <a:gd name="T18" fmla="*/ 0 w 229"/>
                <a:gd name="T19" fmla="*/ 846 h 950"/>
                <a:gd name="T20" fmla="*/ 5 w 229"/>
                <a:gd name="T21" fmla="*/ 869 h 950"/>
                <a:gd name="T22" fmla="*/ 14 w 229"/>
                <a:gd name="T23" fmla="*/ 889 h 950"/>
                <a:gd name="T24" fmla="*/ 26 w 229"/>
                <a:gd name="T25" fmla="*/ 908 h 950"/>
                <a:gd name="T26" fmla="*/ 42 w 229"/>
                <a:gd name="T27" fmla="*/ 923 h 950"/>
                <a:gd name="T28" fmla="*/ 59 w 229"/>
                <a:gd name="T29" fmla="*/ 935 h 950"/>
                <a:gd name="T30" fmla="*/ 81 w 229"/>
                <a:gd name="T31" fmla="*/ 944 h 950"/>
                <a:gd name="T32" fmla="*/ 102 w 229"/>
                <a:gd name="T33" fmla="*/ 948 h 950"/>
                <a:gd name="T34" fmla="*/ 114 w 229"/>
                <a:gd name="T35" fmla="*/ 950 h 950"/>
                <a:gd name="T36" fmla="*/ 138 w 229"/>
                <a:gd name="T37" fmla="*/ 947 h 950"/>
                <a:gd name="T38" fmla="*/ 159 w 229"/>
                <a:gd name="T39" fmla="*/ 940 h 950"/>
                <a:gd name="T40" fmla="*/ 178 w 229"/>
                <a:gd name="T41" fmla="*/ 929 h 950"/>
                <a:gd name="T42" fmla="*/ 195 w 229"/>
                <a:gd name="T43" fmla="*/ 915 h 950"/>
                <a:gd name="T44" fmla="*/ 209 w 229"/>
                <a:gd name="T45" fmla="*/ 898 h 950"/>
                <a:gd name="T46" fmla="*/ 220 w 229"/>
                <a:gd name="T47" fmla="*/ 879 h 950"/>
                <a:gd name="T48" fmla="*/ 227 w 229"/>
                <a:gd name="T49" fmla="*/ 858 h 950"/>
                <a:gd name="T50" fmla="*/ 229 w 229"/>
                <a:gd name="T51" fmla="*/ 834 h 950"/>
                <a:gd name="T52" fmla="*/ 228 w 229"/>
                <a:gd name="T53" fmla="*/ 102 h 950"/>
                <a:gd name="T54" fmla="*/ 224 w 229"/>
                <a:gd name="T55" fmla="*/ 80 h 950"/>
                <a:gd name="T56" fmla="*/ 215 w 229"/>
                <a:gd name="T57" fmla="*/ 59 h 950"/>
                <a:gd name="T58" fmla="*/ 203 w 229"/>
                <a:gd name="T59" fmla="*/ 41 h 950"/>
                <a:gd name="T60" fmla="*/ 188 w 229"/>
                <a:gd name="T61" fmla="*/ 26 h 950"/>
                <a:gd name="T62" fmla="*/ 169 w 229"/>
                <a:gd name="T63" fmla="*/ 13 h 950"/>
                <a:gd name="T64" fmla="*/ 149 w 229"/>
                <a:gd name="T65" fmla="*/ 4 h 950"/>
                <a:gd name="T66" fmla="*/ 126 w 229"/>
                <a:gd name="T67" fmla="*/ 0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9" h="950">
                  <a:moveTo>
                    <a:pt x="114" y="0"/>
                  </a:moveTo>
                  <a:lnTo>
                    <a:pt x="114" y="0"/>
                  </a:lnTo>
                  <a:lnTo>
                    <a:pt x="102" y="0"/>
                  </a:lnTo>
                  <a:lnTo>
                    <a:pt x="92" y="2"/>
                  </a:lnTo>
                  <a:lnTo>
                    <a:pt x="81" y="4"/>
                  </a:lnTo>
                  <a:lnTo>
                    <a:pt x="70" y="8"/>
                  </a:lnTo>
                  <a:lnTo>
                    <a:pt x="59" y="13"/>
                  </a:lnTo>
                  <a:lnTo>
                    <a:pt x="50" y="19"/>
                  </a:lnTo>
                  <a:lnTo>
                    <a:pt x="42" y="26"/>
                  </a:lnTo>
                  <a:lnTo>
                    <a:pt x="33" y="33"/>
                  </a:lnTo>
                  <a:lnTo>
                    <a:pt x="26" y="41"/>
                  </a:lnTo>
                  <a:lnTo>
                    <a:pt x="19" y="50"/>
                  </a:lnTo>
                  <a:lnTo>
                    <a:pt x="14" y="59"/>
                  </a:lnTo>
                  <a:lnTo>
                    <a:pt x="8" y="70"/>
                  </a:lnTo>
                  <a:lnTo>
                    <a:pt x="5" y="80"/>
                  </a:lnTo>
                  <a:lnTo>
                    <a:pt x="2" y="91"/>
                  </a:lnTo>
                  <a:lnTo>
                    <a:pt x="0" y="102"/>
                  </a:lnTo>
                  <a:lnTo>
                    <a:pt x="0" y="114"/>
                  </a:lnTo>
                  <a:lnTo>
                    <a:pt x="0" y="834"/>
                  </a:lnTo>
                  <a:lnTo>
                    <a:pt x="0" y="846"/>
                  </a:lnTo>
                  <a:lnTo>
                    <a:pt x="2" y="858"/>
                  </a:lnTo>
                  <a:lnTo>
                    <a:pt x="5" y="869"/>
                  </a:lnTo>
                  <a:lnTo>
                    <a:pt x="8" y="879"/>
                  </a:lnTo>
                  <a:lnTo>
                    <a:pt x="14" y="889"/>
                  </a:lnTo>
                  <a:lnTo>
                    <a:pt x="19" y="898"/>
                  </a:lnTo>
                  <a:lnTo>
                    <a:pt x="26" y="908"/>
                  </a:lnTo>
                  <a:lnTo>
                    <a:pt x="33" y="915"/>
                  </a:lnTo>
                  <a:lnTo>
                    <a:pt x="42" y="923"/>
                  </a:lnTo>
                  <a:lnTo>
                    <a:pt x="50" y="929"/>
                  </a:lnTo>
                  <a:lnTo>
                    <a:pt x="59" y="935"/>
                  </a:lnTo>
                  <a:lnTo>
                    <a:pt x="70" y="940"/>
                  </a:lnTo>
                  <a:lnTo>
                    <a:pt x="81" y="944"/>
                  </a:lnTo>
                  <a:lnTo>
                    <a:pt x="92" y="947"/>
                  </a:lnTo>
                  <a:lnTo>
                    <a:pt x="102" y="948"/>
                  </a:lnTo>
                  <a:lnTo>
                    <a:pt x="114" y="950"/>
                  </a:lnTo>
                  <a:lnTo>
                    <a:pt x="114" y="950"/>
                  </a:lnTo>
                  <a:lnTo>
                    <a:pt x="126" y="948"/>
                  </a:lnTo>
                  <a:lnTo>
                    <a:pt x="138" y="947"/>
                  </a:lnTo>
                  <a:lnTo>
                    <a:pt x="149" y="944"/>
                  </a:lnTo>
                  <a:lnTo>
                    <a:pt x="159" y="940"/>
                  </a:lnTo>
                  <a:lnTo>
                    <a:pt x="169" y="935"/>
                  </a:lnTo>
                  <a:lnTo>
                    <a:pt x="178" y="929"/>
                  </a:lnTo>
                  <a:lnTo>
                    <a:pt x="188" y="923"/>
                  </a:lnTo>
                  <a:lnTo>
                    <a:pt x="195" y="915"/>
                  </a:lnTo>
                  <a:lnTo>
                    <a:pt x="203" y="908"/>
                  </a:lnTo>
                  <a:lnTo>
                    <a:pt x="209" y="898"/>
                  </a:lnTo>
                  <a:lnTo>
                    <a:pt x="215" y="889"/>
                  </a:lnTo>
                  <a:lnTo>
                    <a:pt x="220" y="879"/>
                  </a:lnTo>
                  <a:lnTo>
                    <a:pt x="224" y="869"/>
                  </a:lnTo>
                  <a:lnTo>
                    <a:pt x="227" y="858"/>
                  </a:lnTo>
                  <a:lnTo>
                    <a:pt x="228" y="846"/>
                  </a:lnTo>
                  <a:lnTo>
                    <a:pt x="229" y="834"/>
                  </a:lnTo>
                  <a:lnTo>
                    <a:pt x="229" y="114"/>
                  </a:lnTo>
                  <a:lnTo>
                    <a:pt x="228" y="102"/>
                  </a:lnTo>
                  <a:lnTo>
                    <a:pt x="227" y="91"/>
                  </a:lnTo>
                  <a:lnTo>
                    <a:pt x="224" y="80"/>
                  </a:lnTo>
                  <a:lnTo>
                    <a:pt x="220" y="70"/>
                  </a:lnTo>
                  <a:lnTo>
                    <a:pt x="215" y="59"/>
                  </a:lnTo>
                  <a:lnTo>
                    <a:pt x="209" y="50"/>
                  </a:lnTo>
                  <a:lnTo>
                    <a:pt x="203" y="41"/>
                  </a:lnTo>
                  <a:lnTo>
                    <a:pt x="195" y="33"/>
                  </a:lnTo>
                  <a:lnTo>
                    <a:pt x="188" y="26"/>
                  </a:lnTo>
                  <a:lnTo>
                    <a:pt x="178" y="19"/>
                  </a:lnTo>
                  <a:lnTo>
                    <a:pt x="169" y="13"/>
                  </a:lnTo>
                  <a:lnTo>
                    <a:pt x="159" y="8"/>
                  </a:lnTo>
                  <a:lnTo>
                    <a:pt x="149" y="4"/>
                  </a:lnTo>
                  <a:lnTo>
                    <a:pt x="138" y="2"/>
                  </a:lnTo>
                  <a:lnTo>
                    <a:pt x="126" y="0"/>
                  </a:lnTo>
                  <a:lnTo>
                    <a:pt x="114" y="0"/>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83" name="Freeform 139">
              <a:extLst>
                <a:ext uri="{FF2B5EF4-FFF2-40B4-BE49-F238E27FC236}">
                  <a16:creationId xmlns:a16="http://schemas.microsoft.com/office/drawing/2014/main" xmlns="" id="{FB677E8F-ACE8-423D-859C-0646AB56C160}"/>
                </a:ext>
              </a:extLst>
            </p:cNvPr>
            <p:cNvSpPr>
              <a:spLocks/>
            </p:cNvSpPr>
            <p:nvPr/>
          </p:nvSpPr>
          <p:spPr bwMode="auto">
            <a:xfrm>
              <a:off x="9613208" y="3311963"/>
              <a:ext cx="238462" cy="171886"/>
            </a:xfrm>
            <a:custGeom>
              <a:avLst/>
              <a:gdLst>
                <a:gd name="T0" fmla="*/ 982 w 982"/>
                <a:gd name="T1" fmla="*/ 0 h 712"/>
                <a:gd name="T2" fmla="*/ 982 w 982"/>
                <a:gd name="T3" fmla="*/ 145 h 712"/>
                <a:gd name="T4" fmla="*/ 0 w 982"/>
                <a:gd name="T5" fmla="*/ 712 h 712"/>
                <a:gd name="T6" fmla="*/ 0 w 982"/>
                <a:gd name="T7" fmla="*/ 566 h 712"/>
                <a:gd name="T8" fmla="*/ 982 w 982"/>
                <a:gd name="T9" fmla="*/ 0 h 712"/>
              </a:gdLst>
              <a:ahLst/>
              <a:cxnLst>
                <a:cxn ang="0">
                  <a:pos x="T0" y="T1"/>
                </a:cxn>
                <a:cxn ang="0">
                  <a:pos x="T2" y="T3"/>
                </a:cxn>
                <a:cxn ang="0">
                  <a:pos x="T4" y="T5"/>
                </a:cxn>
                <a:cxn ang="0">
                  <a:pos x="T6" y="T7"/>
                </a:cxn>
                <a:cxn ang="0">
                  <a:pos x="T8" y="T9"/>
                </a:cxn>
              </a:cxnLst>
              <a:rect l="0" t="0" r="r" b="b"/>
              <a:pathLst>
                <a:path w="982" h="712">
                  <a:moveTo>
                    <a:pt x="982" y="0"/>
                  </a:moveTo>
                  <a:lnTo>
                    <a:pt x="982" y="145"/>
                  </a:lnTo>
                  <a:lnTo>
                    <a:pt x="0" y="712"/>
                  </a:lnTo>
                  <a:lnTo>
                    <a:pt x="0" y="566"/>
                  </a:lnTo>
                  <a:lnTo>
                    <a:pt x="982" y="0"/>
                  </a:lnTo>
                  <a:close/>
                </a:path>
              </a:pathLst>
            </a:custGeom>
            <a:solidFill>
              <a:srgbClr val="8F77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84" name="Freeform 140">
              <a:extLst>
                <a:ext uri="{FF2B5EF4-FFF2-40B4-BE49-F238E27FC236}">
                  <a16:creationId xmlns:a16="http://schemas.microsoft.com/office/drawing/2014/main" xmlns="" id="{227C10D1-E4F5-430C-8215-A04BCEA319E4}"/>
                </a:ext>
              </a:extLst>
            </p:cNvPr>
            <p:cNvSpPr>
              <a:spLocks/>
            </p:cNvSpPr>
            <p:nvPr/>
          </p:nvSpPr>
          <p:spPr bwMode="auto">
            <a:xfrm>
              <a:off x="9377166" y="3175181"/>
              <a:ext cx="474503" cy="273565"/>
            </a:xfrm>
            <a:custGeom>
              <a:avLst/>
              <a:gdLst>
                <a:gd name="T0" fmla="*/ 981 w 1957"/>
                <a:gd name="T1" fmla="*/ 0 h 1131"/>
                <a:gd name="T2" fmla="*/ 1957 w 1957"/>
                <a:gd name="T3" fmla="*/ 565 h 1131"/>
                <a:gd name="T4" fmla="*/ 975 w 1957"/>
                <a:gd name="T5" fmla="*/ 1131 h 1131"/>
                <a:gd name="T6" fmla="*/ 0 w 1957"/>
                <a:gd name="T7" fmla="*/ 568 h 1131"/>
                <a:gd name="T8" fmla="*/ 11 w 1957"/>
                <a:gd name="T9" fmla="*/ 562 h 1131"/>
                <a:gd name="T10" fmla="*/ 40 w 1957"/>
                <a:gd name="T11" fmla="*/ 544 h 1131"/>
                <a:gd name="T12" fmla="*/ 87 w 1957"/>
                <a:gd name="T13" fmla="*/ 518 h 1131"/>
                <a:gd name="T14" fmla="*/ 146 w 1957"/>
                <a:gd name="T15" fmla="*/ 482 h 1131"/>
                <a:gd name="T16" fmla="*/ 219 w 1957"/>
                <a:gd name="T17" fmla="*/ 442 h 1131"/>
                <a:gd name="T18" fmla="*/ 299 w 1957"/>
                <a:gd name="T19" fmla="*/ 396 h 1131"/>
                <a:gd name="T20" fmla="*/ 384 w 1957"/>
                <a:gd name="T21" fmla="*/ 346 h 1131"/>
                <a:gd name="T22" fmla="*/ 473 w 1957"/>
                <a:gd name="T23" fmla="*/ 294 h 1131"/>
                <a:gd name="T24" fmla="*/ 564 w 1957"/>
                <a:gd name="T25" fmla="*/ 242 h 1131"/>
                <a:gd name="T26" fmla="*/ 651 w 1957"/>
                <a:gd name="T27" fmla="*/ 192 h 1131"/>
                <a:gd name="T28" fmla="*/ 734 w 1957"/>
                <a:gd name="T29" fmla="*/ 143 h 1131"/>
                <a:gd name="T30" fmla="*/ 809 w 1957"/>
                <a:gd name="T31" fmla="*/ 100 h 1131"/>
                <a:gd name="T32" fmla="*/ 874 w 1957"/>
                <a:gd name="T33" fmla="*/ 62 h 1131"/>
                <a:gd name="T34" fmla="*/ 927 w 1957"/>
                <a:gd name="T35" fmla="*/ 32 h 1131"/>
                <a:gd name="T36" fmla="*/ 963 w 1957"/>
                <a:gd name="T37" fmla="*/ 11 h 1131"/>
                <a:gd name="T38" fmla="*/ 981 w 1957"/>
                <a:gd name="T39" fmla="*/ 0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57" h="1131">
                  <a:moveTo>
                    <a:pt x="981" y="0"/>
                  </a:moveTo>
                  <a:lnTo>
                    <a:pt x="1957" y="565"/>
                  </a:lnTo>
                  <a:lnTo>
                    <a:pt x="975" y="1131"/>
                  </a:lnTo>
                  <a:lnTo>
                    <a:pt x="0" y="568"/>
                  </a:lnTo>
                  <a:lnTo>
                    <a:pt x="11" y="562"/>
                  </a:lnTo>
                  <a:lnTo>
                    <a:pt x="40" y="544"/>
                  </a:lnTo>
                  <a:lnTo>
                    <a:pt x="87" y="518"/>
                  </a:lnTo>
                  <a:lnTo>
                    <a:pt x="146" y="482"/>
                  </a:lnTo>
                  <a:lnTo>
                    <a:pt x="219" y="442"/>
                  </a:lnTo>
                  <a:lnTo>
                    <a:pt x="299" y="396"/>
                  </a:lnTo>
                  <a:lnTo>
                    <a:pt x="384" y="346"/>
                  </a:lnTo>
                  <a:lnTo>
                    <a:pt x="473" y="294"/>
                  </a:lnTo>
                  <a:lnTo>
                    <a:pt x="564" y="242"/>
                  </a:lnTo>
                  <a:lnTo>
                    <a:pt x="651" y="192"/>
                  </a:lnTo>
                  <a:lnTo>
                    <a:pt x="734" y="143"/>
                  </a:lnTo>
                  <a:lnTo>
                    <a:pt x="809" y="100"/>
                  </a:lnTo>
                  <a:lnTo>
                    <a:pt x="874" y="62"/>
                  </a:lnTo>
                  <a:lnTo>
                    <a:pt x="927" y="32"/>
                  </a:lnTo>
                  <a:lnTo>
                    <a:pt x="963" y="11"/>
                  </a:lnTo>
                  <a:lnTo>
                    <a:pt x="981" y="0"/>
                  </a:lnTo>
                  <a:close/>
                </a:path>
              </a:pathLst>
            </a:custGeom>
            <a:solidFill>
              <a:srgbClr val="E3C6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85" name="Freeform 141">
              <a:extLst>
                <a:ext uri="{FF2B5EF4-FFF2-40B4-BE49-F238E27FC236}">
                  <a16:creationId xmlns:a16="http://schemas.microsoft.com/office/drawing/2014/main" xmlns="" id="{E0D583D8-EA28-455E-AF3A-ADE52F4CEEB2}"/>
                </a:ext>
              </a:extLst>
            </p:cNvPr>
            <p:cNvSpPr>
              <a:spLocks/>
            </p:cNvSpPr>
            <p:nvPr/>
          </p:nvSpPr>
          <p:spPr bwMode="auto">
            <a:xfrm>
              <a:off x="9377166" y="3313174"/>
              <a:ext cx="236041" cy="170676"/>
            </a:xfrm>
            <a:custGeom>
              <a:avLst/>
              <a:gdLst>
                <a:gd name="T0" fmla="*/ 0 w 975"/>
                <a:gd name="T1" fmla="*/ 0 h 709"/>
                <a:gd name="T2" fmla="*/ 975 w 975"/>
                <a:gd name="T3" fmla="*/ 563 h 709"/>
                <a:gd name="T4" fmla="*/ 975 w 975"/>
                <a:gd name="T5" fmla="*/ 709 h 709"/>
                <a:gd name="T6" fmla="*/ 0 w 975"/>
                <a:gd name="T7" fmla="*/ 145 h 709"/>
                <a:gd name="T8" fmla="*/ 0 w 975"/>
                <a:gd name="T9" fmla="*/ 0 h 709"/>
              </a:gdLst>
              <a:ahLst/>
              <a:cxnLst>
                <a:cxn ang="0">
                  <a:pos x="T0" y="T1"/>
                </a:cxn>
                <a:cxn ang="0">
                  <a:pos x="T2" y="T3"/>
                </a:cxn>
                <a:cxn ang="0">
                  <a:pos x="T4" y="T5"/>
                </a:cxn>
                <a:cxn ang="0">
                  <a:pos x="T6" y="T7"/>
                </a:cxn>
                <a:cxn ang="0">
                  <a:pos x="T8" y="T9"/>
                </a:cxn>
              </a:cxnLst>
              <a:rect l="0" t="0" r="r" b="b"/>
              <a:pathLst>
                <a:path w="975" h="709">
                  <a:moveTo>
                    <a:pt x="0" y="0"/>
                  </a:moveTo>
                  <a:lnTo>
                    <a:pt x="975" y="563"/>
                  </a:lnTo>
                  <a:lnTo>
                    <a:pt x="975" y="709"/>
                  </a:lnTo>
                  <a:lnTo>
                    <a:pt x="0" y="145"/>
                  </a:lnTo>
                  <a:lnTo>
                    <a:pt x="0" y="0"/>
                  </a:lnTo>
                  <a:close/>
                </a:path>
              </a:pathLst>
            </a:custGeom>
            <a:solidFill>
              <a:srgbClr val="C2A5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86" name="Freeform 142">
              <a:extLst>
                <a:ext uri="{FF2B5EF4-FFF2-40B4-BE49-F238E27FC236}">
                  <a16:creationId xmlns:a16="http://schemas.microsoft.com/office/drawing/2014/main" xmlns="" id="{E9F9C706-69A0-4AF8-A262-A37C877EBDB6}"/>
                </a:ext>
              </a:extLst>
            </p:cNvPr>
            <p:cNvSpPr>
              <a:spLocks/>
            </p:cNvSpPr>
            <p:nvPr/>
          </p:nvSpPr>
          <p:spPr bwMode="auto">
            <a:xfrm>
              <a:off x="9625312" y="2807200"/>
              <a:ext cx="221516" cy="128309"/>
            </a:xfrm>
            <a:custGeom>
              <a:avLst/>
              <a:gdLst>
                <a:gd name="T0" fmla="*/ 106 w 915"/>
                <a:gd name="T1" fmla="*/ 0 h 528"/>
                <a:gd name="T2" fmla="*/ 915 w 915"/>
                <a:gd name="T3" fmla="*/ 467 h 528"/>
                <a:gd name="T4" fmla="*/ 809 w 915"/>
                <a:gd name="T5" fmla="*/ 528 h 528"/>
                <a:gd name="T6" fmla="*/ 0 w 915"/>
                <a:gd name="T7" fmla="*/ 61 h 528"/>
                <a:gd name="T8" fmla="*/ 106 w 915"/>
                <a:gd name="T9" fmla="*/ 0 h 528"/>
              </a:gdLst>
              <a:ahLst/>
              <a:cxnLst>
                <a:cxn ang="0">
                  <a:pos x="T0" y="T1"/>
                </a:cxn>
                <a:cxn ang="0">
                  <a:pos x="T2" y="T3"/>
                </a:cxn>
                <a:cxn ang="0">
                  <a:pos x="T4" y="T5"/>
                </a:cxn>
                <a:cxn ang="0">
                  <a:pos x="T6" y="T7"/>
                </a:cxn>
                <a:cxn ang="0">
                  <a:pos x="T8" y="T9"/>
                </a:cxn>
              </a:cxnLst>
              <a:rect l="0" t="0" r="r" b="b"/>
              <a:pathLst>
                <a:path w="915" h="528">
                  <a:moveTo>
                    <a:pt x="106" y="0"/>
                  </a:moveTo>
                  <a:lnTo>
                    <a:pt x="915" y="467"/>
                  </a:lnTo>
                  <a:lnTo>
                    <a:pt x="809" y="528"/>
                  </a:lnTo>
                  <a:lnTo>
                    <a:pt x="0" y="61"/>
                  </a:lnTo>
                  <a:lnTo>
                    <a:pt x="106" y="0"/>
                  </a:lnTo>
                  <a:close/>
                </a:path>
              </a:pathLst>
            </a:custGeom>
            <a:solidFill>
              <a:srgbClr val="E3C6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87" name="Freeform 143">
              <a:extLst>
                <a:ext uri="{FF2B5EF4-FFF2-40B4-BE49-F238E27FC236}">
                  <a16:creationId xmlns:a16="http://schemas.microsoft.com/office/drawing/2014/main" xmlns="" id="{8821C354-B8C2-4FF5-AF91-8670B8C1A870}"/>
                </a:ext>
              </a:extLst>
            </p:cNvPr>
            <p:cNvSpPr>
              <a:spLocks/>
            </p:cNvSpPr>
            <p:nvPr/>
          </p:nvSpPr>
          <p:spPr bwMode="auto">
            <a:xfrm>
              <a:off x="9625312" y="2821726"/>
              <a:ext cx="196095" cy="388559"/>
            </a:xfrm>
            <a:custGeom>
              <a:avLst/>
              <a:gdLst>
                <a:gd name="T0" fmla="*/ 0 w 809"/>
                <a:gd name="T1" fmla="*/ 0 h 1602"/>
                <a:gd name="T2" fmla="*/ 809 w 809"/>
                <a:gd name="T3" fmla="*/ 467 h 1602"/>
                <a:gd name="T4" fmla="*/ 809 w 809"/>
                <a:gd name="T5" fmla="*/ 1602 h 1602"/>
                <a:gd name="T6" fmla="*/ 0 w 809"/>
                <a:gd name="T7" fmla="*/ 1134 h 1602"/>
                <a:gd name="T8" fmla="*/ 0 w 809"/>
                <a:gd name="T9" fmla="*/ 1122 h 1602"/>
                <a:gd name="T10" fmla="*/ 0 w 809"/>
                <a:gd name="T11" fmla="*/ 1088 h 1602"/>
                <a:gd name="T12" fmla="*/ 0 w 809"/>
                <a:gd name="T13" fmla="*/ 1034 h 1602"/>
                <a:gd name="T14" fmla="*/ 0 w 809"/>
                <a:gd name="T15" fmla="*/ 965 h 1602"/>
                <a:gd name="T16" fmla="*/ 0 w 809"/>
                <a:gd name="T17" fmla="*/ 882 h 1602"/>
                <a:gd name="T18" fmla="*/ 0 w 809"/>
                <a:gd name="T19" fmla="*/ 789 h 1602"/>
                <a:gd name="T20" fmla="*/ 0 w 809"/>
                <a:gd name="T21" fmla="*/ 690 h 1602"/>
                <a:gd name="T22" fmla="*/ 0 w 809"/>
                <a:gd name="T23" fmla="*/ 587 h 1602"/>
                <a:gd name="T24" fmla="*/ 0 w 809"/>
                <a:gd name="T25" fmla="*/ 483 h 1602"/>
                <a:gd name="T26" fmla="*/ 0 w 809"/>
                <a:gd name="T27" fmla="*/ 382 h 1602"/>
                <a:gd name="T28" fmla="*/ 0 w 809"/>
                <a:gd name="T29" fmla="*/ 287 h 1602"/>
                <a:gd name="T30" fmla="*/ 0 w 809"/>
                <a:gd name="T31" fmla="*/ 200 h 1602"/>
                <a:gd name="T32" fmla="*/ 0 w 809"/>
                <a:gd name="T33" fmla="*/ 123 h 1602"/>
                <a:gd name="T34" fmla="*/ 0 w 809"/>
                <a:gd name="T35" fmla="*/ 64 h 1602"/>
                <a:gd name="T36" fmla="*/ 0 w 809"/>
                <a:gd name="T37" fmla="*/ 21 h 1602"/>
                <a:gd name="T38" fmla="*/ 0 w 809"/>
                <a:gd name="T39" fmla="*/ 0 h 1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09" h="1602">
                  <a:moveTo>
                    <a:pt x="0" y="0"/>
                  </a:moveTo>
                  <a:lnTo>
                    <a:pt x="809" y="467"/>
                  </a:lnTo>
                  <a:lnTo>
                    <a:pt x="809" y="1602"/>
                  </a:lnTo>
                  <a:lnTo>
                    <a:pt x="0" y="1134"/>
                  </a:lnTo>
                  <a:lnTo>
                    <a:pt x="0" y="1122"/>
                  </a:lnTo>
                  <a:lnTo>
                    <a:pt x="0" y="1088"/>
                  </a:lnTo>
                  <a:lnTo>
                    <a:pt x="0" y="1034"/>
                  </a:lnTo>
                  <a:lnTo>
                    <a:pt x="0" y="965"/>
                  </a:lnTo>
                  <a:lnTo>
                    <a:pt x="0" y="882"/>
                  </a:lnTo>
                  <a:lnTo>
                    <a:pt x="0" y="789"/>
                  </a:lnTo>
                  <a:lnTo>
                    <a:pt x="0" y="690"/>
                  </a:lnTo>
                  <a:lnTo>
                    <a:pt x="0" y="587"/>
                  </a:lnTo>
                  <a:lnTo>
                    <a:pt x="0" y="483"/>
                  </a:lnTo>
                  <a:lnTo>
                    <a:pt x="0" y="382"/>
                  </a:lnTo>
                  <a:lnTo>
                    <a:pt x="0" y="287"/>
                  </a:lnTo>
                  <a:lnTo>
                    <a:pt x="0" y="200"/>
                  </a:lnTo>
                  <a:lnTo>
                    <a:pt x="0" y="123"/>
                  </a:lnTo>
                  <a:lnTo>
                    <a:pt x="0" y="64"/>
                  </a:lnTo>
                  <a:lnTo>
                    <a:pt x="0" y="21"/>
                  </a:lnTo>
                  <a:lnTo>
                    <a:pt x="0" y="0"/>
                  </a:lnTo>
                  <a:close/>
                </a:path>
              </a:pathLst>
            </a:custGeom>
            <a:solidFill>
              <a:srgbClr val="C2A5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88" name="Freeform 144">
              <a:extLst>
                <a:ext uri="{FF2B5EF4-FFF2-40B4-BE49-F238E27FC236}">
                  <a16:creationId xmlns:a16="http://schemas.microsoft.com/office/drawing/2014/main" xmlns="" id="{18744442-FB8F-423E-86A6-C9F981DB9163}"/>
                </a:ext>
              </a:extLst>
            </p:cNvPr>
            <p:cNvSpPr>
              <a:spLocks/>
            </p:cNvSpPr>
            <p:nvPr/>
          </p:nvSpPr>
          <p:spPr bwMode="auto">
            <a:xfrm>
              <a:off x="9821407" y="2919773"/>
              <a:ext cx="25420" cy="290512"/>
            </a:xfrm>
            <a:custGeom>
              <a:avLst/>
              <a:gdLst>
                <a:gd name="T0" fmla="*/ 106 w 106"/>
                <a:gd name="T1" fmla="*/ 1134 h 1196"/>
                <a:gd name="T2" fmla="*/ 106 w 106"/>
                <a:gd name="T3" fmla="*/ 0 h 1196"/>
                <a:gd name="T4" fmla="*/ 0 w 106"/>
                <a:gd name="T5" fmla="*/ 61 h 1196"/>
                <a:gd name="T6" fmla="*/ 0 w 106"/>
                <a:gd name="T7" fmla="*/ 132 h 1196"/>
                <a:gd name="T8" fmla="*/ 0 w 106"/>
                <a:gd name="T9" fmla="*/ 203 h 1196"/>
                <a:gd name="T10" fmla="*/ 0 w 106"/>
                <a:gd name="T11" fmla="*/ 273 h 1196"/>
                <a:gd name="T12" fmla="*/ 0 w 106"/>
                <a:gd name="T13" fmla="*/ 345 h 1196"/>
                <a:gd name="T14" fmla="*/ 0 w 106"/>
                <a:gd name="T15" fmla="*/ 416 h 1196"/>
                <a:gd name="T16" fmla="*/ 0 w 106"/>
                <a:gd name="T17" fmla="*/ 487 h 1196"/>
                <a:gd name="T18" fmla="*/ 0 w 106"/>
                <a:gd name="T19" fmla="*/ 558 h 1196"/>
                <a:gd name="T20" fmla="*/ 0 w 106"/>
                <a:gd name="T21" fmla="*/ 628 h 1196"/>
                <a:gd name="T22" fmla="*/ 0 w 106"/>
                <a:gd name="T23" fmla="*/ 700 h 1196"/>
                <a:gd name="T24" fmla="*/ 0 w 106"/>
                <a:gd name="T25" fmla="*/ 770 h 1196"/>
                <a:gd name="T26" fmla="*/ 0 w 106"/>
                <a:gd name="T27" fmla="*/ 841 h 1196"/>
                <a:gd name="T28" fmla="*/ 0 w 106"/>
                <a:gd name="T29" fmla="*/ 912 h 1196"/>
                <a:gd name="T30" fmla="*/ 0 w 106"/>
                <a:gd name="T31" fmla="*/ 983 h 1196"/>
                <a:gd name="T32" fmla="*/ 0 w 106"/>
                <a:gd name="T33" fmla="*/ 1054 h 1196"/>
                <a:gd name="T34" fmla="*/ 0 w 106"/>
                <a:gd name="T35" fmla="*/ 1125 h 1196"/>
                <a:gd name="T36" fmla="*/ 0 w 106"/>
                <a:gd name="T37" fmla="*/ 1196 h 1196"/>
                <a:gd name="T38" fmla="*/ 16 w 106"/>
                <a:gd name="T39" fmla="*/ 1194 h 1196"/>
                <a:gd name="T40" fmla="*/ 53 w 106"/>
                <a:gd name="T41" fmla="*/ 1184 h 1196"/>
                <a:gd name="T42" fmla="*/ 63 w 106"/>
                <a:gd name="T43" fmla="*/ 1181 h 1196"/>
                <a:gd name="T44" fmla="*/ 72 w 106"/>
                <a:gd name="T45" fmla="*/ 1177 h 1196"/>
                <a:gd name="T46" fmla="*/ 81 w 106"/>
                <a:gd name="T47" fmla="*/ 1172 h 1196"/>
                <a:gd name="T48" fmla="*/ 89 w 106"/>
                <a:gd name="T49" fmla="*/ 1166 h 1196"/>
                <a:gd name="T50" fmla="*/ 96 w 106"/>
                <a:gd name="T51" fmla="*/ 1159 h 1196"/>
                <a:gd name="T52" fmla="*/ 101 w 106"/>
                <a:gd name="T53" fmla="*/ 1152 h 1196"/>
                <a:gd name="T54" fmla="*/ 104 w 106"/>
                <a:gd name="T55" fmla="*/ 1144 h 1196"/>
                <a:gd name="T56" fmla="*/ 106 w 106"/>
                <a:gd name="T57" fmla="*/ 1134 h 1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6" h="1196">
                  <a:moveTo>
                    <a:pt x="106" y="1134"/>
                  </a:moveTo>
                  <a:lnTo>
                    <a:pt x="106" y="0"/>
                  </a:lnTo>
                  <a:lnTo>
                    <a:pt x="0" y="61"/>
                  </a:lnTo>
                  <a:lnTo>
                    <a:pt x="0" y="132"/>
                  </a:lnTo>
                  <a:lnTo>
                    <a:pt x="0" y="203"/>
                  </a:lnTo>
                  <a:lnTo>
                    <a:pt x="0" y="273"/>
                  </a:lnTo>
                  <a:lnTo>
                    <a:pt x="0" y="345"/>
                  </a:lnTo>
                  <a:lnTo>
                    <a:pt x="0" y="416"/>
                  </a:lnTo>
                  <a:lnTo>
                    <a:pt x="0" y="487"/>
                  </a:lnTo>
                  <a:lnTo>
                    <a:pt x="0" y="558"/>
                  </a:lnTo>
                  <a:lnTo>
                    <a:pt x="0" y="628"/>
                  </a:lnTo>
                  <a:lnTo>
                    <a:pt x="0" y="700"/>
                  </a:lnTo>
                  <a:lnTo>
                    <a:pt x="0" y="770"/>
                  </a:lnTo>
                  <a:lnTo>
                    <a:pt x="0" y="841"/>
                  </a:lnTo>
                  <a:lnTo>
                    <a:pt x="0" y="912"/>
                  </a:lnTo>
                  <a:lnTo>
                    <a:pt x="0" y="983"/>
                  </a:lnTo>
                  <a:lnTo>
                    <a:pt x="0" y="1054"/>
                  </a:lnTo>
                  <a:lnTo>
                    <a:pt x="0" y="1125"/>
                  </a:lnTo>
                  <a:lnTo>
                    <a:pt x="0" y="1196"/>
                  </a:lnTo>
                  <a:lnTo>
                    <a:pt x="16" y="1194"/>
                  </a:lnTo>
                  <a:lnTo>
                    <a:pt x="53" y="1184"/>
                  </a:lnTo>
                  <a:lnTo>
                    <a:pt x="63" y="1181"/>
                  </a:lnTo>
                  <a:lnTo>
                    <a:pt x="72" y="1177"/>
                  </a:lnTo>
                  <a:lnTo>
                    <a:pt x="81" y="1172"/>
                  </a:lnTo>
                  <a:lnTo>
                    <a:pt x="89" y="1166"/>
                  </a:lnTo>
                  <a:lnTo>
                    <a:pt x="96" y="1159"/>
                  </a:lnTo>
                  <a:lnTo>
                    <a:pt x="101" y="1152"/>
                  </a:lnTo>
                  <a:lnTo>
                    <a:pt x="104" y="1144"/>
                  </a:lnTo>
                  <a:lnTo>
                    <a:pt x="106" y="1134"/>
                  </a:lnTo>
                  <a:close/>
                </a:path>
              </a:pathLst>
            </a:custGeom>
            <a:solidFill>
              <a:srgbClr val="8F77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89" name="Freeform 145">
              <a:extLst>
                <a:ext uri="{FF2B5EF4-FFF2-40B4-BE49-F238E27FC236}">
                  <a16:creationId xmlns:a16="http://schemas.microsoft.com/office/drawing/2014/main" xmlns="" id="{4045E07D-091E-4863-B8F2-13791690F831}"/>
                </a:ext>
              </a:extLst>
            </p:cNvPr>
            <p:cNvSpPr>
              <a:spLocks/>
            </p:cNvSpPr>
            <p:nvPr/>
          </p:nvSpPr>
          <p:spPr bwMode="auto">
            <a:xfrm>
              <a:off x="9344484" y="3150971"/>
              <a:ext cx="106521" cy="73839"/>
            </a:xfrm>
            <a:custGeom>
              <a:avLst/>
              <a:gdLst>
                <a:gd name="T0" fmla="*/ 0 w 440"/>
                <a:gd name="T1" fmla="*/ 257 h 306"/>
                <a:gd name="T2" fmla="*/ 4 w 440"/>
                <a:gd name="T3" fmla="*/ 225 h 306"/>
                <a:gd name="T4" fmla="*/ 10 w 440"/>
                <a:gd name="T5" fmla="*/ 173 h 306"/>
                <a:gd name="T6" fmla="*/ 17 w 440"/>
                <a:gd name="T7" fmla="*/ 119 h 306"/>
                <a:gd name="T8" fmla="*/ 21 w 440"/>
                <a:gd name="T9" fmla="*/ 81 h 306"/>
                <a:gd name="T10" fmla="*/ 46 w 440"/>
                <a:gd name="T11" fmla="*/ 89 h 306"/>
                <a:gd name="T12" fmla="*/ 70 w 440"/>
                <a:gd name="T13" fmla="*/ 95 h 306"/>
                <a:gd name="T14" fmla="*/ 94 w 440"/>
                <a:gd name="T15" fmla="*/ 101 h 306"/>
                <a:gd name="T16" fmla="*/ 115 w 440"/>
                <a:gd name="T17" fmla="*/ 106 h 306"/>
                <a:gd name="T18" fmla="*/ 137 w 440"/>
                <a:gd name="T19" fmla="*/ 110 h 306"/>
                <a:gd name="T20" fmla="*/ 157 w 440"/>
                <a:gd name="T21" fmla="*/ 112 h 306"/>
                <a:gd name="T22" fmla="*/ 176 w 440"/>
                <a:gd name="T23" fmla="*/ 114 h 306"/>
                <a:gd name="T24" fmla="*/ 194 w 440"/>
                <a:gd name="T25" fmla="*/ 116 h 306"/>
                <a:gd name="T26" fmla="*/ 212 w 440"/>
                <a:gd name="T27" fmla="*/ 117 h 306"/>
                <a:gd name="T28" fmla="*/ 228 w 440"/>
                <a:gd name="T29" fmla="*/ 116 h 306"/>
                <a:gd name="T30" fmla="*/ 244 w 440"/>
                <a:gd name="T31" fmla="*/ 116 h 306"/>
                <a:gd name="T32" fmla="*/ 259 w 440"/>
                <a:gd name="T33" fmla="*/ 114 h 306"/>
                <a:gd name="T34" fmla="*/ 274 w 440"/>
                <a:gd name="T35" fmla="*/ 112 h 306"/>
                <a:gd name="T36" fmla="*/ 287 w 440"/>
                <a:gd name="T37" fmla="*/ 110 h 306"/>
                <a:gd name="T38" fmla="*/ 300 w 440"/>
                <a:gd name="T39" fmla="*/ 106 h 306"/>
                <a:gd name="T40" fmla="*/ 312 w 440"/>
                <a:gd name="T41" fmla="*/ 102 h 306"/>
                <a:gd name="T42" fmla="*/ 324 w 440"/>
                <a:gd name="T43" fmla="*/ 98 h 306"/>
                <a:gd name="T44" fmla="*/ 334 w 440"/>
                <a:gd name="T45" fmla="*/ 93 h 306"/>
                <a:gd name="T46" fmla="*/ 345 w 440"/>
                <a:gd name="T47" fmla="*/ 88 h 306"/>
                <a:gd name="T48" fmla="*/ 354 w 440"/>
                <a:gd name="T49" fmla="*/ 83 h 306"/>
                <a:gd name="T50" fmla="*/ 372 w 440"/>
                <a:gd name="T51" fmla="*/ 72 h 306"/>
                <a:gd name="T52" fmla="*/ 389 w 440"/>
                <a:gd name="T53" fmla="*/ 58 h 306"/>
                <a:gd name="T54" fmla="*/ 403 w 440"/>
                <a:gd name="T55" fmla="*/ 44 h 306"/>
                <a:gd name="T56" fmla="*/ 416 w 440"/>
                <a:gd name="T57" fmla="*/ 30 h 306"/>
                <a:gd name="T58" fmla="*/ 429 w 440"/>
                <a:gd name="T59" fmla="*/ 16 h 306"/>
                <a:gd name="T60" fmla="*/ 440 w 440"/>
                <a:gd name="T61" fmla="*/ 0 h 306"/>
                <a:gd name="T62" fmla="*/ 439 w 440"/>
                <a:gd name="T63" fmla="*/ 17 h 306"/>
                <a:gd name="T64" fmla="*/ 437 w 440"/>
                <a:gd name="T65" fmla="*/ 41 h 306"/>
                <a:gd name="T66" fmla="*/ 433 w 440"/>
                <a:gd name="T67" fmla="*/ 68 h 306"/>
                <a:gd name="T68" fmla="*/ 429 w 440"/>
                <a:gd name="T69" fmla="*/ 97 h 306"/>
                <a:gd name="T70" fmla="*/ 426 w 440"/>
                <a:gd name="T71" fmla="*/ 125 h 306"/>
                <a:gd name="T72" fmla="*/ 422 w 440"/>
                <a:gd name="T73" fmla="*/ 151 h 306"/>
                <a:gd name="T74" fmla="*/ 420 w 440"/>
                <a:gd name="T75" fmla="*/ 172 h 306"/>
                <a:gd name="T76" fmla="*/ 418 w 440"/>
                <a:gd name="T77" fmla="*/ 186 h 306"/>
                <a:gd name="T78" fmla="*/ 396 w 440"/>
                <a:gd name="T79" fmla="*/ 214 h 306"/>
                <a:gd name="T80" fmla="*/ 372 w 440"/>
                <a:gd name="T81" fmla="*/ 243 h 306"/>
                <a:gd name="T82" fmla="*/ 358 w 440"/>
                <a:gd name="T83" fmla="*/ 257 h 306"/>
                <a:gd name="T84" fmla="*/ 341 w 440"/>
                <a:gd name="T85" fmla="*/ 270 h 306"/>
                <a:gd name="T86" fmla="*/ 333 w 440"/>
                <a:gd name="T87" fmla="*/ 276 h 306"/>
                <a:gd name="T88" fmla="*/ 324 w 440"/>
                <a:gd name="T89" fmla="*/ 281 h 306"/>
                <a:gd name="T90" fmla="*/ 314 w 440"/>
                <a:gd name="T91" fmla="*/ 286 h 306"/>
                <a:gd name="T92" fmla="*/ 302 w 440"/>
                <a:gd name="T93" fmla="*/ 291 h 306"/>
                <a:gd name="T94" fmla="*/ 291 w 440"/>
                <a:gd name="T95" fmla="*/ 295 h 306"/>
                <a:gd name="T96" fmla="*/ 280 w 440"/>
                <a:gd name="T97" fmla="*/ 299 h 306"/>
                <a:gd name="T98" fmla="*/ 266 w 440"/>
                <a:gd name="T99" fmla="*/ 301 h 306"/>
                <a:gd name="T100" fmla="*/ 252 w 440"/>
                <a:gd name="T101" fmla="*/ 304 h 306"/>
                <a:gd name="T102" fmla="*/ 237 w 440"/>
                <a:gd name="T103" fmla="*/ 305 h 306"/>
                <a:gd name="T104" fmla="*/ 221 w 440"/>
                <a:gd name="T105" fmla="*/ 306 h 306"/>
                <a:gd name="T106" fmla="*/ 205 w 440"/>
                <a:gd name="T107" fmla="*/ 305 h 306"/>
                <a:gd name="T108" fmla="*/ 187 w 440"/>
                <a:gd name="T109" fmla="*/ 304 h 306"/>
                <a:gd name="T110" fmla="*/ 168 w 440"/>
                <a:gd name="T111" fmla="*/ 302 h 306"/>
                <a:gd name="T112" fmla="*/ 148 w 440"/>
                <a:gd name="T113" fmla="*/ 299 h 306"/>
                <a:gd name="T114" fmla="*/ 126 w 440"/>
                <a:gd name="T115" fmla="*/ 295 h 306"/>
                <a:gd name="T116" fmla="*/ 104 w 440"/>
                <a:gd name="T117" fmla="*/ 289 h 306"/>
                <a:gd name="T118" fmla="*/ 80 w 440"/>
                <a:gd name="T119" fmla="*/ 283 h 306"/>
                <a:gd name="T120" fmla="*/ 55 w 440"/>
                <a:gd name="T121" fmla="*/ 275 h 306"/>
                <a:gd name="T122" fmla="*/ 29 w 440"/>
                <a:gd name="T123" fmla="*/ 267 h 306"/>
                <a:gd name="T124" fmla="*/ 0 w 440"/>
                <a:gd name="T125" fmla="*/ 257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0" h="306">
                  <a:moveTo>
                    <a:pt x="0" y="257"/>
                  </a:moveTo>
                  <a:lnTo>
                    <a:pt x="4" y="225"/>
                  </a:lnTo>
                  <a:lnTo>
                    <a:pt x="10" y="173"/>
                  </a:lnTo>
                  <a:lnTo>
                    <a:pt x="17" y="119"/>
                  </a:lnTo>
                  <a:lnTo>
                    <a:pt x="21" y="81"/>
                  </a:lnTo>
                  <a:lnTo>
                    <a:pt x="46" y="89"/>
                  </a:lnTo>
                  <a:lnTo>
                    <a:pt x="70" y="95"/>
                  </a:lnTo>
                  <a:lnTo>
                    <a:pt x="94" y="101"/>
                  </a:lnTo>
                  <a:lnTo>
                    <a:pt x="115" y="106"/>
                  </a:lnTo>
                  <a:lnTo>
                    <a:pt x="137" y="110"/>
                  </a:lnTo>
                  <a:lnTo>
                    <a:pt x="157" y="112"/>
                  </a:lnTo>
                  <a:lnTo>
                    <a:pt x="176" y="114"/>
                  </a:lnTo>
                  <a:lnTo>
                    <a:pt x="194" y="116"/>
                  </a:lnTo>
                  <a:lnTo>
                    <a:pt x="212" y="117"/>
                  </a:lnTo>
                  <a:lnTo>
                    <a:pt x="228" y="116"/>
                  </a:lnTo>
                  <a:lnTo>
                    <a:pt x="244" y="116"/>
                  </a:lnTo>
                  <a:lnTo>
                    <a:pt x="259" y="114"/>
                  </a:lnTo>
                  <a:lnTo>
                    <a:pt x="274" y="112"/>
                  </a:lnTo>
                  <a:lnTo>
                    <a:pt x="287" y="110"/>
                  </a:lnTo>
                  <a:lnTo>
                    <a:pt x="300" y="106"/>
                  </a:lnTo>
                  <a:lnTo>
                    <a:pt x="312" y="102"/>
                  </a:lnTo>
                  <a:lnTo>
                    <a:pt x="324" y="98"/>
                  </a:lnTo>
                  <a:lnTo>
                    <a:pt x="334" y="93"/>
                  </a:lnTo>
                  <a:lnTo>
                    <a:pt x="345" y="88"/>
                  </a:lnTo>
                  <a:lnTo>
                    <a:pt x="354" y="83"/>
                  </a:lnTo>
                  <a:lnTo>
                    <a:pt x="372" y="72"/>
                  </a:lnTo>
                  <a:lnTo>
                    <a:pt x="389" y="58"/>
                  </a:lnTo>
                  <a:lnTo>
                    <a:pt x="403" y="44"/>
                  </a:lnTo>
                  <a:lnTo>
                    <a:pt x="416" y="30"/>
                  </a:lnTo>
                  <a:lnTo>
                    <a:pt x="429" y="16"/>
                  </a:lnTo>
                  <a:lnTo>
                    <a:pt x="440" y="0"/>
                  </a:lnTo>
                  <a:lnTo>
                    <a:pt x="439" y="17"/>
                  </a:lnTo>
                  <a:lnTo>
                    <a:pt x="437" y="41"/>
                  </a:lnTo>
                  <a:lnTo>
                    <a:pt x="433" y="68"/>
                  </a:lnTo>
                  <a:lnTo>
                    <a:pt x="429" y="97"/>
                  </a:lnTo>
                  <a:lnTo>
                    <a:pt x="426" y="125"/>
                  </a:lnTo>
                  <a:lnTo>
                    <a:pt x="422" y="151"/>
                  </a:lnTo>
                  <a:lnTo>
                    <a:pt x="420" y="172"/>
                  </a:lnTo>
                  <a:lnTo>
                    <a:pt x="418" y="186"/>
                  </a:lnTo>
                  <a:lnTo>
                    <a:pt x="396" y="214"/>
                  </a:lnTo>
                  <a:lnTo>
                    <a:pt x="372" y="243"/>
                  </a:lnTo>
                  <a:lnTo>
                    <a:pt x="358" y="257"/>
                  </a:lnTo>
                  <a:lnTo>
                    <a:pt x="341" y="270"/>
                  </a:lnTo>
                  <a:lnTo>
                    <a:pt x="333" y="276"/>
                  </a:lnTo>
                  <a:lnTo>
                    <a:pt x="324" y="281"/>
                  </a:lnTo>
                  <a:lnTo>
                    <a:pt x="314" y="286"/>
                  </a:lnTo>
                  <a:lnTo>
                    <a:pt x="302" y="291"/>
                  </a:lnTo>
                  <a:lnTo>
                    <a:pt x="291" y="295"/>
                  </a:lnTo>
                  <a:lnTo>
                    <a:pt x="280" y="299"/>
                  </a:lnTo>
                  <a:lnTo>
                    <a:pt x="266" y="301"/>
                  </a:lnTo>
                  <a:lnTo>
                    <a:pt x="252" y="304"/>
                  </a:lnTo>
                  <a:lnTo>
                    <a:pt x="237" y="305"/>
                  </a:lnTo>
                  <a:lnTo>
                    <a:pt x="221" y="306"/>
                  </a:lnTo>
                  <a:lnTo>
                    <a:pt x="205" y="305"/>
                  </a:lnTo>
                  <a:lnTo>
                    <a:pt x="187" y="304"/>
                  </a:lnTo>
                  <a:lnTo>
                    <a:pt x="168" y="302"/>
                  </a:lnTo>
                  <a:lnTo>
                    <a:pt x="148" y="299"/>
                  </a:lnTo>
                  <a:lnTo>
                    <a:pt x="126" y="295"/>
                  </a:lnTo>
                  <a:lnTo>
                    <a:pt x="104" y="289"/>
                  </a:lnTo>
                  <a:lnTo>
                    <a:pt x="80" y="283"/>
                  </a:lnTo>
                  <a:lnTo>
                    <a:pt x="55" y="275"/>
                  </a:lnTo>
                  <a:lnTo>
                    <a:pt x="29" y="267"/>
                  </a:lnTo>
                  <a:lnTo>
                    <a:pt x="0" y="25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90" name="Freeform 146">
              <a:extLst>
                <a:ext uri="{FF2B5EF4-FFF2-40B4-BE49-F238E27FC236}">
                  <a16:creationId xmlns:a16="http://schemas.microsoft.com/office/drawing/2014/main" xmlns="" id="{AA14CBB1-1AAC-441F-86E5-470C90545ECB}"/>
                </a:ext>
              </a:extLst>
            </p:cNvPr>
            <p:cNvSpPr>
              <a:spLocks/>
            </p:cNvSpPr>
            <p:nvPr/>
          </p:nvSpPr>
          <p:spPr bwMode="auto">
            <a:xfrm>
              <a:off x="9298486" y="2626840"/>
              <a:ext cx="188833" cy="383718"/>
            </a:xfrm>
            <a:custGeom>
              <a:avLst/>
              <a:gdLst>
                <a:gd name="T0" fmla="*/ 547 w 779"/>
                <a:gd name="T1" fmla="*/ 0 h 1587"/>
                <a:gd name="T2" fmla="*/ 489 w 779"/>
                <a:gd name="T3" fmla="*/ 4 h 1587"/>
                <a:gd name="T4" fmla="*/ 433 w 779"/>
                <a:gd name="T5" fmla="*/ 19 h 1587"/>
                <a:gd name="T6" fmla="*/ 382 w 779"/>
                <a:gd name="T7" fmla="*/ 44 h 1587"/>
                <a:gd name="T8" fmla="*/ 334 w 779"/>
                <a:gd name="T9" fmla="*/ 78 h 1587"/>
                <a:gd name="T10" fmla="*/ 290 w 779"/>
                <a:gd name="T11" fmla="*/ 120 h 1587"/>
                <a:gd name="T12" fmla="*/ 248 w 779"/>
                <a:gd name="T13" fmla="*/ 169 h 1587"/>
                <a:gd name="T14" fmla="*/ 211 w 779"/>
                <a:gd name="T15" fmla="*/ 222 h 1587"/>
                <a:gd name="T16" fmla="*/ 178 w 779"/>
                <a:gd name="T17" fmla="*/ 282 h 1587"/>
                <a:gd name="T18" fmla="*/ 148 w 779"/>
                <a:gd name="T19" fmla="*/ 345 h 1587"/>
                <a:gd name="T20" fmla="*/ 121 w 779"/>
                <a:gd name="T21" fmla="*/ 411 h 1587"/>
                <a:gd name="T22" fmla="*/ 98 w 779"/>
                <a:gd name="T23" fmla="*/ 479 h 1587"/>
                <a:gd name="T24" fmla="*/ 79 w 779"/>
                <a:gd name="T25" fmla="*/ 548 h 1587"/>
                <a:gd name="T26" fmla="*/ 64 w 779"/>
                <a:gd name="T27" fmla="*/ 617 h 1587"/>
                <a:gd name="T28" fmla="*/ 52 w 779"/>
                <a:gd name="T29" fmla="*/ 685 h 1587"/>
                <a:gd name="T30" fmla="*/ 44 w 779"/>
                <a:gd name="T31" fmla="*/ 751 h 1587"/>
                <a:gd name="T32" fmla="*/ 29 w 779"/>
                <a:gd name="T33" fmla="*/ 904 h 1587"/>
                <a:gd name="T34" fmla="*/ 9 w 779"/>
                <a:gd name="T35" fmla="*/ 1096 h 1587"/>
                <a:gd name="T36" fmla="*/ 0 w 779"/>
                <a:gd name="T37" fmla="*/ 1221 h 1587"/>
                <a:gd name="T38" fmla="*/ 0 w 779"/>
                <a:gd name="T39" fmla="*/ 1309 h 1587"/>
                <a:gd name="T40" fmla="*/ 3 w 779"/>
                <a:gd name="T41" fmla="*/ 1364 h 1587"/>
                <a:gd name="T42" fmla="*/ 12 w 779"/>
                <a:gd name="T43" fmla="*/ 1414 h 1587"/>
                <a:gd name="T44" fmla="*/ 24 w 779"/>
                <a:gd name="T45" fmla="*/ 1459 h 1587"/>
                <a:gd name="T46" fmla="*/ 40 w 779"/>
                <a:gd name="T47" fmla="*/ 1500 h 1587"/>
                <a:gd name="T48" fmla="*/ 64 w 779"/>
                <a:gd name="T49" fmla="*/ 1533 h 1587"/>
                <a:gd name="T50" fmla="*/ 93 w 779"/>
                <a:gd name="T51" fmla="*/ 1558 h 1587"/>
                <a:gd name="T52" fmla="*/ 129 w 779"/>
                <a:gd name="T53" fmla="*/ 1577 h 1587"/>
                <a:gd name="T54" fmla="*/ 173 w 779"/>
                <a:gd name="T55" fmla="*/ 1585 h 1587"/>
                <a:gd name="T56" fmla="*/ 221 w 779"/>
                <a:gd name="T57" fmla="*/ 1584 h 1587"/>
                <a:gd name="T58" fmla="*/ 266 w 779"/>
                <a:gd name="T59" fmla="*/ 1570 h 1587"/>
                <a:gd name="T60" fmla="*/ 310 w 779"/>
                <a:gd name="T61" fmla="*/ 1546 h 1587"/>
                <a:gd name="T62" fmla="*/ 351 w 779"/>
                <a:gd name="T63" fmla="*/ 1513 h 1587"/>
                <a:gd name="T64" fmla="*/ 391 w 779"/>
                <a:gd name="T65" fmla="*/ 1471 h 1587"/>
                <a:gd name="T66" fmla="*/ 428 w 779"/>
                <a:gd name="T67" fmla="*/ 1422 h 1587"/>
                <a:gd name="T68" fmla="*/ 465 w 779"/>
                <a:gd name="T69" fmla="*/ 1368 h 1587"/>
                <a:gd name="T70" fmla="*/ 498 w 779"/>
                <a:gd name="T71" fmla="*/ 1307 h 1587"/>
                <a:gd name="T72" fmla="*/ 530 w 779"/>
                <a:gd name="T73" fmla="*/ 1244 h 1587"/>
                <a:gd name="T74" fmla="*/ 575 w 779"/>
                <a:gd name="T75" fmla="*/ 1143 h 1587"/>
                <a:gd name="T76" fmla="*/ 628 w 779"/>
                <a:gd name="T77" fmla="*/ 1004 h 1587"/>
                <a:gd name="T78" fmla="*/ 674 w 779"/>
                <a:gd name="T79" fmla="*/ 871 h 1587"/>
                <a:gd name="T80" fmla="*/ 712 w 779"/>
                <a:gd name="T81" fmla="*/ 746 h 1587"/>
                <a:gd name="T82" fmla="*/ 744 w 779"/>
                <a:gd name="T83" fmla="*/ 616 h 1587"/>
                <a:gd name="T84" fmla="*/ 763 w 779"/>
                <a:gd name="T85" fmla="*/ 517 h 1587"/>
                <a:gd name="T86" fmla="*/ 772 w 779"/>
                <a:gd name="T87" fmla="*/ 452 h 1587"/>
                <a:gd name="T88" fmla="*/ 778 w 779"/>
                <a:gd name="T89" fmla="*/ 388 h 1587"/>
                <a:gd name="T90" fmla="*/ 779 w 779"/>
                <a:gd name="T91" fmla="*/ 326 h 1587"/>
                <a:gd name="T92" fmla="*/ 775 w 779"/>
                <a:gd name="T93" fmla="*/ 266 h 1587"/>
                <a:gd name="T94" fmla="*/ 768 w 779"/>
                <a:gd name="T95" fmla="*/ 211 h 1587"/>
                <a:gd name="T96" fmla="*/ 756 w 779"/>
                <a:gd name="T97" fmla="*/ 161 h 1587"/>
                <a:gd name="T98" fmla="*/ 738 w 779"/>
                <a:gd name="T99" fmla="*/ 116 h 1587"/>
                <a:gd name="T100" fmla="*/ 713 w 779"/>
                <a:gd name="T101" fmla="*/ 77 h 1587"/>
                <a:gd name="T102" fmla="*/ 684 w 779"/>
                <a:gd name="T103" fmla="*/ 46 h 1587"/>
                <a:gd name="T104" fmla="*/ 647 w 779"/>
                <a:gd name="T105" fmla="*/ 21 h 1587"/>
                <a:gd name="T106" fmla="*/ 602 w 779"/>
                <a:gd name="T107" fmla="*/ 5 h 1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79" h="1587">
                  <a:moveTo>
                    <a:pt x="577" y="2"/>
                  </a:moveTo>
                  <a:lnTo>
                    <a:pt x="547" y="0"/>
                  </a:lnTo>
                  <a:lnTo>
                    <a:pt x="517" y="1"/>
                  </a:lnTo>
                  <a:lnTo>
                    <a:pt x="489" y="4"/>
                  </a:lnTo>
                  <a:lnTo>
                    <a:pt x="460" y="10"/>
                  </a:lnTo>
                  <a:lnTo>
                    <a:pt x="433" y="19"/>
                  </a:lnTo>
                  <a:lnTo>
                    <a:pt x="407" y="30"/>
                  </a:lnTo>
                  <a:lnTo>
                    <a:pt x="382" y="44"/>
                  </a:lnTo>
                  <a:lnTo>
                    <a:pt x="358" y="60"/>
                  </a:lnTo>
                  <a:lnTo>
                    <a:pt x="334" y="78"/>
                  </a:lnTo>
                  <a:lnTo>
                    <a:pt x="311" y="97"/>
                  </a:lnTo>
                  <a:lnTo>
                    <a:pt x="290" y="120"/>
                  </a:lnTo>
                  <a:lnTo>
                    <a:pt x="269" y="142"/>
                  </a:lnTo>
                  <a:lnTo>
                    <a:pt x="248" y="169"/>
                  </a:lnTo>
                  <a:lnTo>
                    <a:pt x="229" y="195"/>
                  </a:lnTo>
                  <a:lnTo>
                    <a:pt x="211" y="222"/>
                  </a:lnTo>
                  <a:lnTo>
                    <a:pt x="195" y="252"/>
                  </a:lnTo>
                  <a:lnTo>
                    <a:pt x="178" y="282"/>
                  </a:lnTo>
                  <a:lnTo>
                    <a:pt x="163" y="313"/>
                  </a:lnTo>
                  <a:lnTo>
                    <a:pt x="148" y="345"/>
                  </a:lnTo>
                  <a:lnTo>
                    <a:pt x="134" y="378"/>
                  </a:lnTo>
                  <a:lnTo>
                    <a:pt x="121" y="411"/>
                  </a:lnTo>
                  <a:lnTo>
                    <a:pt x="109" y="445"/>
                  </a:lnTo>
                  <a:lnTo>
                    <a:pt x="98" y="479"/>
                  </a:lnTo>
                  <a:lnTo>
                    <a:pt x="89" y="514"/>
                  </a:lnTo>
                  <a:lnTo>
                    <a:pt x="79" y="548"/>
                  </a:lnTo>
                  <a:lnTo>
                    <a:pt x="71" y="583"/>
                  </a:lnTo>
                  <a:lnTo>
                    <a:pt x="64" y="617"/>
                  </a:lnTo>
                  <a:lnTo>
                    <a:pt x="57" y="651"/>
                  </a:lnTo>
                  <a:lnTo>
                    <a:pt x="52" y="685"/>
                  </a:lnTo>
                  <a:lnTo>
                    <a:pt x="47" y="719"/>
                  </a:lnTo>
                  <a:lnTo>
                    <a:pt x="44" y="751"/>
                  </a:lnTo>
                  <a:lnTo>
                    <a:pt x="40" y="783"/>
                  </a:lnTo>
                  <a:lnTo>
                    <a:pt x="29" y="904"/>
                  </a:lnTo>
                  <a:lnTo>
                    <a:pt x="15" y="1033"/>
                  </a:lnTo>
                  <a:lnTo>
                    <a:pt x="9" y="1096"/>
                  </a:lnTo>
                  <a:lnTo>
                    <a:pt x="3" y="1159"/>
                  </a:lnTo>
                  <a:lnTo>
                    <a:pt x="0" y="1221"/>
                  </a:lnTo>
                  <a:lnTo>
                    <a:pt x="0" y="1281"/>
                  </a:lnTo>
                  <a:lnTo>
                    <a:pt x="0" y="1309"/>
                  </a:lnTo>
                  <a:lnTo>
                    <a:pt x="1" y="1338"/>
                  </a:lnTo>
                  <a:lnTo>
                    <a:pt x="3" y="1364"/>
                  </a:lnTo>
                  <a:lnTo>
                    <a:pt x="7" y="1390"/>
                  </a:lnTo>
                  <a:lnTo>
                    <a:pt x="12" y="1414"/>
                  </a:lnTo>
                  <a:lnTo>
                    <a:pt x="16" y="1438"/>
                  </a:lnTo>
                  <a:lnTo>
                    <a:pt x="24" y="1459"/>
                  </a:lnTo>
                  <a:lnTo>
                    <a:pt x="32" y="1481"/>
                  </a:lnTo>
                  <a:lnTo>
                    <a:pt x="40" y="1500"/>
                  </a:lnTo>
                  <a:lnTo>
                    <a:pt x="51" y="1516"/>
                  </a:lnTo>
                  <a:lnTo>
                    <a:pt x="64" y="1533"/>
                  </a:lnTo>
                  <a:lnTo>
                    <a:pt x="77" y="1546"/>
                  </a:lnTo>
                  <a:lnTo>
                    <a:pt x="93" y="1558"/>
                  </a:lnTo>
                  <a:lnTo>
                    <a:pt x="110" y="1569"/>
                  </a:lnTo>
                  <a:lnTo>
                    <a:pt x="129" y="1577"/>
                  </a:lnTo>
                  <a:lnTo>
                    <a:pt x="150" y="1582"/>
                  </a:lnTo>
                  <a:lnTo>
                    <a:pt x="173" y="1585"/>
                  </a:lnTo>
                  <a:lnTo>
                    <a:pt x="197" y="1587"/>
                  </a:lnTo>
                  <a:lnTo>
                    <a:pt x="221" y="1584"/>
                  </a:lnTo>
                  <a:lnTo>
                    <a:pt x="244" y="1578"/>
                  </a:lnTo>
                  <a:lnTo>
                    <a:pt x="266" y="1570"/>
                  </a:lnTo>
                  <a:lnTo>
                    <a:pt x="289" y="1559"/>
                  </a:lnTo>
                  <a:lnTo>
                    <a:pt x="310" y="1546"/>
                  </a:lnTo>
                  <a:lnTo>
                    <a:pt x="330" y="1531"/>
                  </a:lnTo>
                  <a:lnTo>
                    <a:pt x="351" y="1513"/>
                  </a:lnTo>
                  <a:lnTo>
                    <a:pt x="371" y="1493"/>
                  </a:lnTo>
                  <a:lnTo>
                    <a:pt x="391" y="1471"/>
                  </a:lnTo>
                  <a:lnTo>
                    <a:pt x="410" y="1447"/>
                  </a:lnTo>
                  <a:lnTo>
                    <a:pt x="428" y="1422"/>
                  </a:lnTo>
                  <a:lnTo>
                    <a:pt x="447" y="1395"/>
                  </a:lnTo>
                  <a:lnTo>
                    <a:pt x="465" y="1368"/>
                  </a:lnTo>
                  <a:lnTo>
                    <a:pt x="481" y="1338"/>
                  </a:lnTo>
                  <a:lnTo>
                    <a:pt x="498" y="1307"/>
                  </a:lnTo>
                  <a:lnTo>
                    <a:pt x="515" y="1276"/>
                  </a:lnTo>
                  <a:lnTo>
                    <a:pt x="530" y="1244"/>
                  </a:lnTo>
                  <a:lnTo>
                    <a:pt x="546" y="1210"/>
                  </a:lnTo>
                  <a:lnTo>
                    <a:pt x="575" y="1143"/>
                  </a:lnTo>
                  <a:lnTo>
                    <a:pt x="603" y="1073"/>
                  </a:lnTo>
                  <a:lnTo>
                    <a:pt x="628" y="1004"/>
                  </a:lnTo>
                  <a:lnTo>
                    <a:pt x="652" y="937"/>
                  </a:lnTo>
                  <a:lnTo>
                    <a:pt x="674" y="871"/>
                  </a:lnTo>
                  <a:lnTo>
                    <a:pt x="694" y="808"/>
                  </a:lnTo>
                  <a:lnTo>
                    <a:pt x="712" y="746"/>
                  </a:lnTo>
                  <a:lnTo>
                    <a:pt x="730" y="682"/>
                  </a:lnTo>
                  <a:lnTo>
                    <a:pt x="744" y="616"/>
                  </a:lnTo>
                  <a:lnTo>
                    <a:pt x="757" y="550"/>
                  </a:lnTo>
                  <a:lnTo>
                    <a:pt x="763" y="517"/>
                  </a:lnTo>
                  <a:lnTo>
                    <a:pt x="768" y="484"/>
                  </a:lnTo>
                  <a:lnTo>
                    <a:pt x="772" y="452"/>
                  </a:lnTo>
                  <a:lnTo>
                    <a:pt x="775" y="419"/>
                  </a:lnTo>
                  <a:lnTo>
                    <a:pt x="778" y="388"/>
                  </a:lnTo>
                  <a:lnTo>
                    <a:pt x="779" y="357"/>
                  </a:lnTo>
                  <a:lnTo>
                    <a:pt x="779" y="326"/>
                  </a:lnTo>
                  <a:lnTo>
                    <a:pt x="778" y="296"/>
                  </a:lnTo>
                  <a:lnTo>
                    <a:pt x="775" y="266"/>
                  </a:lnTo>
                  <a:lnTo>
                    <a:pt x="773" y="239"/>
                  </a:lnTo>
                  <a:lnTo>
                    <a:pt x="768" y="211"/>
                  </a:lnTo>
                  <a:lnTo>
                    <a:pt x="763" y="186"/>
                  </a:lnTo>
                  <a:lnTo>
                    <a:pt x="756" y="161"/>
                  </a:lnTo>
                  <a:lnTo>
                    <a:pt x="748" y="138"/>
                  </a:lnTo>
                  <a:lnTo>
                    <a:pt x="738" y="116"/>
                  </a:lnTo>
                  <a:lnTo>
                    <a:pt x="726" y="96"/>
                  </a:lnTo>
                  <a:lnTo>
                    <a:pt x="713" y="77"/>
                  </a:lnTo>
                  <a:lnTo>
                    <a:pt x="699" y="60"/>
                  </a:lnTo>
                  <a:lnTo>
                    <a:pt x="684" y="46"/>
                  </a:lnTo>
                  <a:lnTo>
                    <a:pt x="666" y="33"/>
                  </a:lnTo>
                  <a:lnTo>
                    <a:pt x="647" y="21"/>
                  </a:lnTo>
                  <a:lnTo>
                    <a:pt x="625" y="13"/>
                  </a:lnTo>
                  <a:lnTo>
                    <a:pt x="602" y="5"/>
                  </a:lnTo>
                  <a:lnTo>
                    <a:pt x="577" y="2"/>
                  </a:lnTo>
                  <a:close/>
                </a:path>
              </a:pathLst>
            </a:custGeom>
            <a:solidFill>
              <a:srgbClr val="646B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91" name="Rectangle 147">
              <a:extLst>
                <a:ext uri="{FF2B5EF4-FFF2-40B4-BE49-F238E27FC236}">
                  <a16:creationId xmlns:a16="http://schemas.microsoft.com/office/drawing/2014/main" xmlns="" id="{39A403AD-6AF7-410D-9267-7531D10D492D}"/>
                </a:ext>
              </a:extLst>
            </p:cNvPr>
            <p:cNvSpPr>
              <a:spLocks noChangeArrowheads="1"/>
            </p:cNvSpPr>
            <p:nvPr/>
          </p:nvSpPr>
          <p:spPr bwMode="auto">
            <a:xfrm>
              <a:off x="9444953" y="2538476"/>
              <a:ext cx="146467" cy="168255"/>
            </a:xfrm>
            <a:prstGeom prst="rect">
              <a:avLst/>
            </a:prstGeom>
            <a:solidFill>
              <a:srgbClr val="D1B8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92" name="Freeform 148">
              <a:extLst>
                <a:ext uri="{FF2B5EF4-FFF2-40B4-BE49-F238E27FC236}">
                  <a16:creationId xmlns:a16="http://schemas.microsoft.com/office/drawing/2014/main" xmlns="" id="{C0B7B989-84CC-4C9A-972F-A708436CE8F6}"/>
                </a:ext>
              </a:extLst>
            </p:cNvPr>
            <p:cNvSpPr>
              <a:spLocks/>
            </p:cNvSpPr>
            <p:nvPr/>
          </p:nvSpPr>
          <p:spPr bwMode="auto">
            <a:xfrm>
              <a:off x="9366273" y="2615946"/>
              <a:ext cx="390981" cy="653651"/>
            </a:xfrm>
            <a:custGeom>
              <a:avLst/>
              <a:gdLst>
                <a:gd name="T0" fmla="*/ 1596 w 1616"/>
                <a:gd name="T1" fmla="*/ 879 h 2702"/>
                <a:gd name="T2" fmla="*/ 1596 w 1616"/>
                <a:gd name="T3" fmla="*/ 1218 h 2702"/>
                <a:gd name="T4" fmla="*/ 1595 w 1616"/>
                <a:gd name="T5" fmla="*/ 1603 h 2702"/>
                <a:gd name="T6" fmla="*/ 1598 w 1616"/>
                <a:gd name="T7" fmla="*/ 1986 h 2702"/>
                <a:gd name="T8" fmla="*/ 1606 w 1616"/>
                <a:gd name="T9" fmla="*/ 2322 h 2702"/>
                <a:gd name="T10" fmla="*/ 1590 w 1616"/>
                <a:gd name="T11" fmla="*/ 2526 h 2702"/>
                <a:gd name="T12" fmla="*/ 1486 w 1616"/>
                <a:gd name="T13" fmla="*/ 2600 h 2702"/>
                <a:gd name="T14" fmla="*/ 1350 w 1616"/>
                <a:gd name="T15" fmla="*/ 2652 h 2702"/>
                <a:gd name="T16" fmla="*/ 1188 w 1616"/>
                <a:gd name="T17" fmla="*/ 2685 h 2702"/>
                <a:gd name="T18" fmla="*/ 1009 w 1616"/>
                <a:gd name="T19" fmla="*/ 2701 h 2702"/>
                <a:gd name="T20" fmla="*/ 823 w 1616"/>
                <a:gd name="T21" fmla="*/ 2700 h 2702"/>
                <a:gd name="T22" fmla="*/ 635 w 1616"/>
                <a:gd name="T23" fmla="*/ 2684 h 2702"/>
                <a:gd name="T24" fmla="*/ 453 w 1616"/>
                <a:gd name="T25" fmla="*/ 2657 h 2702"/>
                <a:gd name="T26" fmla="*/ 287 w 1616"/>
                <a:gd name="T27" fmla="*/ 2619 h 2702"/>
                <a:gd name="T28" fmla="*/ 144 w 1616"/>
                <a:gd name="T29" fmla="*/ 2572 h 2702"/>
                <a:gd name="T30" fmla="*/ 32 w 1616"/>
                <a:gd name="T31" fmla="*/ 2517 h 2702"/>
                <a:gd name="T32" fmla="*/ 0 w 1616"/>
                <a:gd name="T33" fmla="*/ 2332 h 2702"/>
                <a:gd name="T34" fmla="*/ 9 w 1616"/>
                <a:gd name="T35" fmla="*/ 2042 h 2702"/>
                <a:gd name="T36" fmla="*/ 26 w 1616"/>
                <a:gd name="T37" fmla="*/ 1730 h 2702"/>
                <a:gd name="T38" fmla="*/ 41 w 1616"/>
                <a:gd name="T39" fmla="*/ 1429 h 2702"/>
                <a:gd name="T40" fmla="*/ 47 w 1616"/>
                <a:gd name="T41" fmla="*/ 1168 h 2702"/>
                <a:gd name="T42" fmla="*/ 42 w 1616"/>
                <a:gd name="T43" fmla="*/ 1062 h 2702"/>
                <a:gd name="T44" fmla="*/ 27 w 1616"/>
                <a:gd name="T45" fmla="*/ 907 h 2702"/>
                <a:gd name="T46" fmla="*/ 8 w 1616"/>
                <a:gd name="T47" fmla="*/ 695 h 2702"/>
                <a:gd name="T48" fmla="*/ 1 w 1616"/>
                <a:gd name="T49" fmla="*/ 549 h 2702"/>
                <a:gd name="T50" fmla="*/ 2 w 1616"/>
                <a:gd name="T51" fmla="*/ 442 h 2702"/>
                <a:gd name="T52" fmla="*/ 10 w 1616"/>
                <a:gd name="T53" fmla="*/ 342 h 2702"/>
                <a:gd name="T54" fmla="*/ 27 w 1616"/>
                <a:gd name="T55" fmla="*/ 249 h 2702"/>
                <a:gd name="T56" fmla="*/ 54 w 1616"/>
                <a:gd name="T57" fmla="*/ 168 h 2702"/>
                <a:gd name="T58" fmla="*/ 95 w 1616"/>
                <a:gd name="T59" fmla="*/ 103 h 2702"/>
                <a:gd name="T60" fmla="*/ 149 w 1616"/>
                <a:gd name="T61" fmla="*/ 55 h 2702"/>
                <a:gd name="T62" fmla="*/ 188 w 1616"/>
                <a:gd name="T63" fmla="*/ 35 h 2702"/>
                <a:gd name="T64" fmla="*/ 233 w 1616"/>
                <a:gd name="T65" fmla="*/ 21 h 2702"/>
                <a:gd name="T66" fmla="*/ 299 w 1616"/>
                <a:gd name="T67" fmla="*/ 6 h 2702"/>
                <a:gd name="T68" fmla="*/ 414 w 1616"/>
                <a:gd name="T69" fmla="*/ 0 h 2702"/>
                <a:gd name="T70" fmla="*/ 406 w 1616"/>
                <a:gd name="T71" fmla="*/ 56 h 2702"/>
                <a:gd name="T72" fmla="*/ 408 w 1616"/>
                <a:gd name="T73" fmla="*/ 112 h 2702"/>
                <a:gd name="T74" fmla="*/ 419 w 1616"/>
                <a:gd name="T75" fmla="*/ 170 h 2702"/>
                <a:gd name="T76" fmla="*/ 439 w 1616"/>
                <a:gd name="T77" fmla="*/ 229 h 2702"/>
                <a:gd name="T78" fmla="*/ 523 w 1616"/>
                <a:gd name="T79" fmla="*/ 283 h 2702"/>
                <a:gd name="T80" fmla="*/ 679 w 1616"/>
                <a:gd name="T81" fmla="*/ 177 h 2702"/>
                <a:gd name="T82" fmla="*/ 767 w 1616"/>
                <a:gd name="T83" fmla="*/ 124 h 2702"/>
                <a:gd name="T84" fmla="*/ 860 w 1616"/>
                <a:gd name="T85" fmla="*/ 77 h 2702"/>
                <a:gd name="T86" fmla="*/ 982 w 1616"/>
                <a:gd name="T87" fmla="*/ 73 h 2702"/>
                <a:gd name="T88" fmla="*/ 1158 w 1616"/>
                <a:gd name="T89" fmla="*/ 158 h 2702"/>
                <a:gd name="T90" fmla="*/ 1243 w 1616"/>
                <a:gd name="T91" fmla="*/ 206 h 2702"/>
                <a:gd name="T92" fmla="*/ 1323 w 1616"/>
                <a:gd name="T93" fmla="*/ 260 h 2702"/>
                <a:gd name="T94" fmla="*/ 1397 w 1616"/>
                <a:gd name="T95" fmla="*/ 318 h 2702"/>
                <a:gd name="T96" fmla="*/ 1463 w 1616"/>
                <a:gd name="T97" fmla="*/ 383 h 2702"/>
                <a:gd name="T98" fmla="*/ 1516 w 1616"/>
                <a:gd name="T99" fmla="*/ 453 h 2702"/>
                <a:gd name="T100" fmla="*/ 1559 w 1616"/>
                <a:gd name="T101" fmla="*/ 529 h 2702"/>
                <a:gd name="T102" fmla="*/ 1585 w 1616"/>
                <a:gd name="T103" fmla="*/ 611 h 2702"/>
                <a:gd name="T104" fmla="*/ 1596 w 1616"/>
                <a:gd name="T105" fmla="*/ 702 h 2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16" h="2702">
                  <a:moveTo>
                    <a:pt x="1596" y="702"/>
                  </a:moveTo>
                  <a:lnTo>
                    <a:pt x="1596" y="785"/>
                  </a:lnTo>
                  <a:lnTo>
                    <a:pt x="1596" y="879"/>
                  </a:lnTo>
                  <a:lnTo>
                    <a:pt x="1596" y="985"/>
                  </a:lnTo>
                  <a:lnTo>
                    <a:pt x="1596" y="1098"/>
                  </a:lnTo>
                  <a:lnTo>
                    <a:pt x="1596" y="1218"/>
                  </a:lnTo>
                  <a:lnTo>
                    <a:pt x="1596" y="1345"/>
                  </a:lnTo>
                  <a:lnTo>
                    <a:pt x="1595" y="1473"/>
                  </a:lnTo>
                  <a:lnTo>
                    <a:pt x="1595" y="1603"/>
                  </a:lnTo>
                  <a:lnTo>
                    <a:pt x="1596" y="1734"/>
                  </a:lnTo>
                  <a:lnTo>
                    <a:pt x="1596" y="1861"/>
                  </a:lnTo>
                  <a:lnTo>
                    <a:pt x="1598" y="1986"/>
                  </a:lnTo>
                  <a:lnTo>
                    <a:pt x="1599" y="2105"/>
                  </a:lnTo>
                  <a:lnTo>
                    <a:pt x="1603" y="2219"/>
                  </a:lnTo>
                  <a:lnTo>
                    <a:pt x="1606" y="2322"/>
                  </a:lnTo>
                  <a:lnTo>
                    <a:pt x="1611" y="2415"/>
                  </a:lnTo>
                  <a:lnTo>
                    <a:pt x="1616" y="2496"/>
                  </a:lnTo>
                  <a:lnTo>
                    <a:pt x="1590" y="2526"/>
                  </a:lnTo>
                  <a:lnTo>
                    <a:pt x="1560" y="2553"/>
                  </a:lnTo>
                  <a:lnTo>
                    <a:pt x="1524" y="2577"/>
                  </a:lnTo>
                  <a:lnTo>
                    <a:pt x="1486" y="2600"/>
                  </a:lnTo>
                  <a:lnTo>
                    <a:pt x="1444" y="2619"/>
                  </a:lnTo>
                  <a:lnTo>
                    <a:pt x="1398" y="2637"/>
                  </a:lnTo>
                  <a:lnTo>
                    <a:pt x="1350" y="2652"/>
                  </a:lnTo>
                  <a:lnTo>
                    <a:pt x="1297" y="2665"/>
                  </a:lnTo>
                  <a:lnTo>
                    <a:pt x="1244" y="2676"/>
                  </a:lnTo>
                  <a:lnTo>
                    <a:pt x="1188" y="2685"/>
                  </a:lnTo>
                  <a:lnTo>
                    <a:pt x="1130" y="2692"/>
                  </a:lnTo>
                  <a:lnTo>
                    <a:pt x="1070" y="2697"/>
                  </a:lnTo>
                  <a:lnTo>
                    <a:pt x="1009" y="2701"/>
                  </a:lnTo>
                  <a:lnTo>
                    <a:pt x="948" y="2702"/>
                  </a:lnTo>
                  <a:lnTo>
                    <a:pt x="886" y="2702"/>
                  </a:lnTo>
                  <a:lnTo>
                    <a:pt x="823" y="2700"/>
                  </a:lnTo>
                  <a:lnTo>
                    <a:pt x="760" y="2696"/>
                  </a:lnTo>
                  <a:lnTo>
                    <a:pt x="697" y="2691"/>
                  </a:lnTo>
                  <a:lnTo>
                    <a:pt x="635" y="2684"/>
                  </a:lnTo>
                  <a:lnTo>
                    <a:pt x="573" y="2677"/>
                  </a:lnTo>
                  <a:lnTo>
                    <a:pt x="512" y="2667"/>
                  </a:lnTo>
                  <a:lnTo>
                    <a:pt x="453" y="2657"/>
                  </a:lnTo>
                  <a:lnTo>
                    <a:pt x="396" y="2646"/>
                  </a:lnTo>
                  <a:lnTo>
                    <a:pt x="340" y="2633"/>
                  </a:lnTo>
                  <a:lnTo>
                    <a:pt x="287" y="2619"/>
                  </a:lnTo>
                  <a:lnTo>
                    <a:pt x="236" y="2604"/>
                  </a:lnTo>
                  <a:lnTo>
                    <a:pt x="189" y="2589"/>
                  </a:lnTo>
                  <a:lnTo>
                    <a:pt x="144" y="2572"/>
                  </a:lnTo>
                  <a:lnTo>
                    <a:pt x="103" y="2554"/>
                  </a:lnTo>
                  <a:lnTo>
                    <a:pt x="65" y="2536"/>
                  </a:lnTo>
                  <a:lnTo>
                    <a:pt x="32" y="2517"/>
                  </a:lnTo>
                  <a:lnTo>
                    <a:pt x="2" y="2498"/>
                  </a:lnTo>
                  <a:lnTo>
                    <a:pt x="0" y="2419"/>
                  </a:lnTo>
                  <a:lnTo>
                    <a:pt x="0" y="2332"/>
                  </a:lnTo>
                  <a:lnTo>
                    <a:pt x="2" y="2240"/>
                  </a:lnTo>
                  <a:lnTo>
                    <a:pt x="4" y="2142"/>
                  </a:lnTo>
                  <a:lnTo>
                    <a:pt x="9" y="2042"/>
                  </a:lnTo>
                  <a:lnTo>
                    <a:pt x="15" y="1939"/>
                  </a:lnTo>
                  <a:lnTo>
                    <a:pt x="20" y="1835"/>
                  </a:lnTo>
                  <a:lnTo>
                    <a:pt x="26" y="1730"/>
                  </a:lnTo>
                  <a:lnTo>
                    <a:pt x="32" y="1628"/>
                  </a:lnTo>
                  <a:lnTo>
                    <a:pt x="36" y="1527"/>
                  </a:lnTo>
                  <a:lnTo>
                    <a:pt x="41" y="1429"/>
                  </a:lnTo>
                  <a:lnTo>
                    <a:pt x="45" y="1335"/>
                  </a:lnTo>
                  <a:lnTo>
                    <a:pt x="47" y="1248"/>
                  </a:lnTo>
                  <a:lnTo>
                    <a:pt x="47" y="1168"/>
                  </a:lnTo>
                  <a:lnTo>
                    <a:pt x="46" y="1130"/>
                  </a:lnTo>
                  <a:lnTo>
                    <a:pt x="45" y="1096"/>
                  </a:lnTo>
                  <a:lnTo>
                    <a:pt x="42" y="1062"/>
                  </a:lnTo>
                  <a:lnTo>
                    <a:pt x="40" y="1033"/>
                  </a:lnTo>
                  <a:lnTo>
                    <a:pt x="34" y="972"/>
                  </a:lnTo>
                  <a:lnTo>
                    <a:pt x="27" y="907"/>
                  </a:lnTo>
                  <a:lnTo>
                    <a:pt x="20" y="839"/>
                  </a:lnTo>
                  <a:lnTo>
                    <a:pt x="14" y="767"/>
                  </a:lnTo>
                  <a:lnTo>
                    <a:pt x="8" y="695"/>
                  </a:lnTo>
                  <a:lnTo>
                    <a:pt x="3" y="622"/>
                  </a:lnTo>
                  <a:lnTo>
                    <a:pt x="2" y="585"/>
                  </a:lnTo>
                  <a:lnTo>
                    <a:pt x="1" y="549"/>
                  </a:lnTo>
                  <a:lnTo>
                    <a:pt x="1" y="514"/>
                  </a:lnTo>
                  <a:lnTo>
                    <a:pt x="1" y="478"/>
                  </a:lnTo>
                  <a:lnTo>
                    <a:pt x="2" y="442"/>
                  </a:lnTo>
                  <a:lnTo>
                    <a:pt x="3" y="408"/>
                  </a:lnTo>
                  <a:lnTo>
                    <a:pt x="7" y="374"/>
                  </a:lnTo>
                  <a:lnTo>
                    <a:pt x="10" y="342"/>
                  </a:lnTo>
                  <a:lnTo>
                    <a:pt x="15" y="310"/>
                  </a:lnTo>
                  <a:lnTo>
                    <a:pt x="20" y="279"/>
                  </a:lnTo>
                  <a:lnTo>
                    <a:pt x="27" y="249"/>
                  </a:lnTo>
                  <a:lnTo>
                    <a:pt x="35" y="221"/>
                  </a:lnTo>
                  <a:lnTo>
                    <a:pt x="45" y="195"/>
                  </a:lnTo>
                  <a:lnTo>
                    <a:pt x="54" y="168"/>
                  </a:lnTo>
                  <a:lnTo>
                    <a:pt x="67" y="145"/>
                  </a:lnTo>
                  <a:lnTo>
                    <a:pt x="80" y="123"/>
                  </a:lnTo>
                  <a:lnTo>
                    <a:pt x="95" y="103"/>
                  </a:lnTo>
                  <a:lnTo>
                    <a:pt x="111" y="85"/>
                  </a:lnTo>
                  <a:lnTo>
                    <a:pt x="129" y="68"/>
                  </a:lnTo>
                  <a:lnTo>
                    <a:pt x="149" y="55"/>
                  </a:lnTo>
                  <a:lnTo>
                    <a:pt x="161" y="48"/>
                  </a:lnTo>
                  <a:lnTo>
                    <a:pt x="174" y="42"/>
                  </a:lnTo>
                  <a:lnTo>
                    <a:pt x="188" y="35"/>
                  </a:lnTo>
                  <a:lnTo>
                    <a:pt x="202" y="30"/>
                  </a:lnTo>
                  <a:lnTo>
                    <a:pt x="217" y="25"/>
                  </a:lnTo>
                  <a:lnTo>
                    <a:pt x="233" y="21"/>
                  </a:lnTo>
                  <a:lnTo>
                    <a:pt x="248" y="16"/>
                  </a:lnTo>
                  <a:lnTo>
                    <a:pt x="265" y="12"/>
                  </a:lnTo>
                  <a:lnTo>
                    <a:pt x="299" y="6"/>
                  </a:lnTo>
                  <a:lnTo>
                    <a:pt x="335" y="3"/>
                  </a:lnTo>
                  <a:lnTo>
                    <a:pt x="373" y="0"/>
                  </a:lnTo>
                  <a:lnTo>
                    <a:pt x="414" y="0"/>
                  </a:lnTo>
                  <a:lnTo>
                    <a:pt x="410" y="19"/>
                  </a:lnTo>
                  <a:lnTo>
                    <a:pt x="408" y="39"/>
                  </a:lnTo>
                  <a:lnTo>
                    <a:pt x="406" y="56"/>
                  </a:lnTo>
                  <a:lnTo>
                    <a:pt x="405" y="75"/>
                  </a:lnTo>
                  <a:lnTo>
                    <a:pt x="406" y="93"/>
                  </a:lnTo>
                  <a:lnTo>
                    <a:pt x="408" y="112"/>
                  </a:lnTo>
                  <a:lnTo>
                    <a:pt x="411" y="131"/>
                  </a:lnTo>
                  <a:lnTo>
                    <a:pt x="415" y="149"/>
                  </a:lnTo>
                  <a:lnTo>
                    <a:pt x="419" y="170"/>
                  </a:lnTo>
                  <a:lnTo>
                    <a:pt x="424" y="189"/>
                  </a:lnTo>
                  <a:lnTo>
                    <a:pt x="431" y="209"/>
                  </a:lnTo>
                  <a:lnTo>
                    <a:pt x="439" y="229"/>
                  </a:lnTo>
                  <a:lnTo>
                    <a:pt x="456" y="271"/>
                  </a:lnTo>
                  <a:lnTo>
                    <a:pt x="478" y="316"/>
                  </a:lnTo>
                  <a:lnTo>
                    <a:pt x="523" y="283"/>
                  </a:lnTo>
                  <a:lnTo>
                    <a:pt x="572" y="247"/>
                  </a:lnTo>
                  <a:lnTo>
                    <a:pt x="624" y="212"/>
                  </a:lnTo>
                  <a:lnTo>
                    <a:pt x="679" y="177"/>
                  </a:lnTo>
                  <a:lnTo>
                    <a:pt x="707" y="159"/>
                  </a:lnTo>
                  <a:lnTo>
                    <a:pt x="737" y="142"/>
                  </a:lnTo>
                  <a:lnTo>
                    <a:pt x="767" y="124"/>
                  </a:lnTo>
                  <a:lnTo>
                    <a:pt x="797" y="109"/>
                  </a:lnTo>
                  <a:lnTo>
                    <a:pt x="827" y="92"/>
                  </a:lnTo>
                  <a:lnTo>
                    <a:pt x="860" y="77"/>
                  </a:lnTo>
                  <a:lnTo>
                    <a:pt x="892" y="62"/>
                  </a:lnTo>
                  <a:lnTo>
                    <a:pt x="925" y="48"/>
                  </a:lnTo>
                  <a:lnTo>
                    <a:pt x="982" y="73"/>
                  </a:lnTo>
                  <a:lnTo>
                    <a:pt x="1040" y="99"/>
                  </a:lnTo>
                  <a:lnTo>
                    <a:pt x="1100" y="128"/>
                  </a:lnTo>
                  <a:lnTo>
                    <a:pt x="1158" y="158"/>
                  </a:lnTo>
                  <a:lnTo>
                    <a:pt x="1187" y="173"/>
                  </a:lnTo>
                  <a:lnTo>
                    <a:pt x="1215" y="190"/>
                  </a:lnTo>
                  <a:lnTo>
                    <a:pt x="1243" y="206"/>
                  </a:lnTo>
                  <a:lnTo>
                    <a:pt x="1270" y="223"/>
                  </a:lnTo>
                  <a:lnTo>
                    <a:pt x="1297" y="241"/>
                  </a:lnTo>
                  <a:lnTo>
                    <a:pt x="1323" y="260"/>
                  </a:lnTo>
                  <a:lnTo>
                    <a:pt x="1348" y="279"/>
                  </a:lnTo>
                  <a:lnTo>
                    <a:pt x="1373" y="298"/>
                  </a:lnTo>
                  <a:lnTo>
                    <a:pt x="1397" y="318"/>
                  </a:lnTo>
                  <a:lnTo>
                    <a:pt x="1420" y="339"/>
                  </a:lnTo>
                  <a:lnTo>
                    <a:pt x="1441" y="360"/>
                  </a:lnTo>
                  <a:lnTo>
                    <a:pt x="1463" y="383"/>
                  </a:lnTo>
                  <a:lnTo>
                    <a:pt x="1482" y="405"/>
                  </a:lnTo>
                  <a:lnTo>
                    <a:pt x="1499" y="429"/>
                  </a:lnTo>
                  <a:lnTo>
                    <a:pt x="1516" y="453"/>
                  </a:lnTo>
                  <a:lnTo>
                    <a:pt x="1532" y="478"/>
                  </a:lnTo>
                  <a:lnTo>
                    <a:pt x="1546" y="503"/>
                  </a:lnTo>
                  <a:lnTo>
                    <a:pt x="1559" y="529"/>
                  </a:lnTo>
                  <a:lnTo>
                    <a:pt x="1570" y="555"/>
                  </a:lnTo>
                  <a:lnTo>
                    <a:pt x="1578" y="584"/>
                  </a:lnTo>
                  <a:lnTo>
                    <a:pt x="1585" y="611"/>
                  </a:lnTo>
                  <a:lnTo>
                    <a:pt x="1591" y="641"/>
                  </a:lnTo>
                  <a:lnTo>
                    <a:pt x="1595" y="671"/>
                  </a:lnTo>
                  <a:lnTo>
                    <a:pt x="1596" y="702"/>
                  </a:lnTo>
                  <a:close/>
                </a:path>
              </a:pathLst>
            </a:custGeom>
            <a:solidFill>
              <a:srgbClr val="4951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93" name="Freeform 149">
              <a:extLst>
                <a:ext uri="{FF2B5EF4-FFF2-40B4-BE49-F238E27FC236}">
                  <a16:creationId xmlns:a16="http://schemas.microsoft.com/office/drawing/2014/main" xmlns="" id="{C1DC31D0-1542-40CE-8DD7-BF04808172F1}"/>
                </a:ext>
              </a:extLst>
            </p:cNvPr>
            <p:cNvSpPr>
              <a:spLocks/>
            </p:cNvSpPr>
            <p:nvPr/>
          </p:nvSpPr>
          <p:spPr bwMode="auto">
            <a:xfrm>
              <a:off x="9392903" y="2600211"/>
              <a:ext cx="242093" cy="388559"/>
            </a:xfrm>
            <a:custGeom>
              <a:avLst/>
              <a:gdLst>
                <a:gd name="T0" fmla="*/ 220 w 1001"/>
                <a:gd name="T1" fmla="*/ 4 h 1605"/>
                <a:gd name="T2" fmla="*/ 277 w 1001"/>
                <a:gd name="T3" fmla="*/ 0 h 1605"/>
                <a:gd name="T4" fmla="*/ 307 w 1001"/>
                <a:gd name="T5" fmla="*/ 19 h 1605"/>
                <a:gd name="T6" fmla="*/ 303 w 1001"/>
                <a:gd name="T7" fmla="*/ 62 h 1605"/>
                <a:gd name="T8" fmla="*/ 302 w 1001"/>
                <a:gd name="T9" fmla="*/ 109 h 1605"/>
                <a:gd name="T10" fmla="*/ 306 w 1001"/>
                <a:gd name="T11" fmla="*/ 156 h 1605"/>
                <a:gd name="T12" fmla="*/ 313 w 1001"/>
                <a:gd name="T13" fmla="*/ 206 h 1605"/>
                <a:gd name="T14" fmla="*/ 325 w 1001"/>
                <a:gd name="T15" fmla="*/ 256 h 1605"/>
                <a:gd name="T16" fmla="*/ 340 w 1001"/>
                <a:gd name="T17" fmla="*/ 306 h 1605"/>
                <a:gd name="T18" fmla="*/ 359 w 1001"/>
                <a:gd name="T19" fmla="*/ 355 h 1605"/>
                <a:gd name="T20" fmla="*/ 415 w 1001"/>
                <a:gd name="T21" fmla="*/ 346 h 1605"/>
                <a:gd name="T22" fmla="*/ 516 w 1001"/>
                <a:gd name="T23" fmla="*/ 275 h 1605"/>
                <a:gd name="T24" fmla="*/ 599 w 1001"/>
                <a:gd name="T25" fmla="*/ 222 h 1605"/>
                <a:gd name="T26" fmla="*/ 659 w 1001"/>
                <a:gd name="T27" fmla="*/ 187 h 1605"/>
                <a:gd name="T28" fmla="*/ 719 w 1001"/>
                <a:gd name="T29" fmla="*/ 155 h 1605"/>
                <a:gd name="T30" fmla="*/ 784 w 1001"/>
                <a:gd name="T31" fmla="*/ 125 h 1605"/>
                <a:gd name="T32" fmla="*/ 851 w 1001"/>
                <a:gd name="T33" fmla="*/ 127 h 1605"/>
                <a:gd name="T34" fmla="*/ 904 w 1001"/>
                <a:gd name="T35" fmla="*/ 150 h 1605"/>
                <a:gd name="T36" fmla="*/ 943 w 1001"/>
                <a:gd name="T37" fmla="*/ 169 h 1605"/>
                <a:gd name="T38" fmla="*/ 980 w 1001"/>
                <a:gd name="T39" fmla="*/ 187 h 1605"/>
                <a:gd name="T40" fmla="*/ 948 w 1001"/>
                <a:gd name="T41" fmla="*/ 286 h 1605"/>
                <a:gd name="T42" fmla="*/ 867 w 1001"/>
                <a:gd name="T43" fmla="*/ 417 h 1605"/>
                <a:gd name="T44" fmla="*/ 800 w 1001"/>
                <a:gd name="T45" fmla="*/ 518 h 1605"/>
                <a:gd name="T46" fmla="*/ 729 w 1001"/>
                <a:gd name="T47" fmla="*/ 623 h 1605"/>
                <a:gd name="T48" fmla="*/ 654 w 1001"/>
                <a:gd name="T49" fmla="*/ 693 h 1605"/>
                <a:gd name="T50" fmla="*/ 597 w 1001"/>
                <a:gd name="T51" fmla="*/ 704 h 1605"/>
                <a:gd name="T52" fmla="*/ 541 w 1001"/>
                <a:gd name="T53" fmla="*/ 716 h 1605"/>
                <a:gd name="T54" fmla="*/ 487 w 1001"/>
                <a:gd name="T55" fmla="*/ 730 h 1605"/>
                <a:gd name="T56" fmla="*/ 468 w 1001"/>
                <a:gd name="T57" fmla="*/ 754 h 1605"/>
                <a:gd name="T58" fmla="*/ 482 w 1001"/>
                <a:gd name="T59" fmla="*/ 794 h 1605"/>
                <a:gd name="T60" fmla="*/ 493 w 1001"/>
                <a:gd name="T61" fmla="*/ 852 h 1605"/>
                <a:gd name="T62" fmla="*/ 503 w 1001"/>
                <a:gd name="T63" fmla="*/ 924 h 1605"/>
                <a:gd name="T64" fmla="*/ 501 w 1001"/>
                <a:gd name="T65" fmla="*/ 987 h 1605"/>
                <a:gd name="T66" fmla="*/ 483 w 1001"/>
                <a:gd name="T67" fmla="*/ 1027 h 1605"/>
                <a:gd name="T68" fmla="*/ 452 w 1001"/>
                <a:gd name="T69" fmla="*/ 1086 h 1605"/>
                <a:gd name="T70" fmla="*/ 379 w 1001"/>
                <a:gd name="T71" fmla="*/ 1209 h 1605"/>
                <a:gd name="T72" fmla="*/ 300 w 1001"/>
                <a:gd name="T73" fmla="*/ 1333 h 1605"/>
                <a:gd name="T74" fmla="*/ 250 w 1001"/>
                <a:gd name="T75" fmla="*/ 1414 h 1605"/>
                <a:gd name="T76" fmla="*/ 206 w 1001"/>
                <a:gd name="T77" fmla="*/ 1492 h 1605"/>
                <a:gd name="T78" fmla="*/ 179 w 1001"/>
                <a:gd name="T79" fmla="*/ 1551 h 1605"/>
                <a:gd name="T80" fmla="*/ 166 w 1001"/>
                <a:gd name="T81" fmla="*/ 1587 h 1605"/>
                <a:gd name="T82" fmla="*/ 140 w 1001"/>
                <a:gd name="T83" fmla="*/ 1516 h 1605"/>
                <a:gd name="T84" fmla="*/ 93 w 1001"/>
                <a:gd name="T85" fmla="*/ 1330 h 1605"/>
                <a:gd name="T86" fmla="*/ 45 w 1001"/>
                <a:gd name="T87" fmla="*/ 1143 h 1605"/>
                <a:gd name="T88" fmla="*/ 17 w 1001"/>
                <a:gd name="T89" fmla="*/ 1010 h 1605"/>
                <a:gd name="T90" fmla="*/ 3 w 1001"/>
                <a:gd name="T91" fmla="*/ 927 h 1605"/>
                <a:gd name="T92" fmla="*/ 11 w 1001"/>
                <a:gd name="T93" fmla="*/ 867 h 1605"/>
                <a:gd name="T94" fmla="*/ 33 w 1001"/>
                <a:gd name="T95" fmla="*/ 822 h 1605"/>
                <a:gd name="T96" fmla="*/ 59 w 1001"/>
                <a:gd name="T97" fmla="*/ 769 h 1605"/>
                <a:gd name="T98" fmla="*/ 89 w 1001"/>
                <a:gd name="T99" fmla="*/ 717 h 1605"/>
                <a:gd name="T100" fmla="*/ 94 w 1001"/>
                <a:gd name="T101" fmla="*/ 665 h 1605"/>
                <a:gd name="T102" fmla="*/ 71 w 1001"/>
                <a:gd name="T103" fmla="*/ 610 h 1605"/>
                <a:gd name="T104" fmla="*/ 49 w 1001"/>
                <a:gd name="T105" fmla="*/ 556 h 1605"/>
                <a:gd name="T106" fmla="*/ 25 w 1001"/>
                <a:gd name="T107" fmla="*/ 505 h 1605"/>
                <a:gd name="T108" fmla="*/ 19 w 1001"/>
                <a:gd name="T109" fmla="*/ 459 h 1605"/>
                <a:gd name="T110" fmla="*/ 32 w 1001"/>
                <a:gd name="T111" fmla="*/ 404 h 1605"/>
                <a:gd name="T112" fmla="*/ 52 w 1001"/>
                <a:gd name="T113" fmla="*/ 341 h 1605"/>
                <a:gd name="T114" fmla="*/ 76 w 1001"/>
                <a:gd name="T115" fmla="*/ 273 h 1605"/>
                <a:gd name="T116" fmla="*/ 116 w 1001"/>
                <a:gd name="T117" fmla="*/ 171 h 1605"/>
                <a:gd name="T118" fmla="*/ 159 w 1001"/>
                <a:gd name="T119" fmla="*/ 78 h 1605"/>
                <a:gd name="T120" fmla="*/ 185 w 1001"/>
                <a:gd name="T121" fmla="*/ 25 h 1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01" h="1605">
                  <a:moveTo>
                    <a:pt x="198" y="4"/>
                  </a:moveTo>
                  <a:lnTo>
                    <a:pt x="220" y="4"/>
                  </a:lnTo>
                  <a:lnTo>
                    <a:pt x="246" y="2"/>
                  </a:lnTo>
                  <a:lnTo>
                    <a:pt x="277" y="0"/>
                  </a:lnTo>
                  <a:lnTo>
                    <a:pt x="310" y="0"/>
                  </a:lnTo>
                  <a:lnTo>
                    <a:pt x="307" y="19"/>
                  </a:lnTo>
                  <a:lnTo>
                    <a:pt x="304" y="41"/>
                  </a:lnTo>
                  <a:lnTo>
                    <a:pt x="303" y="62"/>
                  </a:lnTo>
                  <a:lnTo>
                    <a:pt x="302" y="85"/>
                  </a:lnTo>
                  <a:lnTo>
                    <a:pt x="302" y="109"/>
                  </a:lnTo>
                  <a:lnTo>
                    <a:pt x="303" y="133"/>
                  </a:lnTo>
                  <a:lnTo>
                    <a:pt x="306" y="156"/>
                  </a:lnTo>
                  <a:lnTo>
                    <a:pt x="309" y="181"/>
                  </a:lnTo>
                  <a:lnTo>
                    <a:pt x="313" y="206"/>
                  </a:lnTo>
                  <a:lnTo>
                    <a:pt x="319" y="231"/>
                  </a:lnTo>
                  <a:lnTo>
                    <a:pt x="325" y="256"/>
                  </a:lnTo>
                  <a:lnTo>
                    <a:pt x="332" y="281"/>
                  </a:lnTo>
                  <a:lnTo>
                    <a:pt x="340" y="306"/>
                  </a:lnTo>
                  <a:lnTo>
                    <a:pt x="348" y="331"/>
                  </a:lnTo>
                  <a:lnTo>
                    <a:pt x="359" y="355"/>
                  </a:lnTo>
                  <a:lnTo>
                    <a:pt x="370" y="379"/>
                  </a:lnTo>
                  <a:lnTo>
                    <a:pt x="415" y="346"/>
                  </a:lnTo>
                  <a:lnTo>
                    <a:pt x="464" y="310"/>
                  </a:lnTo>
                  <a:lnTo>
                    <a:pt x="516" y="275"/>
                  </a:lnTo>
                  <a:lnTo>
                    <a:pt x="571" y="240"/>
                  </a:lnTo>
                  <a:lnTo>
                    <a:pt x="599" y="222"/>
                  </a:lnTo>
                  <a:lnTo>
                    <a:pt x="629" y="205"/>
                  </a:lnTo>
                  <a:lnTo>
                    <a:pt x="659" y="187"/>
                  </a:lnTo>
                  <a:lnTo>
                    <a:pt x="689" y="172"/>
                  </a:lnTo>
                  <a:lnTo>
                    <a:pt x="719" y="155"/>
                  </a:lnTo>
                  <a:lnTo>
                    <a:pt x="752" y="140"/>
                  </a:lnTo>
                  <a:lnTo>
                    <a:pt x="784" y="125"/>
                  </a:lnTo>
                  <a:lnTo>
                    <a:pt x="817" y="111"/>
                  </a:lnTo>
                  <a:lnTo>
                    <a:pt x="851" y="127"/>
                  </a:lnTo>
                  <a:lnTo>
                    <a:pt x="880" y="138"/>
                  </a:lnTo>
                  <a:lnTo>
                    <a:pt x="904" y="150"/>
                  </a:lnTo>
                  <a:lnTo>
                    <a:pt x="924" y="160"/>
                  </a:lnTo>
                  <a:lnTo>
                    <a:pt x="943" y="169"/>
                  </a:lnTo>
                  <a:lnTo>
                    <a:pt x="961" y="178"/>
                  </a:lnTo>
                  <a:lnTo>
                    <a:pt x="980" y="187"/>
                  </a:lnTo>
                  <a:lnTo>
                    <a:pt x="1001" y="198"/>
                  </a:lnTo>
                  <a:lnTo>
                    <a:pt x="948" y="286"/>
                  </a:lnTo>
                  <a:lnTo>
                    <a:pt x="904" y="358"/>
                  </a:lnTo>
                  <a:lnTo>
                    <a:pt x="867" y="417"/>
                  </a:lnTo>
                  <a:lnTo>
                    <a:pt x="834" y="469"/>
                  </a:lnTo>
                  <a:lnTo>
                    <a:pt x="800" y="518"/>
                  </a:lnTo>
                  <a:lnTo>
                    <a:pt x="767" y="568"/>
                  </a:lnTo>
                  <a:lnTo>
                    <a:pt x="729" y="623"/>
                  </a:lnTo>
                  <a:lnTo>
                    <a:pt x="684" y="689"/>
                  </a:lnTo>
                  <a:lnTo>
                    <a:pt x="654" y="693"/>
                  </a:lnTo>
                  <a:lnTo>
                    <a:pt x="625" y="698"/>
                  </a:lnTo>
                  <a:lnTo>
                    <a:pt x="597" y="704"/>
                  </a:lnTo>
                  <a:lnTo>
                    <a:pt x="568" y="710"/>
                  </a:lnTo>
                  <a:lnTo>
                    <a:pt x="541" y="716"/>
                  </a:lnTo>
                  <a:lnTo>
                    <a:pt x="514" y="723"/>
                  </a:lnTo>
                  <a:lnTo>
                    <a:pt x="487" y="730"/>
                  </a:lnTo>
                  <a:lnTo>
                    <a:pt x="461" y="739"/>
                  </a:lnTo>
                  <a:lnTo>
                    <a:pt x="468" y="754"/>
                  </a:lnTo>
                  <a:lnTo>
                    <a:pt x="476" y="772"/>
                  </a:lnTo>
                  <a:lnTo>
                    <a:pt x="482" y="794"/>
                  </a:lnTo>
                  <a:lnTo>
                    <a:pt x="487" y="821"/>
                  </a:lnTo>
                  <a:lnTo>
                    <a:pt x="493" y="852"/>
                  </a:lnTo>
                  <a:lnTo>
                    <a:pt x="498" y="886"/>
                  </a:lnTo>
                  <a:lnTo>
                    <a:pt x="503" y="924"/>
                  </a:lnTo>
                  <a:lnTo>
                    <a:pt x="508" y="968"/>
                  </a:lnTo>
                  <a:lnTo>
                    <a:pt x="501" y="987"/>
                  </a:lnTo>
                  <a:lnTo>
                    <a:pt x="492" y="1006"/>
                  </a:lnTo>
                  <a:lnTo>
                    <a:pt x="483" y="1027"/>
                  </a:lnTo>
                  <a:lnTo>
                    <a:pt x="473" y="1046"/>
                  </a:lnTo>
                  <a:lnTo>
                    <a:pt x="452" y="1086"/>
                  </a:lnTo>
                  <a:lnTo>
                    <a:pt x="429" y="1127"/>
                  </a:lnTo>
                  <a:lnTo>
                    <a:pt x="379" y="1209"/>
                  </a:lnTo>
                  <a:lnTo>
                    <a:pt x="326" y="1291"/>
                  </a:lnTo>
                  <a:lnTo>
                    <a:pt x="300" y="1333"/>
                  </a:lnTo>
                  <a:lnTo>
                    <a:pt x="273" y="1373"/>
                  </a:lnTo>
                  <a:lnTo>
                    <a:pt x="250" y="1414"/>
                  </a:lnTo>
                  <a:lnTo>
                    <a:pt x="226" y="1453"/>
                  </a:lnTo>
                  <a:lnTo>
                    <a:pt x="206" y="1492"/>
                  </a:lnTo>
                  <a:lnTo>
                    <a:pt x="188" y="1531"/>
                  </a:lnTo>
                  <a:lnTo>
                    <a:pt x="179" y="1551"/>
                  </a:lnTo>
                  <a:lnTo>
                    <a:pt x="172" y="1568"/>
                  </a:lnTo>
                  <a:lnTo>
                    <a:pt x="166" y="1587"/>
                  </a:lnTo>
                  <a:lnTo>
                    <a:pt x="160" y="1605"/>
                  </a:lnTo>
                  <a:lnTo>
                    <a:pt x="140" y="1516"/>
                  </a:lnTo>
                  <a:lnTo>
                    <a:pt x="118" y="1424"/>
                  </a:lnTo>
                  <a:lnTo>
                    <a:pt x="93" y="1330"/>
                  </a:lnTo>
                  <a:lnTo>
                    <a:pt x="68" y="1236"/>
                  </a:lnTo>
                  <a:lnTo>
                    <a:pt x="45" y="1143"/>
                  </a:lnTo>
                  <a:lnTo>
                    <a:pt x="25" y="1054"/>
                  </a:lnTo>
                  <a:lnTo>
                    <a:pt x="17" y="1010"/>
                  </a:lnTo>
                  <a:lnTo>
                    <a:pt x="9" y="968"/>
                  </a:lnTo>
                  <a:lnTo>
                    <a:pt x="3" y="927"/>
                  </a:lnTo>
                  <a:lnTo>
                    <a:pt x="0" y="887"/>
                  </a:lnTo>
                  <a:lnTo>
                    <a:pt x="11" y="867"/>
                  </a:lnTo>
                  <a:lnTo>
                    <a:pt x="21" y="846"/>
                  </a:lnTo>
                  <a:lnTo>
                    <a:pt x="33" y="822"/>
                  </a:lnTo>
                  <a:lnTo>
                    <a:pt x="46" y="796"/>
                  </a:lnTo>
                  <a:lnTo>
                    <a:pt x="59" y="769"/>
                  </a:lnTo>
                  <a:lnTo>
                    <a:pt x="74" y="743"/>
                  </a:lnTo>
                  <a:lnTo>
                    <a:pt x="89" y="717"/>
                  </a:lnTo>
                  <a:lnTo>
                    <a:pt x="105" y="692"/>
                  </a:lnTo>
                  <a:lnTo>
                    <a:pt x="94" y="665"/>
                  </a:lnTo>
                  <a:lnTo>
                    <a:pt x="83" y="637"/>
                  </a:lnTo>
                  <a:lnTo>
                    <a:pt x="71" y="610"/>
                  </a:lnTo>
                  <a:lnTo>
                    <a:pt x="61" y="583"/>
                  </a:lnTo>
                  <a:lnTo>
                    <a:pt x="49" y="556"/>
                  </a:lnTo>
                  <a:lnTo>
                    <a:pt x="37" y="530"/>
                  </a:lnTo>
                  <a:lnTo>
                    <a:pt x="25" y="505"/>
                  </a:lnTo>
                  <a:lnTo>
                    <a:pt x="14" y="481"/>
                  </a:lnTo>
                  <a:lnTo>
                    <a:pt x="19" y="459"/>
                  </a:lnTo>
                  <a:lnTo>
                    <a:pt x="25" y="433"/>
                  </a:lnTo>
                  <a:lnTo>
                    <a:pt x="32" y="404"/>
                  </a:lnTo>
                  <a:lnTo>
                    <a:pt x="41" y="373"/>
                  </a:lnTo>
                  <a:lnTo>
                    <a:pt x="52" y="341"/>
                  </a:lnTo>
                  <a:lnTo>
                    <a:pt x="63" y="308"/>
                  </a:lnTo>
                  <a:lnTo>
                    <a:pt x="76" y="273"/>
                  </a:lnTo>
                  <a:lnTo>
                    <a:pt x="89" y="240"/>
                  </a:lnTo>
                  <a:lnTo>
                    <a:pt x="116" y="171"/>
                  </a:lnTo>
                  <a:lnTo>
                    <a:pt x="145" y="108"/>
                  </a:lnTo>
                  <a:lnTo>
                    <a:pt x="159" y="78"/>
                  </a:lnTo>
                  <a:lnTo>
                    <a:pt x="174" y="50"/>
                  </a:lnTo>
                  <a:lnTo>
                    <a:pt x="185" y="25"/>
                  </a:lnTo>
                  <a:lnTo>
                    <a:pt x="198" y="4"/>
                  </a:lnTo>
                  <a:close/>
                </a:path>
              </a:pathLst>
            </a:custGeom>
            <a:solidFill>
              <a:srgbClr val="646B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94" name="Freeform 150">
              <a:extLst>
                <a:ext uri="{FF2B5EF4-FFF2-40B4-BE49-F238E27FC236}">
                  <a16:creationId xmlns:a16="http://schemas.microsoft.com/office/drawing/2014/main" xmlns="" id="{0B07DAB6-C90F-4415-A55B-79291740F9A2}"/>
                </a:ext>
              </a:extLst>
            </p:cNvPr>
            <p:cNvSpPr>
              <a:spLocks/>
            </p:cNvSpPr>
            <p:nvPr/>
          </p:nvSpPr>
          <p:spPr bwMode="auto">
            <a:xfrm>
              <a:off x="9429216" y="2600210"/>
              <a:ext cx="194885" cy="309879"/>
            </a:xfrm>
            <a:custGeom>
              <a:avLst/>
              <a:gdLst>
                <a:gd name="T0" fmla="*/ 114 w 809"/>
                <a:gd name="T1" fmla="*/ 0 h 1276"/>
                <a:gd name="T2" fmla="*/ 146 w 809"/>
                <a:gd name="T3" fmla="*/ 0 h 1276"/>
                <a:gd name="T4" fmla="*/ 158 w 809"/>
                <a:gd name="T5" fmla="*/ 19 h 1276"/>
                <a:gd name="T6" fmla="*/ 154 w 809"/>
                <a:gd name="T7" fmla="*/ 62 h 1276"/>
                <a:gd name="T8" fmla="*/ 153 w 809"/>
                <a:gd name="T9" fmla="*/ 109 h 1276"/>
                <a:gd name="T10" fmla="*/ 157 w 809"/>
                <a:gd name="T11" fmla="*/ 156 h 1276"/>
                <a:gd name="T12" fmla="*/ 164 w 809"/>
                <a:gd name="T13" fmla="*/ 206 h 1276"/>
                <a:gd name="T14" fmla="*/ 176 w 809"/>
                <a:gd name="T15" fmla="*/ 256 h 1276"/>
                <a:gd name="T16" fmla="*/ 191 w 809"/>
                <a:gd name="T17" fmla="*/ 306 h 1276"/>
                <a:gd name="T18" fmla="*/ 210 w 809"/>
                <a:gd name="T19" fmla="*/ 355 h 1276"/>
                <a:gd name="T20" fmla="*/ 266 w 809"/>
                <a:gd name="T21" fmla="*/ 346 h 1276"/>
                <a:gd name="T22" fmla="*/ 367 w 809"/>
                <a:gd name="T23" fmla="*/ 275 h 1276"/>
                <a:gd name="T24" fmla="*/ 450 w 809"/>
                <a:gd name="T25" fmla="*/ 222 h 1276"/>
                <a:gd name="T26" fmla="*/ 510 w 809"/>
                <a:gd name="T27" fmla="*/ 187 h 1276"/>
                <a:gd name="T28" fmla="*/ 570 w 809"/>
                <a:gd name="T29" fmla="*/ 155 h 1276"/>
                <a:gd name="T30" fmla="*/ 635 w 809"/>
                <a:gd name="T31" fmla="*/ 125 h 1276"/>
                <a:gd name="T32" fmla="*/ 704 w 809"/>
                <a:gd name="T33" fmla="*/ 128 h 1276"/>
                <a:gd name="T34" fmla="*/ 775 w 809"/>
                <a:gd name="T35" fmla="*/ 162 h 1276"/>
                <a:gd name="T36" fmla="*/ 787 w 809"/>
                <a:gd name="T37" fmla="*/ 192 h 1276"/>
                <a:gd name="T38" fmla="*/ 730 w 809"/>
                <a:gd name="T39" fmla="*/ 228 h 1276"/>
                <a:gd name="T40" fmla="*/ 662 w 809"/>
                <a:gd name="T41" fmla="*/ 278 h 1276"/>
                <a:gd name="T42" fmla="*/ 586 w 809"/>
                <a:gd name="T43" fmla="*/ 342 h 1276"/>
                <a:gd name="T44" fmla="*/ 504 w 809"/>
                <a:gd name="T45" fmla="*/ 422 h 1276"/>
                <a:gd name="T46" fmla="*/ 441 w 809"/>
                <a:gd name="T47" fmla="*/ 492 h 1276"/>
                <a:gd name="T48" fmla="*/ 398 w 809"/>
                <a:gd name="T49" fmla="*/ 543 h 1276"/>
                <a:gd name="T50" fmla="*/ 356 w 809"/>
                <a:gd name="T51" fmla="*/ 599 h 1276"/>
                <a:gd name="T52" fmla="*/ 314 w 809"/>
                <a:gd name="T53" fmla="*/ 659 h 1276"/>
                <a:gd name="T54" fmla="*/ 273 w 809"/>
                <a:gd name="T55" fmla="*/ 723 h 1276"/>
                <a:gd name="T56" fmla="*/ 234 w 809"/>
                <a:gd name="T57" fmla="*/ 791 h 1276"/>
                <a:gd name="T58" fmla="*/ 185 w 809"/>
                <a:gd name="T59" fmla="*/ 883 h 1276"/>
                <a:gd name="T60" fmla="*/ 129 w 809"/>
                <a:gd name="T61" fmla="*/ 980 h 1276"/>
                <a:gd name="T62" fmla="*/ 92 w 809"/>
                <a:gd name="T63" fmla="*/ 1053 h 1276"/>
                <a:gd name="T64" fmla="*/ 70 w 809"/>
                <a:gd name="T65" fmla="*/ 1105 h 1276"/>
                <a:gd name="T66" fmla="*/ 51 w 809"/>
                <a:gd name="T67" fmla="*/ 1166 h 1276"/>
                <a:gd name="T68" fmla="*/ 33 w 809"/>
                <a:gd name="T69" fmla="*/ 1236 h 1276"/>
                <a:gd name="T70" fmla="*/ 25 w 809"/>
                <a:gd name="T71" fmla="*/ 1235 h 1276"/>
                <a:gd name="T72" fmla="*/ 22 w 809"/>
                <a:gd name="T73" fmla="*/ 1162 h 1276"/>
                <a:gd name="T74" fmla="*/ 16 w 809"/>
                <a:gd name="T75" fmla="*/ 1068 h 1276"/>
                <a:gd name="T76" fmla="*/ 7 w 809"/>
                <a:gd name="T77" fmla="*/ 955 h 1276"/>
                <a:gd name="T78" fmla="*/ 1 w 809"/>
                <a:gd name="T79" fmla="*/ 868 h 1276"/>
                <a:gd name="T80" fmla="*/ 0 w 809"/>
                <a:gd name="T81" fmla="*/ 804 h 1276"/>
                <a:gd name="T82" fmla="*/ 2 w 809"/>
                <a:gd name="T83" fmla="*/ 709 h 1276"/>
                <a:gd name="T84" fmla="*/ 8 w 809"/>
                <a:gd name="T85" fmla="*/ 591 h 1276"/>
                <a:gd name="T86" fmla="*/ 16 w 809"/>
                <a:gd name="T87" fmla="*/ 480 h 1276"/>
                <a:gd name="T88" fmla="*/ 28 w 809"/>
                <a:gd name="T89" fmla="*/ 375 h 1276"/>
                <a:gd name="T90" fmla="*/ 40 w 809"/>
                <a:gd name="T91" fmla="*/ 278 h 1276"/>
                <a:gd name="T92" fmla="*/ 55 w 809"/>
                <a:gd name="T93" fmla="*/ 188 h 1276"/>
                <a:gd name="T94" fmla="*/ 71 w 809"/>
                <a:gd name="T95" fmla="*/ 108 h 1276"/>
                <a:gd name="T96" fmla="*/ 89 w 809"/>
                <a:gd name="T97" fmla="*/ 35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09" h="1276">
                  <a:moveTo>
                    <a:pt x="98" y="2"/>
                  </a:moveTo>
                  <a:lnTo>
                    <a:pt x="114" y="0"/>
                  </a:lnTo>
                  <a:lnTo>
                    <a:pt x="129" y="0"/>
                  </a:lnTo>
                  <a:lnTo>
                    <a:pt x="146" y="0"/>
                  </a:lnTo>
                  <a:lnTo>
                    <a:pt x="161" y="0"/>
                  </a:lnTo>
                  <a:lnTo>
                    <a:pt x="158" y="19"/>
                  </a:lnTo>
                  <a:lnTo>
                    <a:pt x="155" y="41"/>
                  </a:lnTo>
                  <a:lnTo>
                    <a:pt x="154" y="62"/>
                  </a:lnTo>
                  <a:lnTo>
                    <a:pt x="153" y="85"/>
                  </a:lnTo>
                  <a:lnTo>
                    <a:pt x="153" y="109"/>
                  </a:lnTo>
                  <a:lnTo>
                    <a:pt x="154" y="133"/>
                  </a:lnTo>
                  <a:lnTo>
                    <a:pt x="157" y="156"/>
                  </a:lnTo>
                  <a:lnTo>
                    <a:pt x="160" y="181"/>
                  </a:lnTo>
                  <a:lnTo>
                    <a:pt x="164" y="206"/>
                  </a:lnTo>
                  <a:lnTo>
                    <a:pt x="170" y="231"/>
                  </a:lnTo>
                  <a:lnTo>
                    <a:pt x="176" y="256"/>
                  </a:lnTo>
                  <a:lnTo>
                    <a:pt x="183" y="281"/>
                  </a:lnTo>
                  <a:lnTo>
                    <a:pt x="191" y="306"/>
                  </a:lnTo>
                  <a:lnTo>
                    <a:pt x="199" y="331"/>
                  </a:lnTo>
                  <a:lnTo>
                    <a:pt x="210" y="355"/>
                  </a:lnTo>
                  <a:lnTo>
                    <a:pt x="221" y="379"/>
                  </a:lnTo>
                  <a:lnTo>
                    <a:pt x="266" y="346"/>
                  </a:lnTo>
                  <a:lnTo>
                    <a:pt x="315" y="310"/>
                  </a:lnTo>
                  <a:lnTo>
                    <a:pt x="367" y="275"/>
                  </a:lnTo>
                  <a:lnTo>
                    <a:pt x="422" y="240"/>
                  </a:lnTo>
                  <a:lnTo>
                    <a:pt x="450" y="222"/>
                  </a:lnTo>
                  <a:lnTo>
                    <a:pt x="479" y="205"/>
                  </a:lnTo>
                  <a:lnTo>
                    <a:pt x="510" y="187"/>
                  </a:lnTo>
                  <a:lnTo>
                    <a:pt x="540" y="172"/>
                  </a:lnTo>
                  <a:lnTo>
                    <a:pt x="570" y="155"/>
                  </a:lnTo>
                  <a:lnTo>
                    <a:pt x="603" y="140"/>
                  </a:lnTo>
                  <a:lnTo>
                    <a:pt x="635" y="125"/>
                  </a:lnTo>
                  <a:lnTo>
                    <a:pt x="668" y="111"/>
                  </a:lnTo>
                  <a:lnTo>
                    <a:pt x="704" y="128"/>
                  </a:lnTo>
                  <a:lnTo>
                    <a:pt x="741" y="144"/>
                  </a:lnTo>
                  <a:lnTo>
                    <a:pt x="775" y="162"/>
                  </a:lnTo>
                  <a:lnTo>
                    <a:pt x="809" y="180"/>
                  </a:lnTo>
                  <a:lnTo>
                    <a:pt x="787" y="192"/>
                  </a:lnTo>
                  <a:lnTo>
                    <a:pt x="761" y="209"/>
                  </a:lnTo>
                  <a:lnTo>
                    <a:pt x="730" y="228"/>
                  </a:lnTo>
                  <a:lnTo>
                    <a:pt x="698" y="252"/>
                  </a:lnTo>
                  <a:lnTo>
                    <a:pt x="662" y="278"/>
                  </a:lnTo>
                  <a:lnTo>
                    <a:pt x="625" y="308"/>
                  </a:lnTo>
                  <a:lnTo>
                    <a:pt x="586" y="342"/>
                  </a:lnTo>
                  <a:lnTo>
                    <a:pt x="545" y="380"/>
                  </a:lnTo>
                  <a:lnTo>
                    <a:pt x="504" y="422"/>
                  </a:lnTo>
                  <a:lnTo>
                    <a:pt x="462" y="467"/>
                  </a:lnTo>
                  <a:lnTo>
                    <a:pt x="441" y="492"/>
                  </a:lnTo>
                  <a:lnTo>
                    <a:pt x="419" y="517"/>
                  </a:lnTo>
                  <a:lnTo>
                    <a:pt x="398" y="543"/>
                  </a:lnTo>
                  <a:lnTo>
                    <a:pt x="377" y="571"/>
                  </a:lnTo>
                  <a:lnTo>
                    <a:pt x="356" y="599"/>
                  </a:lnTo>
                  <a:lnTo>
                    <a:pt x="335" y="629"/>
                  </a:lnTo>
                  <a:lnTo>
                    <a:pt x="314" y="659"/>
                  </a:lnTo>
                  <a:lnTo>
                    <a:pt x="293" y="691"/>
                  </a:lnTo>
                  <a:lnTo>
                    <a:pt x="273" y="723"/>
                  </a:lnTo>
                  <a:lnTo>
                    <a:pt x="253" y="756"/>
                  </a:lnTo>
                  <a:lnTo>
                    <a:pt x="234" y="791"/>
                  </a:lnTo>
                  <a:lnTo>
                    <a:pt x="215" y="827"/>
                  </a:lnTo>
                  <a:lnTo>
                    <a:pt x="185" y="883"/>
                  </a:lnTo>
                  <a:lnTo>
                    <a:pt x="157" y="933"/>
                  </a:lnTo>
                  <a:lnTo>
                    <a:pt x="129" y="980"/>
                  </a:lnTo>
                  <a:lnTo>
                    <a:pt x="104" y="1028"/>
                  </a:lnTo>
                  <a:lnTo>
                    <a:pt x="92" y="1053"/>
                  </a:lnTo>
                  <a:lnTo>
                    <a:pt x="80" y="1078"/>
                  </a:lnTo>
                  <a:lnTo>
                    <a:pt x="70" y="1105"/>
                  </a:lnTo>
                  <a:lnTo>
                    <a:pt x="60" y="1135"/>
                  </a:lnTo>
                  <a:lnTo>
                    <a:pt x="51" y="1166"/>
                  </a:lnTo>
                  <a:lnTo>
                    <a:pt x="41" y="1199"/>
                  </a:lnTo>
                  <a:lnTo>
                    <a:pt x="33" y="1236"/>
                  </a:lnTo>
                  <a:lnTo>
                    <a:pt x="25" y="1276"/>
                  </a:lnTo>
                  <a:lnTo>
                    <a:pt x="25" y="1235"/>
                  </a:lnTo>
                  <a:lnTo>
                    <a:pt x="25" y="1198"/>
                  </a:lnTo>
                  <a:lnTo>
                    <a:pt x="22" y="1162"/>
                  </a:lnTo>
                  <a:lnTo>
                    <a:pt x="21" y="1129"/>
                  </a:lnTo>
                  <a:lnTo>
                    <a:pt x="16" y="1068"/>
                  </a:lnTo>
                  <a:lnTo>
                    <a:pt x="11" y="1011"/>
                  </a:lnTo>
                  <a:lnTo>
                    <a:pt x="7" y="955"/>
                  </a:lnTo>
                  <a:lnTo>
                    <a:pt x="2" y="898"/>
                  </a:lnTo>
                  <a:lnTo>
                    <a:pt x="1" y="868"/>
                  </a:lnTo>
                  <a:lnTo>
                    <a:pt x="1" y="837"/>
                  </a:lnTo>
                  <a:lnTo>
                    <a:pt x="0" y="804"/>
                  </a:lnTo>
                  <a:lnTo>
                    <a:pt x="1" y="769"/>
                  </a:lnTo>
                  <a:lnTo>
                    <a:pt x="2" y="709"/>
                  </a:lnTo>
                  <a:lnTo>
                    <a:pt x="5" y="649"/>
                  </a:lnTo>
                  <a:lnTo>
                    <a:pt x="8" y="591"/>
                  </a:lnTo>
                  <a:lnTo>
                    <a:pt x="13" y="535"/>
                  </a:lnTo>
                  <a:lnTo>
                    <a:pt x="16" y="480"/>
                  </a:lnTo>
                  <a:lnTo>
                    <a:pt x="22" y="427"/>
                  </a:lnTo>
                  <a:lnTo>
                    <a:pt x="28" y="375"/>
                  </a:lnTo>
                  <a:lnTo>
                    <a:pt x="34" y="325"/>
                  </a:lnTo>
                  <a:lnTo>
                    <a:pt x="40" y="278"/>
                  </a:lnTo>
                  <a:lnTo>
                    <a:pt x="47" y="233"/>
                  </a:lnTo>
                  <a:lnTo>
                    <a:pt x="55" y="188"/>
                  </a:lnTo>
                  <a:lnTo>
                    <a:pt x="63" y="147"/>
                  </a:lnTo>
                  <a:lnTo>
                    <a:pt x="71" y="108"/>
                  </a:lnTo>
                  <a:lnTo>
                    <a:pt x="80" y="69"/>
                  </a:lnTo>
                  <a:lnTo>
                    <a:pt x="89" y="35"/>
                  </a:lnTo>
                  <a:lnTo>
                    <a:pt x="98" y="2"/>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95" name="Freeform 151">
              <a:extLst>
                <a:ext uri="{FF2B5EF4-FFF2-40B4-BE49-F238E27FC236}">
                  <a16:creationId xmlns:a16="http://schemas.microsoft.com/office/drawing/2014/main" xmlns="" id="{6C4B5BF0-4350-429B-B773-C45D6213CEB2}"/>
                </a:ext>
              </a:extLst>
            </p:cNvPr>
            <p:cNvSpPr>
              <a:spLocks/>
            </p:cNvSpPr>
            <p:nvPr/>
          </p:nvSpPr>
          <p:spPr bwMode="auto">
            <a:xfrm>
              <a:off x="9435269" y="2600210"/>
              <a:ext cx="186412" cy="136783"/>
            </a:xfrm>
            <a:custGeom>
              <a:avLst/>
              <a:gdLst>
                <a:gd name="T0" fmla="*/ 88 w 769"/>
                <a:gd name="T1" fmla="*/ 0 h 565"/>
                <a:gd name="T2" fmla="*/ 120 w 769"/>
                <a:gd name="T3" fmla="*/ 0 h 565"/>
                <a:gd name="T4" fmla="*/ 132 w 769"/>
                <a:gd name="T5" fmla="*/ 19 h 565"/>
                <a:gd name="T6" fmla="*/ 128 w 769"/>
                <a:gd name="T7" fmla="*/ 62 h 565"/>
                <a:gd name="T8" fmla="*/ 127 w 769"/>
                <a:gd name="T9" fmla="*/ 109 h 565"/>
                <a:gd name="T10" fmla="*/ 131 w 769"/>
                <a:gd name="T11" fmla="*/ 156 h 565"/>
                <a:gd name="T12" fmla="*/ 138 w 769"/>
                <a:gd name="T13" fmla="*/ 206 h 565"/>
                <a:gd name="T14" fmla="*/ 150 w 769"/>
                <a:gd name="T15" fmla="*/ 256 h 565"/>
                <a:gd name="T16" fmla="*/ 165 w 769"/>
                <a:gd name="T17" fmla="*/ 306 h 565"/>
                <a:gd name="T18" fmla="*/ 184 w 769"/>
                <a:gd name="T19" fmla="*/ 355 h 565"/>
                <a:gd name="T20" fmla="*/ 240 w 769"/>
                <a:gd name="T21" fmla="*/ 346 h 565"/>
                <a:gd name="T22" fmla="*/ 341 w 769"/>
                <a:gd name="T23" fmla="*/ 275 h 565"/>
                <a:gd name="T24" fmla="*/ 424 w 769"/>
                <a:gd name="T25" fmla="*/ 222 h 565"/>
                <a:gd name="T26" fmla="*/ 484 w 769"/>
                <a:gd name="T27" fmla="*/ 187 h 565"/>
                <a:gd name="T28" fmla="*/ 544 w 769"/>
                <a:gd name="T29" fmla="*/ 155 h 565"/>
                <a:gd name="T30" fmla="*/ 609 w 769"/>
                <a:gd name="T31" fmla="*/ 125 h 565"/>
                <a:gd name="T32" fmla="*/ 676 w 769"/>
                <a:gd name="T33" fmla="*/ 125 h 565"/>
                <a:gd name="T34" fmla="*/ 722 w 769"/>
                <a:gd name="T35" fmla="*/ 142 h 565"/>
                <a:gd name="T36" fmla="*/ 753 w 769"/>
                <a:gd name="T37" fmla="*/ 156 h 565"/>
                <a:gd name="T38" fmla="*/ 753 w 769"/>
                <a:gd name="T39" fmla="*/ 174 h 565"/>
                <a:gd name="T40" fmla="*/ 715 w 769"/>
                <a:gd name="T41" fmla="*/ 199 h 565"/>
                <a:gd name="T42" fmla="*/ 671 w 769"/>
                <a:gd name="T43" fmla="*/ 233 h 565"/>
                <a:gd name="T44" fmla="*/ 621 w 769"/>
                <a:gd name="T45" fmla="*/ 274 h 565"/>
                <a:gd name="T46" fmla="*/ 566 w 769"/>
                <a:gd name="T47" fmla="*/ 325 h 565"/>
                <a:gd name="T48" fmla="*/ 509 w 769"/>
                <a:gd name="T49" fmla="*/ 384 h 565"/>
                <a:gd name="T50" fmla="*/ 449 w 769"/>
                <a:gd name="T51" fmla="*/ 450 h 565"/>
                <a:gd name="T52" fmla="*/ 386 w 769"/>
                <a:gd name="T53" fmla="*/ 525 h 565"/>
                <a:gd name="T54" fmla="*/ 198 w 769"/>
                <a:gd name="T55" fmla="*/ 380 h 565"/>
                <a:gd name="T56" fmla="*/ 7 w 769"/>
                <a:gd name="T57" fmla="*/ 333 h 565"/>
                <a:gd name="T58" fmla="*/ 22 w 769"/>
                <a:gd name="T59" fmla="*/ 224 h 565"/>
                <a:gd name="T60" fmla="*/ 41 w 769"/>
                <a:gd name="T61" fmla="*/ 127 h 565"/>
                <a:gd name="T62" fmla="*/ 62 w 769"/>
                <a:gd name="T63" fmla="*/ 4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69" h="565">
                  <a:moveTo>
                    <a:pt x="72" y="2"/>
                  </a:moveTo>
                  <a:lnTo>
                    <a:pt x="88" y="0"/>
                  </a:lnTo>
                  <a:lnTo>
                    <a:pt x="103" y="0"/>
                  </a:lnTo>
                  <a:lnTo>
                    <a:pt x="120" y="0"/>
                  </a:lnTo>
                  <a:lnTo>
                    <a:pt x="135" y="0"/>
                  </a:lnTo>
                  <a:lnTo>
                    <a:pt x="132" y="19"/>
                  </a:lnTo>
                  <a:lnTo>
                    <a:pt x="129" y="41"/>
                  </a:lnTo>
                  <a:lnTo>
                    <a:pt x="128" y="62"/>
                  </a:lnTo>
                  <a:lnTo>
                    <a:pt x="127" y="85"/>
                  </a:lnTo>
                  <a:lnTo>
                    <a:pt x="127" y="109"/>
                  </a:lnTo>
                  <a:lnTo>
                    <a:pt x="128" y="133"/>
                  </a:lnTo>
                  <a:lnTo>
                    <a:pt x="131" y="156"/>
                  </a:lnTo>
                  <a:lnTo>
                    <a:pt x="134" y="181"/>
                  </a:lnTo>
                  <a:lnTo>
                    <a:pt x="138" y="206"/>
                  </a:lnTo>
                  <a:lnTo>
                    <a:pt x="144" y="231"/>
                  </a:lnTo>
                  <a:lnTo>
                    <a:pt x="150" y="256"/>
                  </a:lnTo>
                  <a:lnTo>
                    <a:pt x="157" y="281"/>
                  </a:lnTo>
                  <a:lnTo>
                    <a:pt x="165" y="306"/>
                  </a:lnTo>
                  <a:lnTo>
                    <a:pt x="173" y="331"/>
                  </a:lnTo>
                  <a:lnTo>
                    <a:pt x="184" y="355"/>
                  </a:lnTo>
                  <a:lnTo>
                    <a:pt x="195" y="379"/>
                  </a:lnTo>
                  <a:lnTo>
                    <a:pt x="240" y="346"/>
                  </a:lnTo>
                  <a:lnTo>
                    <a:pt x="289" y="310"/>
                  </a:lnTo>
                  <a:lnTo>
                    <a:pt x="341" y="275"/>
                  </a:lnTo>
                  <a:lnTo>
                    <a:pt x="396" y="240"/>
                  </a:lnTo>
                  <a:lnTo>
                    <a:pt x="424" y="222"/>
                  </a:lnTo>
                  <a:lnTo>
                    <a:pt x="453" y="205"/>
                  </a:lnTo>
                  <a:lnTo>
                    <a:pt x="484" y="187"/>
                  </a:lnTo>
                  <a:lnTo>
                    <a:pt x="514" y="172"/>
                  </a:lnTo>
                  <a:lnTo>
                    <a:pt x="544" y="155"/>
                  </a:lnTo>
                  <a:lnTo>
                    <a:pt x="577" y="140"/>
                  </a:lnTo>
                  <a:lnTo>
                    <a:pt x="609" y="125"/>
                  </a:lnTo>
                  <a:lnTo>
                    <a:pt x="642" y="111"/>
                  </a:lnTo>
                  <a:lnTo>
                    <a:pt x="676" y="125"/>
                  </a:lnTo>
                  <a:lnTo>
                    <a:pt x="707" y="136"/>
                  </a:lnTo>
                  <a:lnTo>
                    <a:pt x="722" y="142"/>
                  </a:lnTo>
                  <a:lnTo>
                    <a:pt x="737" y="149"/>
                  </a:lnTo>
                  <a:lnTo>
                    <a:pt x="753" y="156"/>
                  </a:lnTo>
                  <a:lnTo>
                    <a:pt x="769" y="166"/>
                  </a:lnTo>
                  <a:lnTo>
                    <a:pt x="753" y="174"/>
                  </a:lnTo>
                  <a:lnTo>
                    <a:pt x="735" y="186"/>
                  </a:lnTo>
                  <a:lnTo>
                    <a:pt x="715" y="199"/>
                  </a:lnTo>
                  <a:lnTo>
                    <a:pt x="693" y="215"/>
                  </a:lnTo>
                  <a:lnTo>
                    <a:pt x="671" y="233"/>
                  </a:lnTo>
                  <a:lnTo>
                    <a:pt x="646" y="253"/>
                  </a:lnTo>
                  <a:lnTo>
                    <a:pt x="621" y="274"/>
                  </a:lnTo>
                  <a:lnTo>
                    <a:pt x="594" y="299"/>
                  </a:lnTo>
                  <a:lnTo>
                    <a:pt x="566" y="325"/>
                  </a:lnTo>
                  <a:lnTo>
                    <a:pt x="538" y="354"/>
                  </a:lnTo>
                  <a:lnTo>
                    <a:pt x="509" y="384"/>
                  </a:lnTo>
                  <a:lnTo>
                    <a:pt x="479" y="416"/>
                  </a:lnTo>
                  <a:lnTo>
                    <a:pt x="449" y="450"/>
                  </a:lnTo>
                  <a:lnTo>
                    <a:pt x="418" y="486"/>
                  </a:lnTo>
                  <a:lnTo>
                    <a:pt x="386" y="525"/>
                  </a:lnTo>
                  <a:lnTo>
                    <a:pt x="355" y="565"/>
                  </a:lnTo>
                  <a:lnTo>
                    <a:pt x="198" y="380"/>
                  </a:lnTo>
                  <a:lnTo>
                    <a:pt x="0" y="391"/>
                  </a:lnTo>
                  <a:lnTo>
                    <a:pt x="7" y="333"/>
                  </a:lnTo>
                  <a:lnTo>
                    <a:pt x="14" y="278"/>
                  </a:lnTo>
                  <a:lnTo>
                    <a:pt x="22" y="224"/>
                  </a:lnTo>
                  <a:lnTo>
                    <a:pt x="32" y="174"/>
                  </a:lnTo>
                  <a:lnTo>
                    <a:pt x="41" y="127"/>
                  </a:lnTo>
                  <a:lnTo>
                    <a:pt x="51" y="81"/>
                  </a:lnTo>
                  <a:lnTo>
                    <a:pt x="62" y="40"/>
                  </a:lnTo>
                  <a:lnTo>
                    <a:pt x="7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96" name="Freeform 152">
              <a:extLst>
                <a:ext uri="{FF2B5EF4-FFF2-40B4-BE49-F238E27FC236}">
                  <a16:creationId xmlns:a16="http://schemas.microsoft.com/office/drawing/2014/main" xmlns="" id="{B0B7BB27-1F2B-4358-851B-F251DB26B2C1}"/>
                </a:ext>
              </a:extLst>
            </p:cNvPr>
            <p:cNvSpPr>
              <a:spLocks/>
            </p:cNvSpPr>
            <p:nvPr/>
          </p:nvSpPr>
          <p:spPr bwMode="auto">
            <a:xfrm>
              <a:off x="9378377" y="2360538"/>
              <a:ext cx="256619" cy="288091"/>
            </a:xfrm>
            <a:custGeom>
              <a:avLst/>
              <a:gdLst>
                <a:gd name="T0" fmla="*/ 457 w 1060"/>
                <a:gd name="T1" fmla="*/ 1 h 1188"/>
                <a:gd name="T2" fmla="*/ 525 w 1060"/>
                <a:gd name="T3" fmla="*/ 8 h 1188"/>
                <a:gd name="T4" fmla="*/ 591 w 1060"/>
                <a:gd name="T5" fmla="*/ 20 h 1188"/>
                <a:gd name="T6" fmla="*/ 651 w 1060"/>
                <a:gd name="T7" fmla="*/ 38 h 1188"/>
                <a:gd name="T8" fmla="*/ 708 w 1060"/>
                <a:gd name="T9" fmla="*/ 59 h 1188"/>
                <a:gd name="T10" fmla="*/ 762 w 1060"/>
                <a:gd name="T11" fmla="*/ 85 h 1188"/>
                <a:gd name="T12" fmla="*/ 811 w 1060"/>
                <a:gd name="T13" fmla="*/ 116 h 1188"/>
                <a:gd name="T14" fmla="*/ 856 w 1060"/>
                <a:gd name="T15" fmla="*/ 151 h 1188"/>
                <a:gd name="T16" fmla="*/ 898 w 1060"/>
                <a:gd name="T17" fmla="*/ 189 h 1188"/>
                <a:gd name="T18" fmla="*/ 934 w 1060"/>
                <a:gd name="T19" fmla="*/ 231 h 1188"/>
                <a:gd name="T20" fmla="*/ 967 w 1060"/>
                <a:gd name="T21" fmla="*/ 276 h 1188"/>
                <a:gd name="T22" fmla="*/ 995 w 1060"/>
                <a:gd name="T23" fmla="*/ 322 h 1188"/>
                <a:gd name="T24" fmla="*/ 1018 w 1060"/>
                <a:gd name="T25" fmla="*/ 372 h 1188"/>
                <a:gd name="T26" fmla="*/ 1036 w 1060"/>
                <a:gd name="T27" fmla="*/ 424 h 1188"/>
                <a:gd name="T28" fmla="*/ 1050 w 1060"/>
                <a:gd name="T29" fmla="*/ 477 h 1188"/>
                <a:gd name="T30" fmla="*/ 1058 w 1060"/>
                <a:gd name="T31" fmla="*/ 532 h 1188"/>
                <a:gd name="T32" fmla="*/ 1060 w 1060"/>
                <a:gd name="T33" fmla="*/ 588 h 1188"/>
                <a:gd name="T34" fmla="*/ 1052 w 1060"/>
                <a:gd name="T35" fmla="*/ 644 h 1188"/>
                <a:gd name="T36" fmla="*/ 1036 w 1060"/>
                <a:gd name="T37" fmla="*/ 700 h 1188"/>
                <a:gd name="T38" fmla="*/ 1009 w 1060"/>
                <a:gd name="T39" fmla="*/ 756 h 1188"/>
                <a:gd name="T40" fmla="*/ 976 w 1060"/>
                <a:gd name="T41" fmla="*/ 811 h 1188"/>
                <a:gd name="T42" fmla="*/ 936 w 1060"/>
                <a:gd name="T43" fmla="*/ 863 h 1188"/>
                <a:gd name="T44" fmla="*/ 890 w 1060"/>
                <a:gd name="T45" fmla="*/ 914 h 1188"/>
                <a:gd name="T46" fmla="*/ 839 w 1060"/>
                <a:gd name="T47" fmla="*/ 963 h 1188"/>
                <a:gd name="T48" fmla="*/ 785 w 1060"/>
                <a:gd name="T49" fmla="*/ 1007 h 1188"/>
                <a:gd name="T50" fmla="*/ 727 w 1060"/>
                <a:gd name="T51" fmla="*/ 1049 h 1188"/>
                <a:gd name="T52" fmla="*/ 669 w 1060"/>
                <a:gd name="T53" fmla="*/ 1086 h 1188"/>
                <a:gd name="T54" fmla="*/ 610 w 1060"/>
                <a:gd name="T55" fmla="*/ 1118 h 1188"/>
                <a:gd name="T56" fmla="*/ 550 w 1060"/>
                <a:gd name="T57" fmla="*/ 1145 h 1188"/>
                <a:gd name="T58" fmla="*/ 492 w 1060"/>
                <a:gd name="T59" fmla="*/ 1165 h 1188"/>
                <a:gd name="T60" fmla="*/ 436 w 1060"/>
                <a:gd name="T61" fmla="*/ 1180 h 1188"/>
                <a:gd name="T62" fmla="*/ 384 w 1060"/>
                <a:gd name="T63" fmla="*/ 1187 h 1188"/>
                <a:gd name="T64" fmla="*/ 336 w 1060"/>
                <a:gd name="T65" fmla="*/ 1188 h 1188"/>
                <a:gd name="T66" fmla="*/ 291 w 1060"/>
                <a:gd name="T67" fmla="*/ 1182 h 1188"/>
                <a:gd name="T68" fmla="*/ 249 w 1060"/>
                <a:gd name="T69" fmla="*/ 1173 h 1188"/>
                <a:gd name="T70" fmla="*/ 211 w 1060"/>
                <a:gd name="T71" fmla="*/ 1157 h 1188"/>
                <a:gd name="T72" fmla="*/ 176 w 1060"/>
                <a:gd name="T73" fmla="*/ 1137 h 1188"/>
                <a:gd name="T74" fmla="*/ 145 w 1060"/>
                <a:gd name="T75" fmla="*/ 1113 h 1188"/>
                <a:gd name="T76" fmla="*/ 116 w 1060"/>
                <a:gd name="T77" fmla="*/ 1084 h 1188"/>
                <a:gd name="T78" fmla="*/ 91 w 1060"/>
                <a:gd name="T79" fmla="*/ 1052 h 1188"/>
                <a:gd name="T80" fmla="*/ 69 w 1060"/>
                <a:gd name="T81" fmla="*/ 1015 h 1188"/>
                <a:gd name="T82" fmla="*/ 50 w 1060"/>
                <a:gd name="T83" fmla="*/ 976 h 1188"/>
                <a:gd name="T84" fmla="*/ 34 w 1060"/>
                <a:gd name="T85" fmla="*/ 933 h 1188"/>
                <a:gd name="T86" fmla="*/ 21 w 1060"/>
                <a:gd name="T87" fmla="*/ 888 h 1188"/>
                <a:gd name="T88" fmla="*/ 11 w 1060"/>
                <a:gd name="T89" fmla="*/ 839 h 1188"/>
                <a:gd name="T90" fmla="*/ 4 w 1060"/>
                <a:gd name="T91" fmla="*/ 787 h 1188"/>
                <a:gd name="T92" fmla="*/ 1 w 1060"/>
                <a:gd name="T93" fmla="*/ 733 h 1188"/>
                <a:gd name="T94" fmla="*/ 0 w 1060"/>
                <a:gd name="T95" fmla="*/ 677 h 1188"/>
                <a:gd name="T96" fmla="*/ 2 w 1060"/>
                <a:gd name="T97" fmla="*/ 590 h 1188"/>
                <a:gd name="T98" fmla="*/ 10 w 1060"/>
                <a:gd name="T99" fmla="*/ 474 h 1188"/>
                <a:gd name="T100" fmla="*/ 21 w 1060"/>
                <a:gd name="T101" fmla="*/ 388 h 1188"/>
                <a:gd name="T102" fmla="*/ 30 w 1060"/>
                <a:gd name="T103" fmla="*/ 333 h 1188"/>
                <a:gd name="T104" fmla="*/ 45 w 1060"/>
                <a:gd name="T105" fmla="*/ 281 h 1188"/>
                <a:gd name="T106" fmla="*/ 61 w 1060"/>
                <a:gd name="T107" fmla="*/ 231 h 1188"/>
                <a:gd name="T108" fmla="*/ 83 w 1060"/>
                <a:gd name="T109" fmla="*/ 184 h 1188"/>
                <a:gd name="T110" fmla="*/ 109 w 1060"/>
                <a:gd name="T111" fmla="*/ 141 h 1188"/>
                <a:gd name="T112" fmla="*/ 140 w 1060"/>
                <a:gd name="T113" fmla="*/ 103 h 1188"/>
                <a:gd name="T114" fmla="*/ 177 w 1060"/>
                <a:gd name="T115" fmla="*/ 70 h 1188"/>
                <a:gd name="T116" fmla="*/ 220 w 1060"/>
                <a:gd name="T117" fmla="*/ 43 h 1188"/>
                <a:gd name="T118" fmla="*/ 268 w 1060"/>
                <a:gd name="T119" fmla="*/ 21 h 1188"/>
                <a:gd name="T120" fmla="*/ 324 w 1060"/>
                <a:gd name="T121" fmla="*/ 7 h 1188"/>
                <a:gd name="T122" fmla="*/ 387 w 1060"/>
                <a:gd name="T123" fmla="*/ 1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60" h="1188">
                  <a:moveTo>
                    <a:pt x="423" y="0"/>
                  </a:moveTo>
                  <a:lnTo>
                    <a:pt x="457" y="1"/>
                  </a:lnTo>
                  <a:lnTo>
                    <a:pt x="492" y="3"/>
                  </a:lnTo>
                  <a:lnTo>
                    <a:pt x="525" y="8"/>
                  </a:lnTo>
                  <a:lnTo>
                    <a:pt x="559" y="13"/>
                  </a:lnTo>
                  <a:lnTo>
                    <a:pt x="591" y="20"/>
                  </a:lnTo>
                  <a:lnTo>
                    <a:pt x="622" y="28"/>
                  </a:lnTo>
                  <a:lnTo>
                    <a:pt x="651" y="38"/>
                  </a:lnTo>
                  <a:lnTo>
                    <a:pt x="680" y="47"/>
                  </a:lnTo>
                  <a:lnTo>
                    <a:pt x="708" y="59"/>
                  </a:lnTo>
                  <a:lnTo>
                    <a:pt x="736" y="72"/>
                  </a:lnTo>
                  <a:lnTo>
                    <a:pt x="762" y="85"/>
                  </a:lnTo>
                  <a:lnTo>
                    <a:pt x="787" y="101"/>
                  </a:lnTo>
                  <a:lnTo>
                    <a:pt x="811" y="116"/>
                  </a:lnTo>
                  <a:lnTo>
                    <a:pt x="835" y="133"/>
                  </a:lnTo>
                  <a:lnTo>
                    <a:pt x="856" y="151"/>
                  </a:lnTo>
                  <a:lnTo>
                    <a:pt x="877" y="170"/>
                  </a:lnTo>
                  <a:lnTo>
                    <a:pt x="898" y="189"/>
                  </a:lnTo>
                  <a:lnTo>
                    <a:pt x="917" y="209"/>
                  </a:lnTo>
                  <a:lnTo>
                    <a:pt x="934" y="231"/>
                  </a:lnTo>
                  <a:lnTo>
                    <a:pt x="951" y="253"/>
                  </a:lnTo>
                  <a:lnTo>
                    <a:pt x="967" y="276"/>
                  </a:lnTo>
                  <a:lnTo>
                    <a:pt x="981" y="299"/>
                  </a:lnTo>
                  <a:lnTo>
                    <a:pt x="995" y="322"/>
                  </a:lnTo>
                  <a:lnTo>
                    <a:pt x="1007" y="347"/>
                  </a:lnTo>
                  <a:lnTo>
                    <a:pt x="1018" y="372"/>
                  </a:lnTo>
                  <a:lnTo>
                    <a:pt x="1027" y="397"/>
                  </a:lnTo>
                  <a:lnTo>
                    <a:pt x="1036" y="424"/>
                  </a:lnTo>
                  <a:lnTo>
                    <a:pt x="1044" y="450"/>
                  </a:lnTo>
                  <a:lnTo>
                    <a:pt x="1050" y="477"/>
                  </a:lnTo>
                  <a:lnTo>
                    <a:pt x="1055" y="505"/>
                  </a:lnTo>
                  <a:lnTo>
                    <a:pt x="1058" y="532"/>
                  </a:lnTo>
                  <a:lnTo>
                    <a:pt x="1060" y="559"/>
                  </a:lnTo>
                  <a:lnTo>
                    <a:pt x="1060" y="588"/>
                  </a:lnTo>
                  <a:lnTo>
                    <a:pt x="1058" y="615"/>
                  </a:lnTo>
                  <a:lnTo>
                    <a:pt x="1052" y="644"/>
                  </a:lnTo>
                  <a:lnTo>
                    <a:pt x="1045" y="672"/>
                  </a:lnTo>
                  <a:lnTo>
                    <a:pt x="1036" y="700"/>
                  </a:lnTo>
                  <a:lnTo>
                    <a:pt x="1024" y="728"/>
                  </a:lnTo>
                  <a:lnTo>
                    <a:pt x="1009" y="756"/>
                  </a:lnTo>
                  <a:lnTo>
                    <a:pt x="994" y="783"/>
                  </a:lnTo>
                  <a:lnTo>
                    <a:pt x="976" y="811"/>
                  </a:lnTo>
                  <a:lnTo>
                    <a:pt x="957" y="837"/>
                  </a:lnTo>
                  <a:lnTo>
                    <a:pt x="936" y="863"/>
                  </a:lnTo>
                  <a:lnTo>
                    <a:pt x="913" y="889"/>
                  </a:lnTo>
                  <a:lnTo>
                    <a:pt x="890" y="914"/>
                  </a:lnTo>
                  <a:lnTo>
                    <a:pt x="865" y="939"/>
                  </a:lnTo>
                  <a:lnTo>
                    <a:pt x="839" y="963"/>
                  </a:lnTo>
                  <a:lnTo>
                    <a:pt x="813" y="986"/>
                  </a:lnTo>
                  <a:lnTo>
                    <a:pt x="785" y="1007"/>
                  </a:lnTo>
                  <a:lnTo>
                    <a:pt x="757" y="1028"/>
                  </a:lnTo>
                  <a:lnTo>
                    <a:pt x="727" y="1049"/>
                  </a:lnTo>
                  <a:lnTo>
                    <a:pt x="699" y="1068"/>
                  </a:lnTo>
                  <a:lnTo>
                    <a:pt x="669" y="1086"/>
                  </a:lnTo>
                  <a:lnTo>
                    <a:pt x="639" y="1102"/>
                  </a:lnTo>
                  <a:lnTo>
                    <a:pt x="610" y="1118"/>
                  </a:lnTo>
                  <a:lnTo>
                    <a:pt x="580" y="1132"/>
                  </a:lnTo>
                  <a:lnTo>
                    <a:pt x="550" y="1145"/>
                  </a:lnTo>
                  <a:lnTo>
                    <a:pt x="522" y="1156"/>
                  </a:lnTo>
                  <a:lnTo>
                    <a:pt x="492" y="1165"/>
                  </a:lnTo>
                  <a:lnTo>
                    <a:pt x="465" y="1174"/>
                  </a:lnTo>
                  <a:lnTo>
                    <a:pt x="436" y="1180"/>
                  </a:lnTo>
                  <a:lnTo>
                    <a:pt x="410" y="1184"/>
                  </a:lnTo>
                  <a:lnTo>
                    <a:pt x="384" y="1187"/>
                  </a:lnTo>
                  <a:lnTo>
                    <a:pt x="360" y="1188"/>
                  </a:lnTo>
                  <a:lnTo>
                    <a:pt x="336" y="1188"/>
                  </a:lnTo>
                  <a:lnTo>
                    <a:pt x="312" y="1186"/>
                  </a:lnTo>
                  <a:lnTo>
                    <a:pt x="291" y="1182"/>
                  </a:lnTo>
                  <a:lnTo>
                    <a:pt x="270" y="1177"/>
                  </a:lnTo>
                  <a:lnTo>
                    <a:pt x="249" y="1173"/>
                  </a:lnTo>
                  <a:lnTo>
                    <a:pt x="229" y="1165"/>
                  </a:lnTo>
                  <a:lnTo>
                    <a:pt x="211" y="1157"/>
                  </a:lnTo>
                  <a:lnTo>
                    <a:pt x="193" y="1148"/>
                  </a:lnTo>
                  <a:lnTo>
                    <a:pt x="176" y="1137"/>
                  </a:lnTo>
                  <a:lnTo>
                    <a:pt x="160" y="1125"/>
                  </a:lnTo>
                  <a:lnTo>
                    <a:pt x="145" y="1113"/>
                  </a:lnTo>
                  <a:lnTo>
                    <a:pt x="130" y="1099"/>
                  </a:lnTo>
                  <a:lnTo>
                    <a:pt x="116" y="1084"/>
                  </a:lnTo>
                  <a:lnTo>
                    <a:pt x="103" y="1069"/>
                  </a:lnTo>
                  <a:lnTo>
                    <a:pt x="91" y="1052"/>
                  </a:lnTo>
                  <a:lnTo>
                    <a:pt x="79" y="1034"/>
                  </a:lnTo>
                  <a:lnTo>
                    <a:pt x="69" y="1015"/>
                  </a:lnTo>
                  <a:lnTo>
                    <a:pt x="59" y="996"/>
                  </a:lnTo>
                  <a:lnTo>
                    <a:pt x="50" y="976"/>
                  </a:lnTo>
                  <a:lnTo>
                    <a:pt x="41" y="955"/>
                  </a:lnTo>
                  <a:lnTo>
                    <a:pt x="34" y="933"/>
                  </a:lnTo>
                  <a:lnTo>
                    <a:pt x="27" y="911"/>
                  </a:lnTo>
                  <a:lnTo>
                    <a:pt x="21" y="888"/>
                  </a:lnTo>
                  <a:lnTo>
                    <a:pt x="16" y="863"/>
                  </a:lnTo>
                  <a:lnTo>
                    <a:pt x="11" y="839"/>
                  </a:lnTo>
                  <a:lnTo>
                    <a:pt x="8" y="813"/>
                  </a:lnTo>
                  <a:lnTo>
                    <a:pt x="4" y="787"/>
                  </a:lnTo>
                  <a:lnTo>
                    <a:pt x="2" y="761"/>
                  </a:lnTo>
                  <a:lnTo>
                    <a:pt x="1" y="733"/>
                  </a:lnTo>
                  <a:lnTo>
                    <a:pt x="0" y="706"/>
                  </a:lnTo>
                  <a:lnTo>
                    <a:pt x="0" y="677"/>
                  </a:lnTo>
                  <a:lnTo>
                    <a:pt x="0" y="649"/>
                  </a:lnTo>
                  <a:lnTo>
                    <a:pt x="2" y="590"/>
                  </a:lnTo>
                  <a:lnTo>
                    <a:pt x="6" y="532"/>
                  </a:lnTo>
                  <a:lnTo>
                    <a:pt x="10" y="474"/>
                  </a:lnTo>
                  <a:lnTo>
                    <a:pt x="16" y="416"/>
                  </a:lnTo>
                  <a:lnTo>
                    <a:pt x="21" y="388"/>
                  </a:lnTo>
                  <a:lnTo>
                    <a:pt x="26" y="361"/>
                  </a:lnTo>
                  <a:lnTo>
                    <a:pt x="30" y="333"/>
                  </a:lnTo>
                  <a:lnTo>
                    <a:pt x="38" y="307"/>
                  </a:lnTo>
                  <a:lnTo>
                    <a:pt x="45" y="281"/>
                  </a:lnTo>
                  <a:lnTo>
                    <a:pt x="53" y="256"/>
                  </a:lnTo>
                  <a:lnTo>
                    <a:pt x="61" y="231"/>
                  </a:lnTo>
                  <a:lnTo>
                    <a:pt x="72" y="207"/>
                  </a:lnTo>
                  <a:lnTo>
                    <a:pt x="83" y="184"/>
                  </a:lnTo>
                  <a:lnTo>
                    <a:pt x="96" y="162"/>
                  </a:lnTo>
                  <a:lnTo>
                    <a:pt x="109" y="141"/>
                  </a:lnTo>
                  <a:lnTo>
                    <a:pt x="124" y="121"/>
                  </a:lnTo>
                  <a:lnTo>
                    <a:pt x="140" y="103"/>
                  </a:lnTo>
                  <a:lnTo>
                    <a:pt x="158" y="85"/>
                  </a:lnTo>
                  <a:lnTo>
                    <a:pt x="177" y="70"/>
                  </a:lnTo>
                  <a:lnTo>
                    <a:pt x="197" y="56"/>
                  </a:lnTo>
                  <a:lnTo>
                    <a:pt x="220" y="43"/>
                  </a:lnTo>
                  <a:lnTo>
                    <a:pt x="243" y="32"/>
                  </a:lnTo>
                  <a:lnTo>
                    <a:pt x="268" y="21"/>
                  </a:lnTo>
                  <a:lnTo>
                    <a:pt x="296" y="14"/>
                  </a:lnTo>
                  <a:lnTo>
                    <a:pt x="324" y="7"/>
                  </a:lnTo>
                  <a:lnTo>
                    <a:pt x="355" y="3"/>
                  </a:lnTo>
                  <a:lnTo>
                    <a:pt x="387" y="1"/>
                  </a:lnTo>
                  <a:lnTo>
                    <a:pt x="423" y="0"/>
                  </a:lnTo>
                  <a:close/>
                </a:path>
              </a:pathLst>
            </a:custGeom>
            <a:solidFill>
              <a:srgbClr val="FFE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97" name="Freeform 153">
              <a:extLst>
                <a:ext uri="{FF2B5EF4-FFF2-40B4-BE49-F238E27FC236}">
                  <a16:creationId xmlns:a16="http://schemas.microsoft.com/office/drawing/2014/main" xmlns="" id="{BA578E03-99C2-4019-BD4F-E1B08402E707}"/>
                </a:ext>
              </a:extLst>
            </p:cNvPr>
            <p:cNvSpPr>
              <a:spLocks/>
            </p:cNvSpPr>
            <p:nvPr/>
          </p:nvSpPr>
          <p:spPr bwMode="auto">
            <a:xfrm>
              <a:off x="9361431" y="2291541"/>
              <a:ext cx="313511" cy="255409"/>
            </a:xfrm>
            <a:custGeom>
              <a:avLst/>
              <a:gdLst>
                <a:gd name="T0" fmla="*/ 45 w 1294"/>
                <a:gd name="T1" fmla="*/ 324 h 1056"/>
                <a:gd name="T2" fmla="*/ 17 w 1294"/>
                <a:gd name="T3" fmla="*/ 371 h 1056"/>
                <a:gd name="T4" fmla="*/ 1 w 1294"/>
                <a:gd name="T5" fmla="*/ 421 h 1056"/>
                <a:gd name="T6" fmla="*/ 3 w 1294"/>
                <a:gd name="T7" fmla="*/ 473 h 1056"/>
                <a:gd name="T8" fmla="*/ 22 w 1294"/>
                <a:gd name="T9" fmla="*/ 524 h 1056"/>
                <a:gd name="T10" fmla="*/ 63 w 1294"/>
                <a:gd name="T11" fmla="*/ 573 h 1056"/>
                <a:gd name="T12" fmla="*/ 130 w 1294"/>
                <a:gd name="T13" fmla="*/ 619 h 1056"/>
                <a:gd name="T14" fmla="*/ 224 w 1294"/>
                <a:gd name="T15" fmla="*/ 660 h 1056"/>
                <a:gd name="T16" fmla="*/ 337 w 1294"/>
                <a:gd name="T17" fmla="*/ 692 h 1056"/>
                <a:gd name="T18" fmla="*/ 446 w 1294"/>
                <a:gd name="T19" fmla="*/ 710 h 1056"/>
                <a:gd name="T20" fmla="*/ 614 w 1294"/>
                <a:gd name="T21" fmla="*/ 716 h 1056"/>
                <a:gd name="T22" fmla="*/ 765 w 1294"/>
                <a:gd name="T23" fmla="*/ 695 h 1056"/>
                <a:gd name="T24" fmla="*/ 860 w 1294"/>
                <a:gd name="T25" fmla="*/ 669 h 1056"/>
                <a:gd name="T26" fmla="*/ 889 w 1294"/>
                <a:gd name="T27" fmla="*/ 663 h 1056"/>
                <a:gd name="T28" fmla="*/ 902 w 1294"/>
                <a:gd name="T29" fmla="*/ 679 h 1056"/>
                <a:gd name="T30" fmla="*/ 909 w 1294"/>
                <a:gd name="T31" fmla="*/ 741 h 1056"/>
                <a:gd name="T32" fmla="*/ 897 w 1294"/>
                <a:gd name="T33" fmla="*/ 905 h 1056"/>
                <a:gd name="T34" fmla="*/ 899 w 1294"/>
                <a:gd name="T35" fmla="*/ 981 h 1056"/>
                <a:gd name="T36" fmla="*/ 922 w 1294"/>
                <a:gd name="T37" fmla="*/ 1023 h 1056"/>
                <a:gd name="T38" fmla="*/ 951 w 1294"/>
                <a:gd name="T39" fmla="*/ 1038 h 1056"/>
                <a:gd name="T40" fmla="*/ 967 w 1294"/>
                <a:gd name="T41" fmla="*/ 1035 h 1056"/>
                <a:gd name="T42" fmla="*/ 985 w 1294"/>
                <a:gd name="T43" fmla="*/ 1014 h 1056"/>
                <a:gd name="T44" fmla="*/ 1017 w 1294"/>
                <a:gd name="T45" fmla="*/ 951 h 1056"/>
                <a:gd name="T46" fmla="*/ 1066 w 1294"/>
                <a:gd name="T47" fmla="*/ 885 h 1056"/>
                <a:gd name="T48" fmla="*/ 1112 w 1294"/>
                <a:gd name="T49" fmla="*/ 844 h 1056"/>
                <a:gd name="T50" fmla="*/ 1130 w 1294"/>
                <a:gd name="T51" fmla="*/ 843 h 1056"/>
                <a:gd name="T52" fmla="*/ 1135 w 1294"/>
                <a:gd name="T53" fmla="*/ 861 h 1056"/>
                <a:gd name="T54" fmla="*/ 1112 w 1294"/>
                <a:gd name="T55" fmla="*/ 962 h 1056"/>
                <a:gd name="T56" fmla="*/ 1080 w 1294"/>
                <a:gd name="T57" fmla="*/ 1048 h 1056"/>
                <a:gd name="T58" fmla="*/ 1099 w 1294"/>
                <a:gd name="T59" fmla="*/ 1056 h 1056"/>
                <a:gd name="T60" fmla="*/ 1140 w 1294"/>
                <a:gd name="T61" fmla="*/ 1044 h 1056"/>
                <a:gd name="T62" fmla="*/ 1193 w 1294"/>
                <a:gd name="T63" fmla="*/ 987 h 1056"/>
                <a:gd name="T64" fmla="*/ 1243 w 1294"/>
                <a:gd name="T65" fmla="*/ 880 h 1056"/>
                <a:gd name="T66" fmla="*/ 1268 w 1294"/>
                <a:gd name="T67" fmla="*/ 792 h 1056"/>
                <a:gd name="T68" fmla="*/ 1285 w 1294"/>
                <a:gd name="T69" fmla="*/ 691 h 1056"/>
                <a:gd name="T70" fmla="*/ 1293 w 1294"/>
                <a:gd name="T71" fmla="*/ 582 h 1056"/>
                <a:gd name="T72" fmla="*/ 1291 w 1294"/>
                <a:gd name="T73" fmla="*/ 471 h 1056"/>
                <a:gd name="T74" fmla="*/ 1274 w 1294"/>
                <a:gd name="T75" fmla="*/ 364 h 1056"/>
                <a:gd name="T76" fmla="*/ 1243 w 1294"/>
                <a:gd name="T77" fmla="*/ 267 h 1056"/>
                <a:gd name="T78" fmla="*/ 1194 w 1294"/>
                <a:gd name="T79" fmla="*/ 183 h 1056"/>
                <a:gd name="T80" fmla="*/ 1115 w 1294"/>
                <a:gd name="T81" fmla="*/ 111 h 1056"/>
                <a:gd name="T82" fmla="*/ 985 w 1294"/>
                <a:gd name="T83" fmla="*/ 43 h 1056"/>
                <a:gd name="T84" fmla="*/ 843 w 1294"/>
                <a:gd name="T85" fmla="*/ 7 h 1056"/>
                <a:gd name="T86" fmla="*/ 697 w 1294"/>
                <a:gd name="T87" fmla="*/ 1 h 1056"/>
                <a:gd name="T88" fmla="*/ 551 w 1294"/>
                <a:gd name="T89" fmla="*/ 23 h 1056"/>
                <a:gd name="T90" fmla="*/ 407 w 1294"/>
                <a:gd name="T91" fmla="*/ 68 h 1056"/>
                <a:gd name="T92" fmla="*/ 273 w 1294"/>
                <a:gd name="T93" fmla="*/ 133 h 1056"/>
                <a:gd name="T94" fmla="*/ 152 w 1294"/>
                <a:gd name="T95" fmla="*/ 218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94" h="1056">
                  <a:moveTo>
                    <a:pt x="73" y="291"/>
                  </a:moveTo>
                  <a:lnTo>
                    <a:pt x="63" y="301"/>
                  </a:lnTo>
                  <a:lnTo>
                    <a:pt x="54" y="313"/>
                  </a:lnTo>
                  <a:lnTo>
                    <a:pt x="45" y="324"/>
                  </a:lnTo>
                  <a:lnTo>
                    <a:pt x="37" y="336"/>
                  </a:lnTo>
                  <a:lnTo>
                    <a:pt x="30" y="348"/>
                  </a:lnTo>
                  <a:lnTo>
                    <a:pt x="23" y="360"/>
                  </a:lnTo>
                  <a:lnTo>
                    <a:pt x="17" y="371"/>
                  </a:lnTo>
                  <a:lnTo>
                    <a:pt x="12" y="383"/>
                  </a:lnTo>
                  <a:lnTo>
                    <a:pt x="7" y="396"/>
                  </a:lnTo>
                  <a:lnTo>
                    <a:pt x="4" y="408"/>
                  </a:lnTo>
                  <a:lnTo>
                    <a:pt x="1" y="421"/>
                  </a:lnTo>
                  <a:lnTo>
                    <a:pt x="0" y="435"/>
                  </a:lnTo>
                  <a:lnTo>
                    <a:pt x="0" y="446"/>
                  </a:lnTo>
                  <a:lnTo>
                    <a:pt x="0" y="460"/>
                  </a:lnTo>
                  <a:lnTo>
                    <a:pt x="3" y="473"/>
                  </a:lnTo>
                  <a:lnTo>
                    <a:pt x="5" y="486"/>
                  </a:lnTo>
                  <a:lnTo>
                    <a:pt x="10" y="499"/>
                  </a:lnTo>
                  <a:lnTo>
                    <a:pt x="14" y="511"/>
                  </a:lnTo>
                  <a:lnTo>
                    <a:pt x="22" y="524"/>
                  </a:lnTo>
                  <a:lnTo>
                    <a:pt x="30" y="536"/>
                  </a:lnTo>
                  <a:lnTo>
                    <a:pt x="39" y="549"/>
                  </a:lnTo>
                  <a:lnTo>
                    <a:pt x="50" y="561"/>
                  </a:lnTo>
                  <a:lnTo>
                    <a:pt x="63" y="573"/>
                  </a:lnTo>
                  <a:lnTo>
                    <a:pt x="78" y="585"/>
                  </a:lnTo>
                  <a:lnTo>
                    <a:pt x="93" y="596"/>
                  </a:lnTo>
                  <a:lnTo>
                    <a:pt x="111" y="607"/>
                  </a:lnTo>
                  <a:lnTo>
                    <a:pt x="130" y="619"/>
                  </a:lnTo>
                  <a:lnTo>
                    <a:pt x="150" y="630"/>
                  </a:lnTo>
                  <a:lnTo>
                    <a:pt x="173" y="639"/>
                  </a:lnTo>
                  <a:lnTo>
                    <a:pt x="196" y="650"/>
                  </a:lnTo>
                  <a:lnTo>
                    <a:pt x="224" y="660"/>
                  </a:lnTo>
                  <a:lnTo>
                    <a:pt x="251" y="669"/>
                  </a:lnTo>
                  <a:lnTo>
                    <a:pt x="281" y="677"/>
                  </a:lnTo>
                  <a:lnTo>
                    <a:pt x="309" y="685"/>
                  </a:lnTo>
                  <a:lnTo>
                    <a:pt x="337" y="692"/>
                  </a:lnTo>
                  <a:lnTo>
                    <a:pt x="365" y="698"/>
                  </a:lnTo>
                  <a:lnTo>
                    <a:pt x="393" y="702"/>
                  </a:lnTo>
                  <a:lnTo>
                    <a:pt x="419" y="706"/>
                  </a:lnTo>
                  <a:lnTo>
                    <a:pt x="446" y="710"/>
                  </a:lnTo>
                  <a:lnTo>
                    <a:pt x="471" y="712"/>
                  </a:lnTo>
                  <a:lnTo>
                    <a:pt x="521" y="716"/>
                  </a:lnTo>
                  <a:lnTo>
                    <a:pt x="569" y="717"/>
                  </a:lnTo>
                  <a:lnTo>
                    <a:pt x="614" y="716"/>
                  </a:lnTo>
                  <a:lnTo>
                    <a:pt x="657" y="712"/>
                  </a:lnTo>
                  <a:lnTo>
                    <a:pt x="696" y="707"/>
                  </a:lnTo>
                  <a:lnTo>
                    <a:pt x="732" y="702"/>
                  </a:lnTo>
                  <a:lnTo>
                    <a:pt x="765" y="695"/>
                  </a:lnTo>
                  <a:lnTo>
                    <a:pt x="795" y="689"/>
                  </a:lnTo>
                  <a:lnTo>
                    <a:pt x="821" y="682"/>
                  </a:lnTo>
                  <a:lnTo>
                    <a:pt x="842" y="675"/>
                  </a:lnTo>
                  <a:lnTo>
                    <a:pt x="860" y="669"/>
                  </a:lnTo>
                  <a:lnTo>
                    <a:pt x="874" y="663"/>
                  </a:lnTo>
                  <a:lnTo>
                    <a:pt x="879" y="662"/>
                  </a:lnTo>
                  <a:lnTo>
                    <a:pt x="884" y="662"/>
                  </a:lnTo>
                  <a:lnTo>
                    <a:pt x="889" y="663"/>
                  </a:lnTo>
                  <a:lnTo>
                    <a:pt x="892" y="666"/>
                  </a:lnTo>
                  <a:lnTo>
                    <a:pt x="896" y="669"/>
                  </a:lnTo>
                  <a:lnTo>
                    <a:pt x="899" y="673"/>
                  </a:lnTo>
                  <a:lnTo>
                    <a:pt x="902" y="679"/>
                  </a:lnTo>
                  <a:lnTo>
                    <a:pt x="904" y="686"/>
                  </a:lnTo>
                  <a:lnTo>
                    <a:pt x="907" y="701"/>
                  </a:lnTo>
                  <a:lnTo>
                    <a:pt x="909" y="719"/>
                  </a:lnTo>
                  <a:lnTo>
                    <a:pt x="909" y="741"/>
                  </a:lnTo>
                  <a:lnTo>
                    <a:pt x="909" y="763"/>
                  </a:lnTo>
                  <a:lnTo>
                    <a:pt x="907" y="812"/>
                  </a:lnTo>
                  <a:lnTo>
                    <a:pt x="902" y="861"/>
                  </a:lnTo>
                  <a:lnTo>
                    <a:pt x="897" y="905"/>
                  </a:lnTo>
                  <a:lnTo>
                    <a:pt x="895" y="939"/>
                  </a:lnTo>
                  <a:lnTo>
                    <a:pt x="895" y="954"/>
                  </a:lnTo>
                  <a:lnTo>
                    <a:pt x="896" y="968"/>
                  </a:lnTo>
                  <a:lnTo>
                    <a:pt x="899" y="981"/>
                  </a:lnTo>
                  <a:lnTo>
                    <a:pt x="903" y="993"/>
                  </a:lnTo>
                  <a:lnTo>
                    <a:pt x="909" y="1004"/>
                  </a:lnTo>
                  <a:lnTo>
                    <a:pt x="915" y="1014"/>
                  </a:lnTo>
                  <a:lnTo>
                    <a:pt x="922" y="1023"/>
                  </a:lnTo>
                  <a:lnTo>
                    <a:pt x="929" y="1030"/>
                  </a:lnTo>
                  <a:lnTo>
                    <a:pt x="937" y="1035"/>
                  </a:lnTo>
                  <a:lnTo>
                    <a:pt x="946" y="1037"/>
                  </a:lnTo>
                  <a:lnTo>
                    <a:pt x="951" y="1038"/>
                  </a:lnTo>
                  <a:lnTo>
                    <a:pt x="954" y="1038"/>
                  </a:lnTo>
                  <a:lnTo>
                    <a:pt x="959" y="1038"/>
                  </a:lnTo>
                  <a:lnTo>
                    <a:pt x="962" y="1037"/>
                  </a:lnTo>
                  <a:lnTo>
                    <a:pt x="967" y="1035"/>
                  </a:lnTo>
                  <a:lnTo>
                    <a:pt x="971" y="1032"/>
                  </a:lnTo>
                  <a:lnTo>
                    <a:pt x="974" y="1029"/>
                  </a:lnTo>
                  <a:lnTo>
                    <a:pt x="978" y="1025"/>
                  </a:lnTo>
                  <a:lnTo>
                    <a:pt x="985" y="1014"/>
                  </a:lnTo>
                  <a:lnTo>
                    <a:pt x="991" y="1001"/>
                  </a:lnTo>
                  <a:lnTo>
                    <a:pt x="998" y="985"/>
                  </a:lnTo>
                  <a:lnTo>
                    <a:pt x="1006" y="968"/>
                  </a:lnTo>
                  <a:lnTo>
                    <a:pt x="1017" y="951"/>
                  </a:lnTo>
                  <a:lnTo>
                    <a:pt x="1028" y="933"/>
                  </a:lnTo>
                  <a:lnTo>
                    <a:pt x="1040" y="917"/>
                  </a:lnTo>
                  <a:lnTo>
                    <a:pt x="1053" y="900"/>
                  </a:lnTo>
                  <a:lnTo>
                    <a:pt x="1066" y="885"/>
                  </a:lnTo>
                  <a:lnTo>
                    <a:pt x="1078" y="872"/>
                  </a:lnTo>
                  <a:lnTo>
                    <a:pt x="1091" y="860"/>
                  </a:lnTo>
                  <a:lnTo>
                    <a:pt x="1102" y="850"/>
                  </a:lnTo>
                  <a:lnTo>
                    <a:pt x="1112" y="844"/>
                  </a:lnTo>
                  <a:lnTo>
                    <a:pt x="1121" y="841"/>
                  </a:lnTo>
                  <a:lnTo>
                    <a:pt x="1124" y="841"/>
                  </a:lnTo>
                  <a:lnTo>
                    <a:pt x="1128" y="841"/>
                  </a:lnTo>
                  <a:lnTo>
                    <a:pt x="1130" y="843"/>
                  </a:lnTo>
                  <a:lnTo>
                    <a:pt x="1132" y="845"/>
                  </a:lnTo>
                  <a:lnTo>
                    <a:pt x="1134" y="849"/>
                  </a:lnTo>
                  <a:lnTo>
                    <a:pt x="1135" y="854"/>
                  </a:lnTo>
                  <a:lnTo>
                    <a:pt x="1135" y="861"/>
                  </a:lnTo>
                  <a:lnTo>
                    <a:pt x="1134" y="868"/>
                  </a:lnTo>
                  <a:lnTo>
                    <a:pt x="1129" y="899"/>
                  </a:lnTo>
                  <a:lnTo>
                    <a:pt x="1121" y="931"/>
                  </a:lnTo>
                  <a:lnTo>
                    <a:pt x="1112" y="962"/>
                  </a:lnTo>
                  <a:lnTo>
                    <a:pt x="1103" y="991"/>
                  </a:lnTo>
                  <a:lnTo>
                    <a:pt x="1093" y="1016"/>
                  </a:lnTo>
                  <a:lnTo>
                    <a:pt x="1085" y="1035"/>
                  </a:lnTo>
                  <a:lnTo>
                    <a:pt x="1080" y="1048"/>
                  </a:lnTo>
                  <a:lnTo>
                    <a:pt x="1078" y="1053"/>
                  </a:lnTo>
                  <a:lnTo>
                    <a:pt x="1081" y="1054"/>
                  </a:lnTo>
                  <a:lnTo>
                    <a:pt x="1092" y="1056"/>
                  </a:lnTo>
                  <a:lnTo>
                    <a:pt x="1099" y="1056"/>
                  </a:lnTo>
                  <a:lnTo>
                    <a:pt x="1108" y="1056"/>
                  </a:lnTo>
                  <a:lnTo>
                    <a:pt x="1118" y="1054"/>
                  </a:lnTo>
                  <a:lnTo>
                    <a:pt x="1129" y="1050"/>
                  </a:lnTo>
                  <a:lnTo>
                    <a:pt x="1140" y="1044"/>
                  </a:lnTo>
                  <a:lnTo>
                    <a:pt x="1153" y="1035"/>
                  </a:lnTo>
                  <a:lnTo>
                    <a:pt x="1166" y="1023"/>
                  </a:lnTo>
                  <a:lnTo>
                    <a:pt x="1179" y="1006"/>
                  </a:lnTo>
                  <a:lnTo>
                    <a:pt x="1193" y="987"/>
                  </a:lnTo>
                  <a:lnTo>
                    <a:pt x="1207" y="962"/>
                  </a:lnTo>
                  <a:lnTo>
                    <a:pt x="1222" y="933"/>
                  </a:lnTo>
                  <a:lnTo>
                    <a:pt x="1236" y="899"/>
                  </a:lnTo>
                  <a:lnTo>
                    <a:pt x="1243" y="880"/>
                  </a:lnTo>
                  <a:lnTo>
                    <a:pt x="1250" y="858"/>
                  </a:lnTo>
                  <a:lnTo>
                    <a:pt x="1256" y="837"/>
                  </a:lnTo>
                  <a:lnTo>
                    <a:pt x="1262" y="814"/>
                  </a:lnTo>
                  <a:lnTo>
                    <a:pt x="1268" y="792"/>
                  </a:lnTo>
                  <a:lnTo>
                    <a:pt x="1273" y="767"/>
                  </a:lnTo>
                  <a:lnTo>
                    <a:pt x="1278" y="742"/>
                  </a:lnTo>
                  <a:lnTo>
                    <a:pt x="1281" y="717"/>
                  </a:lnTo>
                  <a:lnTo>
                    <a:pt x="1285" y="691"/>
                  </a:lnTo>
                  <a:lnTo>
                    <a:pt x="1288" y="664"/>
                  </a:lnTo>
                  <a:lnTo>
                    <a:pt x="1291" y="637"/>
                  </a:lnTo>
                  <a:lnTo>
                    <a:pt x="1292" y="610"/>
                  </a:lnTo>
                  <a:lnTo>
                    <a:pt x="1293" y="582"/>
                  </a:lnTo>
                  <a:lnTo>
                    <a:pt x="1294" y="555"/>
                  </a:lnTo>
                  <a:lnTo>
                    <a:pt x="1293" y="526"/>
                  </a:lnTo>
                  <a:lnTo>
                    <a:pt x="1292" y="499"/>
                  </a:lnTo>
                  <a:lnTo>
                    <a:pt x="1291" y="471"/>
                  </a:lnTo>
                  <a:lnTo>
                    <a:pt x="1287" y="444"/>
                  </a:lnTo>
                  <a:lnTo>
                    <a:pt x="1284" y="417"/>
                  </a:lnTo>
                  <a:lnTo>
                    <a:pt x="1280" y="391"/>
                  </a:lnTo>
                  <a:lnTo>
                    <a:pt x="1274" y="364"/>
                  </a:lnTo>
                  <a:lnTo>
                    <a:pt x="1268" y="339"/>
                  </a:lnTo>
                  <a:lnTo>
                    <a:pt x="1261" y="314"/>
                  </a:lnTo>
                  <a:lnTo>
                    <a:pt x="1253" y="289"/>
                  </a:lnTo>
                  <a:lnTo>
                    <a:pt x="1243" y="267"/>
                  </a:lnTo>
                  <a:lnTo>
                    <a:pt x="1232" y="244"/>
                  </a:lnTo>
                  <a:lnTo>
                    <a:pt x="1221" y="223"/>
                  </a:lnTo>
                  <a:lnTo>
                    <a:pt x="1209" y="202"/>
                  </a:lnTo>
                  <a:lnTo>
                    <a:pt x="1194" y="183"/>
                  </a:lnTo>
                  <a:lnTo>
                    <a:pt x="1179" y="165"/>
                  </a:lnTo>
                  <a:lnTo>
                    <a:pt x="1163" y="149"/>
                  </a:lnTo>
                  <a:lnTo>
                    <a:pt x="1146" y="133"/>
                  </a:lnTo>
                  <a:lnTo>
                    <a:pt x="1115" y="111"/>
                  </a:lnTo>
                  <a:lnTo>
                    <a:pt x="1084" y="90"/>
                  </a:lnTo>
                  <a:lnTo>
                    <a:pt x="1052" y="73"/>
                  </a:lnTo>
                  <a:lnTo>
                    <a:pt x="1018" y="57"/>
                  </a:lnTo>
                  <a:lnTo>
                    <a:pt x="985" y="43"/>
                  </a:lnTo>
                  <a:lnTo>
                    <a:pt x="951" y="31"/>
                  </a:lnTo>
                  <a:lnTo>
                    <a:pt x="915" y="21"/>
                  </a:lnTo>
                  <a:lnTo>
                    <a:pt x="879" y="13"/>
                  </a:lnTo>
                  <a:lnTo>
                    <a:pt x="843" y="7"/>
                  </a:lnTo>
                  <a:lnTo>
                    <a:pt x="808" y="4"/>
                  </a:lnTo>
                  <a:lnTo>
                    <a:pt x="771" y="1"/>
                  </a:lnTo>
                  <a:lnTo>
                    <a:pt x="734" y="0"/>
                  </a:lnTo>
                  <a:lnTo>
                    <a:pt x="697" y="1"/>
                  </a:lnTo>
                  <a:lnTo>
                    <a:pt x="660" y="5"/>
                  </a:lnTo>
                  <a:lnTo>
                    <a:pt x="623" y="8"/>
                  </a:lnTo>
                  <a:lnTo>
                    <a:pt x="587" y="15"/>
                  </a:lnTo>
                  <a:lnTo>
                    <a:pt x="551" y="23"/>
                  </a:lnTo>
                  <a:lnTo>
                    <a:pt x="514" y="32"/>
                  </a:lnTo>
                  <a:lnTo>
                    <a:pt x="478" y="43"/>
                  </a:lnTo>
                  <a:lnTo>
                    <a:pt x="443" y="55"/>
                  </a:lnTo>
                  <a:lnTo>
                    <a:pt x="407" y="68"/>
                  </a:lnTo>
                  <a:lnTo>
                    <a:pt x="372" y="82"/>
                  </a:lnTo>
                  <a:lnTo>
                    <a:pt x="339" y="99"/>
                  </a:lnTo>
                  <a:lnTo>
                    <a:pt x="306" y="115"/>
                  </a:lnTo>
                  <a:lnTo>
                    <a:pt x="273" y="133"/>
                  </a:lnTo>
                  <a:lnTo>
                    <a:pt x="242" y="154"/>
                  </a:lnTo>
                  <a:lnTo>
                    <a:pt x="211" y="174"/>
                  </a:lnTo>
                  <a:lnTo>
                    <a:pt x="181" y="195"/>
                  </a:lnTo>
                  <a:lnTo>
                    <a:pt x="152" y="218"/>
                  </a:lnTo>
                  <a:lnTo>
                    <a:pt x="124" y="242"/>
                  </a:lnTo>
                  <a:lnTo>
                    <a:pt x="98" y="265"/>
                  </a:lnTo>
                  <a:lnTo>
                    <a:pt x="73" y="291"/>
                  </a:lnTo>
                  <a:close/>
                </a:path>
              </a:pathLst>
            </a:custGeom>
            <a:solidFill>
              <a:schemeClr val="tx1">
                <a:lumMod val="85000"/>
                <a:lumOff val="15000"/>
              </a:schemeClr>
            </a:solidFill>
            <a:ln>
              <a:noFill/>
            </a:ln>
          </p:spPr>
          <p:txBody>
            <a:bodyPr vert="horz" wrap="square" lIns="57150" tIns="28575" rIns="57150" bIns="28575" numCol="1" anchor="t" anchorCtr="0" compatLnSpc="1">
              <a:prstTxWarp prst="textNoShape">
                <a:avLst/>
              </a:prstTxWarp>
            </a:bodyPr>
            <a:lstStyle/>
            <a:p>
              <a:endParaRPr lang="id-ID" sz="1125"/>
            </a:p>
          </p:txBody>
        </p:sp>
        <p:sp>
          <p:nvSpPr>
            <p:cNvPr id="198" name="Freeform 154">
              <a:extLst>
                <a:ext uri="{FF2B5EF4-FFF2-40B4-BE49-F238E27FC236}">
                  <a16:creationId xmlns:a16="http://schemas.microsoft.com/office/drawing/2014/main" xmlns="" id="{8609C823-BE2B-441C-9E2C-08B069C2EB3E}"/>
                </a:ext>
              </a:extLst>
            </p:cNvPr>
            <p:cNvSpPr>
              <a:spLocks/>
            </p:cNvSpPr>
            <p:nvPr/>
          </p:nvSpPr>
          <p:spPr bwMode="auto">
            <a:xfrm>
              <a:off x="9429216" y="2692206"/>
              <a:ext cx="73839" cy="245725"/>
            </a:xfrm>
            <a:custGeom>
              <a:avLst/>
              <a:gdLst>
                <a:gd name="T0" fmla="*/ 306 w 306"/>
                <a:gd name="T1" fmla="*/ 95 h 1015"/>
                <a:gd name="T2" fmla="*/ 184 w 306"/>
                <a:gd name="T3" fmla="*/ 207 h 1015"/>
                <a:gd name="T4" fmla="*/ 166 w 306"/>
                <a:gd name="T5" fmla="*/ 293 h 1015"/>
                <a:gd name="T6" fmla="*/ 217 w 306"/>
                <a:gd name="T7" fmla="*/ 442 h 1015"/>
                <a:gd name="T8" fmla="*/ 202 w 306"/>
                <a:gd name="T9" fmla="*/ 472 h 1015"/>
                <a:gd name="T10" fmla="*/ 186 w 306"/>
                <a:gd name="T11" fmla="*/ 503 h 1015"/>
                <a:gd name="T12" fmla="*/ 172 w 306"/>
                <a:gd name="T13" fmla="*/ 535 h 1015"/>
                <a:gd name="T14" fmla="*/ 158 w 306"/>
                <a:gd name="T15" fmla="*/ 567 h 1015"/>
                <a:gd name="T16" fmla="*/ 143 w 306"/>
                <a:gd name="T17" fmla="*/ 600 h 1015"/>
                <a:gd name="T18" fmla="*/ 130 w 306"/>
                <a:gd name="T19" fmla="*/ 634 h 1015"/>
                <a:gd name="T20" fmla="*/ 117 w 306"/>
                <a:gd name="T21" fmla="*/ 668 h 1015"/>
                <a:gd name="T22" fmla="*/ 104 w 306"/>
                <a:gd name="T23" fmla="*/ 704 h 1015"/>
                <a:gd name="T24" fmla="*/ 92 w 306"/>
                <a:gd name="T25" fmla="*/ 740 h 1015"/>
                <a:gd name="T26" fmla="*/ 80 w 306"/>
                <a:gd name="T27" fmla="*/ 776 h 1015"/>
                <a:gd name="T28" fmla="*/ 70 w 306"/>
                <a:gd name="T29" fmla="*/ 815 h 1015"/>
                <a:gd name="T30" fmla="*/ 59 w 306"/>
                <a:gd name="T31" fmla="*/ 853 h 1015"/>
                <a:gd name="T32" fmla="*/ 49 w 306"/>
                <a:gd name="T33" fmla="*/ 892 h 1015"/>
                <a:gd name="T34" fmla="*/ 40 w 306"/>
                <a:gd name="T35" fmla="*/ 932 h 1015"/>
                <a:gd name="T36" fmla="*/ 32 w 306"/>
                <a:gd name="T37" fmla="*/ 973 h 1015"/>
                <a:gd name="T38" fmla="*/ 23 w 306"/>
                <a:gd name="T39" fmla="*/ 1015 h 1015"/>
                <a:gd name="T40" fmla="*/ 16 w 306"/>
                <a:gd name="T41" fmla="*/ 931 h 1015"/>
                <a:gd name="T42" fmla="*/ 10 w 306"/>
                <a:gd name="T43" fmla="*/ 849 h 1015"/>
                <a:gd name="T44" fmla="*/ 5 w 306"/>
                <a:gd name="T45" fmla="*/ 768 h 1015"/>
                <a:gd name="T46" fmla="*/ 2 w 306"/>
                <a:gd name="T47" fmla="*/ 688 h 1015"/>
                <a:gd name="T48" fmla="*/ 0 w 306"/>
                <a:gd name="T49" fmla="*/ 611 h 1015"/>
                <a:gd name="T50" fmla="*/ 0 w 306"/>
                <a:gd name="T51" fmla="*/ 534 h 1015"/>
                <a:gd name="T52" fmla="*/ 0 w 306"/>
                <a:gd name="T53" fmla="*/ 459 h 1015"/>
                <a:gd name="T54" fmla="*/ 1 w 306"/>
                <a:gd name="T55" fmla="*/ 385 h 1015"/>
                <a:gd name="T56" fmla="*/ 63 w 306"/>
                <a:gd name="T57" fmla="*/ 289 h 1015"/>
                <a:gd name="T58" fmla="*/ 93 w 306"/>
                <a:gd name="T59" fmla="*/ 186 h 1015"/>
                <a:gd name="T60" fmla="*/ 80 w 306"/>
                <a:gd name="T61" fmla="*/ 8 h 1015"/>
                <a:gd name="T62" fmla="*/ 222 w 306"/>
                <a:gd name="T63" fmla="*/ 0 h 1015"/>
                <a:gd name="T64" fmla="*/ 306 w 306"/>
                <a:gd name="T65" fmla="*/ 95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6" h="1015">
                  <a:moveTo>
                    <a:pt x="306" y="95"/>
                  </a:moveTo>
                  <a:lnTo>
                    <a:pt x="184" y="207"/>
                  </a:lnTo>
                  <a:lnTo>
                    <a:pt x="166" y="293"/>
                  </a:lnTo>
                  <a:lnTo>
                    <a:pt x="217" y="442"/>
                  </a:lnTo>
                  <a:lnTo>
                    <a:pt x="202" y="472"/>
                  </a:lnTo>
                  <a:lnTo>
                    <a:pt x="186" y="503"/>
                  </a:lnTo>
                  <a:lnTo>
                    <a:pt x="172" y="535"/>
                  </a:lnTo>
                  <a:lnTo>
                    <a:pt x="158" y="567"/>
                  </a:lnTo>
                  <a:lnTo>
                    <a:pt x="143" y="600"/>
                  </a:lnTo>
                  <a:lnTo>
                    <a:pt x="130" y="634"/>
                  </a:lnTo>
                  <a:lnTo>
                    <a:pt x="117" y="668"/>
                  </a:lnTo>
                  <a:lnTo>
                    <a:pt x="104" y="704"/>
                  </a:lnTo>
                  <a:lnTo>
                    <a:pt x="92" y="740"/>
                  </a:lnTo>
                  <a:lnTo>
                    <a:pt x="80" y="776"/>
                  </a:lnTo>
                  <a:lnTo>
                    <a:pt x="70" y="815"/>
                  </a:lnTo>
                  <a:lnTo>
                    <a:pt x="59" y="853"/>
                  </a:lnTo>
                  <a:lnTo>
                    <a:pt x="49" y="892"/>
                  </a:lnTo>
                  <a:lnTo>
                    <a:pt x="40" y="932"/>
                  </a:lnTo>
                  <a:lnTo>
                    <a:pt x="32" y="973"/>
                  </a:lnTo>
                  <a:lnTo>
                    <a:pt x="23" y="1015"/>
                  </a:lnTo>
                  <a:lnTo>
                    <a:pt x="16" y="931"/>
                  </a:lnTo>
                  <a:lnTo>
                    <a:pt x="10" y="849"/>
                  </a:lnTo>
                  <a:lnTo>
                    <a:pt x="5" y="768"/>
                  </a:lnTo>
                  <a:lnTo>
                    <a:pt x="2" y="688"/>
                  </a:lnTo>
                  <a:lnTo>
                    <a:pt x="0" y="611"/>
                  </a:lnTo>
                  <a:lnTo>
                    <a:pt x="0" y="534"/>
                  </a:lnTo>
                  <a:lnTo>
                    <a:pt x="0" y="459"/>
                  </a:lnTo>
                  <a:lnTo>
                    <a:pt x="1" y="385"/>
                  </a:lnTo>
                  <a:lnTo>
                    <a:pt x="63" y="289"/>
                  </a:lnTo>
                  <a:lnTo>
                    <a:pt x="93" y="186"/>
                  </a:lnTo>
                  <a:lnTo>
                    <a:pt x="80" y="8"/>
                  </a:lnTo>
                  <a:lnTo>
                    <a:pt x="222" y="0"/>
                  </a:lnTo>
                  <a:lnTo>
                    <a:pt x="306" y="95"/>
                  </a:lnTo>
                  <a:close/>
                </a:path>
              </a:pathLst>
            </a:custGeom>
            <a:solidFill>
              <a:srgbClr val="D4A1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199" name="Freeform 155">
              <a:extLst>
                <a:ext uri="{FF2B5EF4-FFF2-40B4-BE49-F238E27FC236}">
                  <a16:creationId xmlns:a16="http://schemas.microsoft.com/office/drawing/2014/main" xmlns="" id="{761BE9A3-AFD3-4F24-85C9-EF338FF1C47B}"/>
                </a:ext>
              </a:extLst>
            </p:cNvPr>
            <p:cNvSpPr>
              <a:spLocks/>
            </p:cNvSpPr>
            <p:nvPr/>
          </p:nvSpPr>
          <p:spPr bwMode="auto">
            <a:xfrm>
              <a:off x="9505476" y="2722467"/>
              <a:ext cx="243304" cy="378876"/>
            </a:xfrm>
            <a:custGeom>
              <a:avLst/>
              <a:gdLst>
                <a:gd name="T0" fmla="*/ 770 w 1002"/>
                <a:gd name="T1" fmla="*/ 0 h 1563"/>
                <a:gd name="T2" fmla="*/ 686 w 1002"/>
                <a:gd name="T3" fmla="*/ 11 h 1563"/>
                <a:gd name="T4" fmla="*/ 606 w 1002"/>
                <a:gd name="T5" fmla="*/ 44 h 1563"/>
                <a:gd name="T6" fmla="*/ 532 w 1002"/>
                <a:gd name="T7" fmla="*/ 96 h 1563"/>
                <a:gd name="T8" fmla="*/ 466 w 1002"/>
                <a:gd name="T9" fmla="*/ 165 h 1563"/>
                <a:gd name="T10" fmla="*/ 406 w 1002"/>
                <a:gd name="T11" fmla="*/ 246 h 1563"/>
                <a:gd name="T12" fmla="*/ 353 w 1002"/>
                <a:gd name="T13" fmla="*/ 338 h 1563"/>
                <a:gd name="T14" fmla="*/ 307 w 1002"/>
                <a:gd name="T15" fmla="*/ 436 h 1563"/>
                <a:gd name="T16" fmla="*/ 269 w 1002"/>
                <a:gd name="T17" fmla="*/ 536 h 1563"/>
                <a:gd name="T18" fmla="*/ 240 w 1002"/>
                <a:gd name="T19" fmla="*/ 636 h 1563"/>
                <a:gd name="T20" fmla="*/ 219 w 1002"/>
                <a:gd name="T21" fmla="*/ 732 h 1563"/>
                <a:gd name="T22" fmla="*/ 185 w 1002"/>
                <a:gd name="T23" fmla="*/ 908 h 1563"/>
                <a:gd name="T24" fmla="*/ 155 w 1002"/>
                <a:gd name="T25" fmla="*/ 1031 h 1563"/>
                <a:gd name="T26" fmla="*/ 118 w 1002"/>
                <a:gd name="T27" fmla="*/ 1149 h 1563"/>
                <a:gd name="T28" fmla="*/ 74 w 1002"/>
                <a:gd name="T29" fmla="*/ 1251 h 1563"/>
                <a:gd name="T30" fmla="*/ 49 w 1002"/>
                <a:gd name="T31" fmla="*/ 1293 h 1563"/>
                <a:gd name="T32" fmla="*/ 21 w 1002"/>
                <a:gd name="T33" fmla="*/ 1333 h 1563"/>
                <a:gd name="T34" fmla="*/ 4 w 1002"/>
                <a:gd name="T35" fmla="*/ 1370 h 1563"/>
                <a:gd name="T36" fmla="*/ 0 w 1002"/>
                <a:gd name="T37" fmla="*/ 1401 h 1563"/>
                <a:gd name="T38" fmla="*/ 9 w 1002"/>
                <a:gd name="T39" fmla="*/ 1429 h 1563"/>
                <a:gd name="T40" fmla="*/ 27 w 1002"/>
                <a:gd name="T41" fmla="*/ 1451 h 1563"/>
                <a:gd name="T42" fmla="*/ 62 w 1002"/>
                <a:gd name="T43" fmla="*/ 1475 h 1563"/>
                <a:gd name="T44" fmla="*/ 129 w 1002"/>
                <a:gd name="T45" fmla="*/ 1504 h 1563"/>
                <a:gd name="T46" fmla="*/ 259 w 1002"/>
                <a:gd name="T47" fmla="*/ 1545 h 1563"/>
                <a:gd name="T48" fmla="*/ 319 w 1002"/>
                <a:gd name="T49" fmla="*/ 1562 h 1563"/>
                <a:gd name="T50" fmla="*/ 360 w 1002"/>
                <a:gd name="T51" fmla="*/ 1561 h 1563"/>
                <a:gd name="T52" fmla="*/ 400 w 1002"/>
                <a:gd name="T53" fmla="*/ 1543 h 1563"/>
                <a:gd name="T54" fmla="*/ 446 w 1002"/>
                <a:gd name="T55" fmla="*/ 1504 h 1563"/>
                <a:gd name="T56" fmla="*/ 517 w 1002"/>
                <a:gd name="T57" fmla="*/ 1420 h 1563"/>
                <a:gd name="T58" fmla="*/ 602 w 1002"/>
                <a:gd name="T59" fmla="*/ 1300 h 1563"/>
                <a:gd name="T60" fmla="*/ 688 w 1002"/>
                <a:gd name="T61" fmla="*/ 1164 h 1563"/>
                <a:gd name="T62" fmla="*/ 766 w 1002"/>
                <a:gd name="T63" fmla="*/ 1025 h 1563"/>
                <a:gd name="T64" fmla="*/ 833 w 1002"/>
                <a:gd name="T65" fmla="*/ 896 h 1563"/>
                <a:gd name="T66" fmla="*/ 891 w 1002"/>
                <a:gd name="T67" fmla="*/ 762 h 1563"/>
                <a:gd name="T68" fmla="*/ 956 w 1002"/>
                <a:gd name="T69" fmla="*/ 571 h 1563"/>
                <a:gd name="T70" fmla="*/ 979 w 1002"/>
                <a:gd name="T71" fmla="*/ 475 h 1563"/>
                <a:gd name="T72" fmla="*/ 996 w 1002"/>
                <a:gd name="T73" fmla="*/ 380 h 1563"/>
                <a:gd name="T74" fmla="*/ 1002 w 1002"/>
                <a:gd name="T75" fmla="*/ 291 h 1563"/>
                <a:gd name="T76" fmla="*/ 997 w 1002"/>
                <a:gd name="T77" fmla="*/ 209 h 1563"/>
                <a:gd name="T78" fmla="*/ 979 w 1002"/>
                <a:gd name="T79" fmla="*/ 138 h 1563"/>
                <a:gd name="T80" fmla="*/ 946 w 1002"/>
                <a:gd name="T81" fmla="*/ 78 h 1563"/>
                <a:gd name="T82" fmla="*/ 897 w 1002"/>
                <a:gd name="T83" fmla="*/ 34 h 1563"/>
                <a:gd name="T84" fmla="*/ 829 w 1002"/>
                <a:gd name="T85" fmla="*/ 7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2" h="1563">
                  <a:moveTo>
                    <a:pt x="829" y="7"/>
                  </a:moveTo>
                  <a:lnTo>
                    <a:pt x="800" y="2"/>
                  </a:lnTo>
                  <a:lnTo>
                    <a:pt x="770" y="0"/>
                  </a:lnTo>
                  <a:lnTo>
                    <a:pt x="741" y="1"/>
                  </a:lnTo>
                  <a:lnTo>
                    <a:pt x="713" y="5"/>
                  </a:lnTo>
                  <a:lnTo>
                    <a:pt x="686" y="11"/>
                  </a:lnTo>
                  <a:lnTo>
                    <a:pt x="658" y="19"/>
                  </a:lnTo>
                  <a:lnTo>
                    <a:pt x="632" y="31"/>
                  </a:lnTo>
                  <a:lnTo>
                    <a:pt x="606" y="44"/>
                  </a:lnTo>
                  <a:lnTo>
                    <a:pt x="581" y="59"/>
                  </a:lnTo>
                  <a:lnTo>
                    <a:pt x="556" y="77"/>
                  </a:lnTo>
                  <a:lnTo>
                    <a:pt x="532" y="96"/>
                  </a:lnTo>
                  <a:lnTo>
                    <a:pt x="510" y="118"/>
                  </a:lnTo>
                  <a:lnTo>
                    <a:pt x="487" y="140"/>
                  </a:lnTo>
                  <a:lnTo>
                    <a:pt x="466" y="165"/>
                  </a:lnTo>
                  <a:lnTo>
                    <a:pt x="445" y="191"/>
                  </a:lnTo>
                  <a:lnTo>
                    <a:pt x="425" y="218"/>
                  </a:lnTo>
                  <a:lnTo>
                    <a:pt x="406" y="246"/>
                  </a:lnTo>
                  <a:lnTo>
                    <a:pt x="387" y="276"/>
                  </a:lnTo>
                  <a:lnTo>
                    <a:pt x="369" y="307"/>
                  </a:lnTo>
                  <a:lnTo>
                    <a:pt x="353" y="338"/>
                  </a:lnTo>
                  <a:lnTo>
                    <a:pt x="336" y="370"/>
                  </a:lnTo>
                  <a:lnTo>
                    <a:pt x="322" y="402"/>
                  </a:lnTo>
                  <a:lnTo>
                    <a:pt x="307" y="436"/>
                  </a:lnTo>
                  <a:lnTo>
                    <a:pt x="293" y="469"/>
                  </a:lnTo>
                  <a:lnTo>
                    <a:pt x="281" y="502"/>
                  </a:lnTo>
                  <a:lnTo>
                    <a:pt x="269" y="536"/>
                  </a:lnTo>
                  <a:lnTo>
                    <a:pt x="259" y="569"/>
                  </a:lnTo>
                  <a:lnTo>
                    <a:pt x="249" y="602"/>
                  </a:lnTo>
                  <a:lnTo>
                    <a:pt x="240" y="636"/>
                  </a:lnTo>
                  <a:lnTo>
                    <a:pt x="232" y="668"/>
                  </a:lnTo>
                  <a:lnTo>
                    <a:pt x="225" y="700"/>
                  </a:lnTo>
                  <a:lnTo>
                    <a:pt x="219" y="732"/>
                  </a:lnTo>
                  <a:lnTo>
                    <a:pt x="207" y="796"/>
                  </a:lnTo>
                  <a:lnTo>
                    <a:pt x="193" y="870"/>
                  </a:lnTo>
                  <a:lnTo>
                    <a:pt x="185" y="908"/>
                  </a:lnTo>
                  <a:lnTo>
                    <a:pt x="175" y="949"/>
                  </a:lnTo>
                  <a:lnTo>
                    <a:pt x="166" y="989"/>
                  </a:lnTo>
                  <a:lnTo>
                    <a:pt x="155" y="1031"/>
                  </a:lnTo>
                  <a:lnTo>
                    <a:pt x="144" y="1071"/>
                  </a:lnTo>
                  <a:lnTo>
                    <a:pt x="131" y="1111"/>
                  </a:lnTo>
                  <a:lnTo>
                    <a:pt x="118" y="1149"/>
                  </a:lnTo>
                  <a:lnTo>
                    <a:pt x="105" y="1186"/>
                  </a:lnTo>
                  <a:lnTo>
                    <a:pt x="90" y="1220"/>
                  </a:lnTo>
                  <a:lnTo>
                    <a:pt x="74" y="1251"/>
                  </a:lnTo>
                  <a:lnTo>
                    <a:pt x="66" y="1267"/>
                  </a:lnTo>
                  <a:lnTo>
                    <a:pt x="58" y="1280"/>
                  </a:lnTo>
                  <a:lnTo>
                    <a:pt x="49" y="1293"/>
                  </a:lnTo>
                  <a:lnTo>
                    <a:pt x="40" y="1305"/>
                  </a:lnTo>
                  <a:lnTo>
                    <a:pt x="29" y="1319"/>
                  </a:lnTo>
                  <a:lnTo>
                    <a:pt x="21" y="1333"/>
                  </a:lnTo>
                  <a:lnTo>
                    <a:pt x="14" y="1346"/>
                  </a:lnTo>
                  <a:lnTo>
                    <a:pt x="8" y="1358"/>
                  </a:lnTo>
                  <a:lnTo>
                    <a:pt x="4" y="1370"/>
                  </a:lnTo>
                  <a:lnTo>
                    <a:pt x="2" y="1381"/>
                  </a:lnTo>
                  <a:lnTo>
                    <a:pt x="0" y="1392"/>
                  </a:lnTo>
                  <a:lnTo>
                    <a:pt x="0" y="1401"/>
                  </a:lnTo>
                  <a:lnTo>
                    <a:pt x="3" y="1411"/>
                  </a:lnTo>
                  <a:lnTo>
                    <a:pt x="5" y="1420"/>
                  </a:lnTo>
                  <a:lnTo>
                    <a:pt x="9" y="1429"/>
                  </a:lnTo>
                  <a:lnTo>
                    <a:pt x="15" y="1436"/>
                  </a:lnTo>
                  <a:lnTo>
                    <a:pt x="21" y="1444"/>
                  </a:lnTo>
                  <a:lnTo>
                    <a:pt x="27" y="1451"/>
                  </a:lnTo>
                  <a:lnTo>
                    <a:pt x="35" y="1457"/>
                  </a:lnTo>
                  <a:lnTo>
                    <a:pt x="43" y="1464"/>
                  </a:lnTo>
                  <a:lnTo>
                    <a:pt x="62" y="1475"/>
                  </a:lnTo>
                  <a:lnTo>
                    <a:pt x="83" y="1486"/>
                  </a:lnTo>
                  <a:lnTo>
                    <a:pt x="105" y="1495"/>
                  </a:lnTo>
                  <a:lnTo>
                    <a:pt x="129" y="1504"/>
                  </a:lnTo>
                  <a:lnTo>
                    <a:pt x="176" y="1519"/>
                  </a:lnTo>
                  <a:lnTo>
                    <a:pt x="222" y="1532"/>
                  </a:lnTo>
                  <a:lnTo>
                    <a:pt x="259" y="1545"/>
                  </a:lnTo>
                  <a:lnTo>
                    <a:pt x="291" y="1555"/>
                  </a:lnTo>
                  <a:lnTo>
                    <a:pt x="305" y="1558"/>
                  </a:lnTo>
                  <a:lnTo>
                    <a:pt x="319" y="1562"/>
                  </a:lnTo>
                  <a:lnTo>
                    <a:pt x="333" y="1563"/>
                  </a:lnTo>
                  <a:lnTo>
                    <a:pt x="347" y="1562"/>
                  </a:lnTo>
                  <a:lnTo>
                    <a:pt x="360" y="1561"/>
                  </a:lnTo>
                  <a:lnTo>
                    <a:pt x="373" y="1557"/>
                  </a:lnTo>
                  <a:lnTo>
                    <a:pt x="386" y="1551"/>
                  </a:lnTo>
                  <a:lnTo>
                    <a:pt x="400" y="1543"/>
                  </a:lnTo>
                  <a:lnTo>
                    <a:pt x="414" y="1532"/>
                  </a:lnTo>
                  <a:lnTo>
                    <a:pt x="430" y="1519"/>
                  </a:lnTo>
                  <a:lnTo>
                    <a:pt x="446" y="1504"/>
                  </a:lnTo>
                  <a:lnTo>
                    <a:pt x="464" y="1485"/>
                  </a:lnTo>
                  <a:lnTo>
                    <a:pt x="490" y="1455"/>
                  </a:lnTo>
                  <a:lnTo>
                    <a:pt x="517" y="1420"/>
                  </a:lnTo>
                  <a:lnTo>
                    <a:pt x="545" y="1382"/>
                  </a:lnTo>
                  <a:lnTo>
                    <a:pt x="574" y="1343"/>
                  </a:lnTo>
                  <a:lnTo>
                    <a:pt x="602" y="1300"/>
                  </a:lnTo>
                  <a:lnTo>
                    <a:pt x="631" y="1256"/>
                  </a:lnTo>
                  <a:lnTo>
                    <a:pt x="659" y="1211"/>
                  </a:lnTo>
                  <a:lnTo>
                    <a:pt x="688" y="1164"/>
                  </a:lnTo>
                  <a:lnTo>
                    <a:pt x="715" y="1118"/>
                  </a:lnTo>
                  <a:lnTo>
                    <a:pt x="741" y="1071"/>
                  </a:lnTo>
                  <a:lnTo>
                    <a:pt x="766" y="1025"/>
                  </a:lnTo>
                  <a:lnTo>
                    <a:pt x="790" y="981"/>
                  </a:lnTo>
                  <a:lnTo>
                    <a:pt x="813" y="937"/>
                  </a:lnTo>
                  <a:lnTo>
                    <a:pt x="833" y="896"/>
                  </a:lnTo>
                  <a:lnTo>
                    <a:pt x="851" y="857"/>
                  </a:lnTo>
                  <a:lnTo>
                    <a:pt x="866" y="821"/>
                  </a:lnTo>
                  <a:lnTo>
                    <a:pt x="891" y="762"/>
                  </a:lnTo>
                  <a:lnTo>
                    <a:pt x="915" y="699"/>
                  </a:lnTo>
                  <a:lnTo>
                    <a:pt x="937" y="636"/>
                  </a:lnTo>
                  <a:lnTo>
                    <a:pt x="956" y="571"/>
                  </a:lnTo>
                  <a:lnTo>
                    <a:pt x="965" y="539"/>
                  </a:lnTo>
                  <a:lnTo>
                    <a:pt x="972" y="506"/>
                  </a:lnTo>
                  <a:lnTo>
                    <a:pt x="979" y="475"/>
                  </a:lnTo>
                  <a:lnTo>
                    <a:pt x="985" y="443"/>
                  </a:lnTo>
                  <a:lnTo>
                    <a:pt x="991" y="411"/>
                  </a:lnTo>
                  <a:lnTo>
                    <a:pt x="996" y="380"/>
                  </a:lnTo>
                  <a:lnTo>
                    <a:pt x="998" y="350"/>
                  </a:lnTo>
                  <a:lnTo>
                    <a:pt x="1001" y="320"/>
                  </a:lnTo>
                  <a:lnTo>
                    <a:pt x="1002" y="291"/>
                  </a:lnTo>
                  <a:lnTo>
                    <a:pt x="1002" y="263"/>
                  </a:lnTo>
                  <a:lnTo>
                    <a:pt x="1000" y="236"/>
                  </a:lnTo>
                  <a:lnTo>
                    <a:pt x="997" y="209"/>
                  </a:lnTo>
                  <a:lnTo>
                    <a:pt x="992" y="184"/>
                  </a:lnTo>
                  <a:lnTo>
                    <a:pt x="986" y="161"/>
                  </a:lnTo>
                  <a:lnTo>
                    <a:pt x="979" y="138"/>
                  </a:lnTo>
                  <a:lnTo>
                    <a:pt x="970" y="116"/>
                  </a:lnTo>
                  <a:lnTo>
                    <a:pt x="959" y="96"/>
                  </a:lnTo>
                  <a:lnTo>
                    <a:pt x="946" y="78"/>
                  </a:lnTo>
                  <a:lnTo>
                    <a:pt x="932" y="62"/>
                  </a:lnTo>
                  <a:lnTo>
                    <a:pt x="915" y="47"/>
                  </a:lnTo>
                  <a:lnTo>
                    <a:pt x="897" y="34"/>
                  </a:lnTo>
                  <a:lnTo>
                    <a:pt x="877" y="24"/>
                  </a:lnTo>
                  <a:lnTo>
                    <a:pt x="854" y="14"/>
                  </a:lnTo>
                  <a:lnTo>
                    <a:pt x="829" y="7"/>
                  </a:lnTo>
                  <a:close/>
                </a:path>
              </a:pathLst>
            </a:custGeom>
            <a:solidFill>
              <a:srgbClr val="646B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00" name="Freeform 156">
              <a:extLst>
                <a:ext uri="{FF2B5EF4-FFF2-40B4-BE49-F238E27FC236}">
                  <a16:creationId xmlns:a16="http://schemas.microsoft.com/office/drawing/2014/main" xmlns="" id="{68CA4FEF-A87C-498F-B3E2-63A7A153EB9A}"/>
                </a:ext>
              </a:extLst>
            </p:cNvPr>
            <p:cNvSpPr>
              <a:spLocks/>
            </p:cNvSpPr>
            <p:nvPr/>
          </p:nvSpPr>
          <p:spPr bwMode="auto">
            <a:xfrm>
              <a:off x="9361431" y="2369011"/>
              <a:ext cx="194885" cy="118626"/>
            </a:xfrm>
            <a:custGeom>
              <a:avLst/>
              <a:gdLst>
                <a:gd name="T0" fmla="*/ 9 w 804"/>
                <a:gd name="T1" fmla="*/ 177 h 487"/>
                <a:gd name="T2" fmla="*/ 31 w 804"/>
                <a:gd name="T3" fmla="*/ 216 h 487"/>
                <a:gd name="T4" fmla="*/ 62 w 804"/>
                <a:gd name="T5" fmla="*/ 255 h 487"/>
                <a:gd name="T6" fmla="*/ 99 w 804"/>
                <a:gd name="T7" fmla="*/ 292 h 487"/>
                <a:gd name="T8" fmla="*/ 142 w 804"/>
                <a:gd name="T9" fmla="*/ 327 h 487"/>
                <a:gd name="T10" fmla="*/ 190 w 804"/>
                <a:gd name="T11" fmla="*/ 360 h 487"/>
                <a:gd name="T12" fmla="*/ 242 w 804"/>
                <a:gd name="T13" fmla="*/ 391 h 487"/>
                <a:gd name="T14" fmla="*/ 297 w 804"/>
                <a:gd name="T15" fmla="*/ 417 h 487"/>
                <a:gd name="T16" fmla="*/ 355 w 804"/>
                <a:gd name="T17" fmla="*/ 441 h 487"/>
                <a:gd name="T18" fmla="*/ 413 w 804"/>
                <a:gd name="T19" fmla="*/ 460 h 487"/>
                <a:gd name="T20" fmla="*/ 473 w 804"/>
                <a:gd name="T21" fmla="*/ 474 h 487"/>
                <a:gd name="T22" fmla="*/ 532 w 804"/>
                <a:gd name="T23" fmla="*/ 484 h 487"/>
                <a:gd name="T24" fmla="*/ 590 w 804"/>
                <a:gd name="T25" fmla="*/ 487 h 487"/>
                <a:gd name="T26" fmla="*/ 646 w 804"/>
                <a:gd name="T27" fmla="*/ 485 h 487"/>
                <a:gd name="T28" fmla="*/ 700 w 804"/>
                <a:gd name="T29" fmla="*/ 477 h 487"/>
                <a:gd name="T30" fmla="*/ 749 w 804"/>
                <a:gd name="T31" fmla="*/ 460 h 487"/>
                <a:gd name="T32" fmla="*/ 785 w 804"/>
                <a:gd name="T33" fmla="*/ 442 h 487"/>
                <a:gd name="T34" fmla="*/ 802 w 804"/>
                <a:gd name="T35" fmla="*/ 431 h 487"/>
                <a:gd name="T36" fmla="*/ 803 w 804"/>
                <a:gd name="T37" fmla="*/ 424 h 487"/>
                <a:gd name="T38" fmla="*/ 793 w 804"/>
                <a:gd name="T39" fmla="*/ 421 h 487"/>
                <a:gd name="T40" fmla="*/ 756 w 804"/>
                <a:gd name="T41" fmla="*/ 420 h 487"/>
                <a:gd name="T42" fmla="*/ 676 w 804"/>
                <a:gd name="T43" fmla="*/ 418 h 487"/>
                <a:gd name="T44" fmla="*/ 602 w 804"/>
                <a:gd name="T45" fmla="*/ 415 h 487"/>
                <a:gd name="T46" fmla="*/ 549 w 804"/>
                <a:gd name="T47" fmla="*/ 409 h 487"/>
                <a:gd name="T48" fmla="*/ 493 w 804"/>
                <a:gd name="T49" fmla="*/ 399 h 487"/>
                <a:gd name="T50" fmla="*/ 438 w 804"/>
                <a:gd name="T51" fmla="*/ 384 h 487"/>
                <a:gd name="T52" fmla="*/ 385 w 804"/>
                <a:gd name="T53" fmla="*/ 364 h 487"/>
                <a:gd name="T54" fmla="*/ 335 w 804"/>
                <a:gd name="T55" fmla="*/ 335 h 487"/>
                <a:gd name="T56" fmla="*/ 288 w 804"/>
                <a:gd name="T57" fmla="*/ 299 h 487"/>
                <a:gd name="T58" fmla="*/ 250 w 804"/>
                <a:gd name="T59" fmla="*/ 255 h 487"/>
                <a:gd name="T60" fmla="*/ 180 w 804"/>
                <a:gd name="T61" fmla="*/ 133 h 487"/>
                <a:gd name="T62" fmla="*/ 126 w 804"/>
                <a:gd name="T63" fmla="*/ 39 h 487"/>
                <a:gd name="T64" fmla="*/ 109 w 804"/>
                <a:gd name="T65" fmla="*/ 12 h 487"/>
                <a:gd name="T66" fmla="*/ 98 w 804"/>
                <a:gd name="T67" fmla="*/ 3 h 487"/>
                <a:gd name="T68" fmla="*/ 88 w 804"/>
                <a:gd name="T69" fmla="*/ 0 h 487"/>
                <a:gd name="T70" fmla="*/ 80 w 804"/>
                <a:gd name="T71" fmla="*/ 3 h 487"/>
                <a:gd name="T72" fmla="*/ 72 w 804"/>
                <a:gd name="T73" fmla="*/ 11 h 487"/>
                <a:gd name="T74" fmla="*/ 62 w 804"/>
                <a:gd name="T75" fmla="*/ 25 h 487"/>
                <a:gd name="T76" fmla="*/ 33 w 804"/>
                <a:gd name="T77" fmla="*/ 85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4" h="487">
                  <a:moveTo>
                    <a:pt x="0" y="156"/>
                  </a:moveTo>
                  <a:lnTo>
                    <a:pt x="9" y="177"/>
                  </a:lnTo>
                  <a:lnTo>
                    <a:pt x="19" y="197"/>
                  </a:lnTo>
                  <a:lnTo>
                    <a:pt x="31" y="216"/>
                  </a:lnTo>
                  <a:lnTo>
                    <a:pt x="46" y="236"/>
                  </a:lnTo>
                  <a:lnTo>
                    <a:pt x="62" y="255"/>
                  </a:lnTo>
                  <a:lnTo>
                    <a:pt x="80" y="273"/>
                  </a:lnTo>
                  <a:lnTo>
                    <a:pt x="99" y="292"/>
                  </a:lnTo>
                  <a:lnTo>
                    <a:pt x="121" y="310"/>
                  </a:lnTo>
                  <a:lnTo>
                    <a:pt x="142" y="327"/>
                  </a:lnTo>
                  <a:lnTo>
                    <a:pt x="166" y="345"/>
                  </a:lnTo>
                  <a:lnTo>
                    <a:pt x="190" y="360"/>
                  </a:lnTo>
                  <a:lnTo>
                    <a:pt x="216" y="376"/>
                  </a:lnTo>
                  <a:lnTo>
                    <a:pt x="242" y="391"/>
                  </a:lnTo>
                  <a:lnTo>
                    <a:pt x="269" y="404"/>
                  </a:lnTo>
                  <a:lnTo>
                    <a:pt x="297" y="417"/>
                  </a:lnTo>
                  <a:lnTo>
                    <a:pt x="325" y="429"/>
                  </a:lnTo>
                  <a:lnTo>
                    <a:pt x="355" y="441"/>
                  </a:lnTo>
                  <a:lnTo>
                    <a:pt x="383" y="451"/>
                  </a:lnTo>
                  <a:lnTo>
                    <a:pt x="413" y="460"/>
                  </a:lnTo>
                  <a:lnTo>
                    <a:pt x="443" y="467"/>
                  </a:lnTo>
                  <a:lnTo>
                    <a:pt x="473" y="474"/>
                  </a:lnTo>
                  <a:lnTo>
                    <a:pt x="502" y="480"/>
                  </a:lnTo>
                  <a:lnTo>
                    <a:pt x="532" y="484"/>
                  </a:lnTo>
                  <a:lnTo>
                    <a:pt x="561" y="486"/>
                  </a:lnTo>
                  <a:lnTo>
                    <a:pt x="590" y="487"/>
                  </a:lnTo>
                  <a:lnTo>
                    <a:pt x="618" y="487"/>
                  </a:lnTo>
                  <a:lnTo>
                    <a:pt x="646" y="485"/>
                  </a:lnTo>
                  <a:lnTo>
                    <a:pt x="674" y="481"/>
                  </a:lnTo>
                  <a:lnTo>
                    <a:pt x="700" y="477"/>
                  </a:lnTo>
                  <a:lnTo>
                    <a:pt x="725" y="470"/>
                  </a:lnTo>
                  <a:lnTo>
                    <a:pt x="749" y="460"/>
                  </a:lnTo>
                  <a:lnTo>
                    <a:pt x="772" y="451"/>
                  </a:lnTo>
                  <a:lnTo>
                    <a:pt x="785" y="442"/>
                  </a:lnTo>
                  <a:lnTo>
                    <a:pt x="796" y="436"/>
                  </a:lnTo>
                  <a:lnTo>
                    <a:pt x="802" y="431"/>
                  </a:lnTo>
                  <a:lnTo>
                    <a:pt x="804" y="428"/>
                  </a:lnTo>
                  <a:lnTo>
                    <a:pt x="803" y="424"/>
                  </a:lnTo>
                  <a:lnTo>
                    <a:pt x="800" y="422"/>
                  </a:lnTo>
                  <a:lnTo>
                    <a:pt x="793" y="421"/>
                  </a:lnTo>
                  <a:lnTo>
                    <a:pt x="782" y="420"/>
                  </a:lnTo>
                  <a:lnTo>
                    <a:pt x="756" y="420"/>
                  </a:lnTo>
                  <a:lnTo>
                    <a:pt x="719" y="420"/>
                  </a:lnTo>
                  <a:lnTo>
                    <a:pt x="676" y="418"/>
                  </a:lnTo>
                  <a:lnTo>
                    <a:pt x="628" y="416"/>
                  </a:lnTo>
                  <a:lnTo>
                    <a:pt x="602" y="415"/>
                  </a:lnTo>
                  <a:lnTo>
                    <a:pt x="576" y="412"/>
                  </a:lnTo>
                  <a:lnTo>
                    <a:pt x="549" y="409"/>
                  </a:lnTo>
                  <a:lnTo>
                    <a:pt x="521" y="404"/>
                  </a:lnTo>
                  <a:lnTo>
                    <a:pt x="493" y="399"/>
                  </a:lnTo>
                  <a:lnTo>
                    <a:pt x="465" y="392"/>
                  </a:lnTo>
                  <a:lnTo>
                    <a:pt x="438" y="384"/>
                  </a:lnTo>
                  <a:lnTo>
                    <a:pt x="411" y="374"/>
                  </a:lnTo>
                  <a:lnTo>
                    <a:pt x="385" y="364"/>
                  </a:lnTo>
                  <a:lnTo>
                    <a:pt x="358" y="351"/>
                  </a:lnTo>
                  <a:lnTo>
                    <a:pt x="335" y="335"/>
                  </a:lnTo>
                  <a:lnTo>
                    <a:pt x="311" y="318"/>
                  </a:lnTo>
                  <a:lnTo>
                    <a:pt x="288" y="299"/>
                  </a:lnTo>
                  <a:lnTo>
                    <a:pt x="268" y="278"/>
                  </a:lnTo>
                  <a:lnTo>
                    <a:pt x="250" y="255"/>
                  </a:lnTo>
                  <a:lnTo>
                    <a:pt x="234" y="229"/>
                  </a:lnTo>
                  <a:lnTo>
                    <a:pt x="180" y="133"/>
                  </a:lnTo>
                  <a:lnTo>
                    <a:pt x="142" y="64"/>
                  </a:lnTo>
                  <a:lnTo>
                    <a:pt x="126" y="39"/>
                  </a:lnTo>
                  <a:lnTo>
                    <a:pt x="113" y="20"/>
                  </a:lnTo>
                  <a:lnTo>
                    <a:pt x="109" y="12"/>
                  </a:lnTo>
                  <a:lnTo>
                    <a:pt x="103" y="8"/>
                  </a:lnTo>
                  <a:lnTo>
                    <a:pt x="98" y="3"/>
                  </a:lnTo>
                  <a:lnTo>
                    <a:pt x="93" y="0"/>
                  </a:lnTo>
                  <a:lnTo>
                    <a:pt x="88" y="0"/>
                  </a:lnTo>
                  <a:lnTo>
                    <a:pt x="85" y="0"/>
                  </a:lnTo>
                  <a:lnTo>
                    <a:pt x="80" y="3"/>
                  </a:lnTo>
                  <a:lnTo>
                    <a:pt x="75" y="6"/>
                  </a:lnTo>
                  <a:lnTo>
                    <a:pt x="72" y="11"/>
                  </a:lnTo>
                  <a:lnTo>
                    <a:pt x="67" y="17"/>
                  </a:lnTo>
                  <a:lnTo>
                    <a:pt x="62" y="25"/>
                  </a:lnTo>
                  <a:lnTo>
                    <a:pt x="56" y="35"/>
                  </a:lnTo>
                  <a:lnTo>
                    <a:pt x="33" y="85"/>
                  </a:lnTo>
                  <a:lnTo>
                    <a:pt x="0" y="156"/>
                  </a:lnTo>
                  <a:close/>
                </a:path>
              </a:pathLst>
            </a:custGeom>
            <a:solidFill>
              <a:srgbClr val="9463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01" name="Freeform 157">
              <a:extLst>
                <a:ext uri="{FF2B5EF4-FFF2-40B4-BE49-F238E27FC236}">
                  <a16:creationId xmlns:a16="http://schemas.microsoft.com/office/drawing/2014/main" xmlns="" id="{FF58BF6D-ACB5-4820-92D4-F3AC113A3D24}"/>
                </a:ext>
              </a:extLst>
            </p:cNvPr>
            <p:cNvSpPr>
              <a:spLocks/>
            </p:cNvSpPr>
            <p:nvPr/>
          </p:nvSpPr>
          <p:spPr bwMode="auto">
            <a:xfrm>
              <a:off x="7721250" y="2935509"/>
              <a:ext cx="2148576" cy="1232253"/>
            </a:xfrm>
            <a:custGeom>
              <a:avLst/>
              <a:gdLst>
                <a:gd name="T0" fmla="*/ 8054 w 8874"/>
                <a:gd name="T1" fmla="*/ 990 h 5092"/>
                <a:gd name="T2" fmla="*/ 8348 w 8874"/>
                <a:gd name="T3" fmla="*/ 1253 h 5092"/>
                <a:gd name="T4" fmla="*/ 8576 w 8874"/>
                <a:gd name="T5" fmla="*/ 1533 h 5092"/>
                <a:gd name="T6" fmla="*/ 8739 w 8874"/>
                <a:gd name="T7" fmla="*/ 1825 h 5092"/>
                <a:gd name="T8" fmla="*/ 8839 w 8874"/>
                <a:gd name="T9" fmla="*/ 2123 h 5092"/>
                <a:gd name="T10" fmla="*/ 8874 w 8874"/>
                <a:gd name="T11" fmla="*/ 2427 h 5092"/>
                <a:gd name="T12" fmla="*/ 8846 w 8874"/>
                <a:gd name="T13" fmla="*/ 2732 h 5092"/>
                <a:gd name="T14" fmla="*/ 8756 w 8874"/>
                <a:gd name="T15" fmla="*/ 3035 h 5092"/>
                <a:gd name="T16" fmla="*/ 8602 w 8874"/>
                <a:gd name="T17" fmla="*/ 3332 h 5092"/>
                <a:gd name="T18" fmla="*/ 8387 w 8874"/>
                <a:gd name="T19" fmla="*/ 3620 h 5092"/>
                <a:gd name="T20" fmla="*/ 8109 w 8874"/>
                <a:gd name="T21" fmla="*/ 3894 h 5092"/>
                <a:gd name="T22" fmla="*/ 7770 w 8874"/>
                <a:gd name="T23" fmla="*/ 4152 h 5092"/>
                <a:gd name="T24" fmla="*/ 7369 w 8874"/>
                <a:gd name="T25" fmla="*/ 4390 h 5092"/>
                <a:gd name="T26" fmla="*/ 6921 w 8874"/>
                <a:gd name="T27" fmla="*/ 4599 h 5092"/>
                <a:gd name="T28" fmla="*/ 6444 w 8874"/>
                <a:gd name="T29" fmla="*/ 4771 h 5092"/>
                <a:gd name="T30" fmla="*/ 5943 w 8874"/>
                <a:gd name="T31" fmla="*/ 4906 h 5092"/>
                <a:gd name="T32" fmla="*/ 5426 w 8874"/>
                <a:gd name="T33" fmla="*/ 5004 h 5092"/>
                <a:gd name="T34" fmla="*/ 4898 w 8874"/>
                <a:gd name="T35" fmla="*/ 5065 h 5092"/>
                <a:gd name="T36" fmla="*/ 4366 w 8874"/>
                <a:gd name="T37" fmla="*/ 5090 h 5092"/>
                <a:gd name="T38" fmla="*/ 3835 w 8874"/>
                <a:gd name="T39" fmla="*/ 5080 h 5092"/>
                <a:gd name="T40" fmla="*/ 3313 w 8874"/>
                <a:gd name="T41" fmla="*/ 5032 h 5092"/>
                <a:gd name="T42" fmla="*/ 2804 w 8874"/>
                <a:gd name="T43" fmla="*/ 4948 h 5092"/>
                <a:gd name="T44" fmla="*/ 2315 w 8874"/>
                <a:gd name="T45" fmla="*/ 4827 h 5092"/>
                <a:gd name="T46" fmla="*/ 1854 w 8874"/>
                <a:gd name="T47" fmla="*/ 4671 h 5092"/>
                <a:gd name="T48" fmla="*/ 1423 w 8874"/>
                <a:gd name="T49" fmla="*/ 4478 h 5092"/>
                <a:gd name="T50" fmla="*/ 1032 w 8874"/>
                <a:gd name="T51" fmla="*/ 4251 h 5092"/>
                <a:gd name="T52" fmla="*/ 699 w 8874"/>
                <a:gd name="T53" fmla="*/ 3997 h 5092"/>
                <a:gd name="T54" fmla="*/ 430 w 8874"/>
                <a:gd name="T55" fmla="*/ 3727 h 5092"/>
                <a:gd name="T56" fmla="*/ 227 w 8874"/>
                <a:gd name="T57" fmla="*/ 3443 h 5092"/>
                <a:gd name="T58" fmla="*/ 88 w 8874"/>
                <a:gd name="T59" fmla="*/ 3149 h 5092"/>
                <a:gd name="T60" fmla="*/ 14 w 8874"/>
                <a:gd name="T61" fmla="*/ 2847 h 5092"/>
                <a:gd name="T62" fmla="*/ 3 w 8874"/>
                <a:gd name="T63" fmla="*/ 2542 h 5092"/>
                <a:gd name="T64" fmla="*/ 57 w 8874"/>
                <a:gd name="T65" fmla="*/ 2238 h 5092"/>
                <a:gd name="T66" fmla="*/ 173 w 8874"/>
                <a:gd name="T67" fmla="*/ 1936 h 5092"/>
                <a:gd name="T68" fmla="*/ 352 w 8874"/>
                <a:gd name="T69" fmla="*/ 1642 h 5092"/>
                <a:gd name="T70" fmla="*/ 593 w 8874"/>
                <a:gd name="T71" fmla="*/ 1360 h 5092"/>
                <a:gd name="T72" fmla="*/ 897 w 8874"/>
                <a:gd name="T73" fmla="*/ 1091 h 5092"/>
                <a:gd name="T74" fmla="*/ 1260 w 8874"/>
                <a:gd name="T75" fmla="*/ 840 h 5092"/>
                <a:gd name="T76" fmla="*/ 1684 w 8874"/>
                <a:gd name="T77" fmla="*/ 612 h 5092"/>
                <a:gd name="T78" fmla="*/ 2144 w 8874"/>
                <a:gd name="T79" fmla="*/ 418 h 5092"/>
                <a:gd name="T80" fmla="*/ 2631 w 8874"/>
                <a:gd name="T81" fmla="*/ 262 h 5092"/>
                <a:gd name="T82" fmla="*/ 3138 w 8874"/>
                <a:gd name="T83" fmla="*/ 142 h 5092"/>
                <a:gd name="T84" fmla="*/ 3659 w 8874"/>
                <a:gd name="T85" fmla="*/ 59 h 5092"/>
                <a:gd name="T86" fmla="*/ 4190 w 8874"/>
                <a:gd name="T87" fmla="*/ 11 h 5092"/>
                <a:gd name="T88" fmla="*/ 4722 w 8874"/>
                <a:gd name="T89" fmla="*/ 0 h 5092"/>
                <a:gd name="T90" fmla="*/ 5250 w 8874"/>
                <a:gd name="T91" fmla="*/ 27 h 5092"/>
                <a:gd name="T92" fmla="*/ 5767 w 8874"/>
                <a:gd name="T93" fmla="*/ 89 h 5092"/>
                <a:gd name="T94" fmla="*/ 6269 w 8874"/>
                <a:gd name="T95" fmla="*/ 187 h 5092"/>
                <a:gd name="T96" fmla="*/ 6749 w 8874"/>
                <a:gd name="T97" fmla="*/ 322 h 5092"/>
                <a:gd name="T98" fmla="*/ 7200 w 8874"/>
                <a:gd name="T99" fmla="*/ 492 h 5092"/>
                <a:gd name="T100" fmla="*/ 7616 w 8874"/>
                <a:gd name="T101" fmla="*/ 699 h 50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874" h="5092">
                  <a:moveTo>
                    <a:pt x="7771" y="792"/>
                  </a:moveTo>
                  <a:lnTo>
                    <a:pt x="7846" y="840"/>
                  </a:lnTo>
                  <a:lnTo>
                    <a:pt x="7917" y="889"/>
                  </a:lnTo>
                  <a:lnTo>
                    <a:pt x="7988" y="939"/>
                  </a:lnTo>
                  <a:lnTo>
                    <a:pt x="8054" y="990"/>
                  </a:lnTo>
                  <a:lnTo>
                    <a:pt x="8118" y="1041"/>
                  </a:lnTo>
                  <a:lnTo>
                    <a:pt x="8179" y="1093"/>
                  </a:lnTo>
                  <a:lnTo>
                    <a:pt x="8237" y="1146"/>
                  </a:lnTo>
                  <a:lnTo>
                    <a:pt x="8294" y="1199"/>
                  </a:lnTo>
                  <a:lnTo>
                    <a:pt x="8348" y="1253"/>
                  </a:lnTo>
                  <a:lnTo>
                    <a:pt x="8398" y="1308"/>
                  </a:lnTo>
                  <a:lnTo>
                    <a:pt x="8447" y="1364"/>
                  </a:lnTo>
                  <a:lnTo>
                    <a:pt x="8492" y="1420"/>
                  </a:lnTo>
                  <a:lnTo>
                    <a:pt x="8536" y="1476"/>
                  </a:lnTo>
                  <a:lnTo>
                    <a:pt x="8576" y="1533"/>
                  </a:lnTo>
                  <a:lnTo>
                    <a:pt x="8613" y="1590"/>
                  </a:lnTo>
                  <a:lnTo>
                    <a:pt x="8649" y="1648"/>
                  </a:lnTo>
                  <a:lnTo>
                    <a:pt x="8682" y="1707"/>
                  </a:lnTo>
                  <a:lnTo>
                    <a:pt x="8712" y="1765"/>
                  </a:lnTo>
                  <a:lnTo>
                    <a:pt x="8739" y="1825"/>
                  </a:lnTo>
                  <a:lnTo>
                    <a:pt x="8764" y="1883"/>
                  </a:lnTo>
                  <a:lnTo>
                    <a:pt x="8787" y="1942"/>
                  </a:lnTo>
                  <a:lnTo>
                    <a:pt x="8807" y="2003"/>
                  </a:lnTo>
                  <a:lnTo>
                    <a:pt x="8824" y="2063"/>
                  </a:lnTo>
                  <a:lnTo>
                    <a:pt x="8839" y="2123"/>
                  </a:lnTo>
                  <a:lnTo>
                    <a:pt x="8851" y="2184"/>
                  </a:lnTo>
                  <a:lnTo>
                    <a:pt x="8861" y="2245"/>
                  </a:lnTo>
                  <a:lnTo>
                    <a:pt x="8868" y="2306"/>
                  </a:lnTo>
                  <a:lnTo>
                    <a:pt x="8872" y="2366"/>
                  </a:lnTo>
                  <a:lnTo>
                    <a:pt x="8874" y="2427"/>
                  </a:lnTo>
                  <a:lnTo>
                    <a:pt x="8874" y="2489"/>
                  </a:lnTo>
                  <a:lnTo>
                    <a:pt x="8870" y="2550"/>
                  </a:lnTo>
                  <a:lnTo>
                    <a:pt x="8865" y="2610"/>
                  </a:lnTo>
                  <a:lnTo>
                    <a:pt x="8857" y="2671"/>
                  </a:lnTo>
                  <a:lnTo>
                    <a:pt x="8846" y="2732"/>
                  </a:lnTo>
                  <a:lnTo>
                    <a:pt x="8833" y="2794"/>
                  </a:lnTo>
                  <a:lnTo>
                    <a:pt x="8818" y="2854"/>
                  </a:lnTo>
                  <a:lnTo>
                    <a:pt x="8800" y="2914"/>
                  </a:lnTo>
                  <a:lnTo>
                    <a:pt x="8778" y="2975"/>
                  </a:lnTo>
                  <a:lnTo>
                    <a:pt x="8756" y="3035"/>
                  </a:lnTo>
                  <a:lnTo>
                    <a:pt x="8730" y="3095"/>
                  </a:lnTo>
                  <a:lnTo>
                    <a:pt x="8702" y="3154"/>
                  </a:lnTo>
                  <a:lnTo>
                    <a:pt x="8671" y="3214"/>
                  </a:lnTo>
                  <a:lnTo>
                    <a:pt x="8638" y="3274"/>
                  </a:lnTo>
                  <a:lnTo>
                    <a:pt x="8602" y="3332"/>
                  </a:lnTo>
                  <a:lnTo>
                    <a:pt x="8564" y="3390"/>
                  </a:lnTo>
                  <a:lnTo>
                    <a:pt x="8524" y="3449"/>
                  </a:lnTo>
                  <a:lnTo>
                    <a:pt x="8480" y="3506"/>
                  </a:lnTo>
                  <a:lnTo>
                    <a:pt x="8435" y="3563"/>
                  </a:lnTo>
                  <a:lnTo>
                    <a:pt x="8387" y="3620"/>
                  </a:lnTo>
                  <a:lnTo>
                    <a:pt x="8336" y="3676"/>
                  </a:lnTo>
                  <a:lnTo>
                    <a:pt x="8283" y="3731"/>
                  </a:lnTo>
                  <a:lnTo>
                    <a:pt x="8228" y="3787"/>
                  </a:lnTo>
                  <a:lnTo>
                    <a:pt x="8170" y="3840"/>
                  </a:lnTo>
                  <a:lnTo>
                    <a:pt x="8109" y="3894"/>
                  </a:lnTo>
                  <a:lnTo>
                    <a:pt x="8046" y="3947"/>
                  </a:lnTo>
                  <a:lnTo>
                    <a:pt x="7980" y="4000"/>
                  </a:lnTo>
                  <a:lnTo>
                    <a:pt x="7913" y="4051"/>
                  </a:lnTo>
                  <a:lnTo>
                    <a:pt x="7842" y="4102"/>
                  </a:lnTo>
                  <a:lnTo>
                    <a:pt x="7770" y="4152"/>
                  </a:lnTo>
                  <a:lnTo>
                    <a:pt x="7695" y="4202"/>
                  </a:lnTo>
                  <a:lnTo>
                    <a:pt x="7616" y="4250"/>
                  </a:lnTo>
                  <a:lnTo>
                    <a:pt x="7537" y="4297"/>
                  </a:lnTo>
                  <a:lnTo>
                    <a:pt x="7455" y="4345"/>
                  </a:lnTo>
                  <a:lnTo>
                    <a:pt x="7369" y="4390"/>
                  </a:lnTo>
                  <a:lnTo>
                    <a:pt x="7282" y="4436"/>
                  </a:lnTo>
                  <a:lnTo>
                    <a:pt x="7194" y="4478"/>
                  </a:lnTo>
                  <a:lnTo>
                    <a:pt x="7104" y="4520"/>
                  </a:lnTo>
                  <a:lnTo>
                    <a:pt x="7013" y="4561"/>
                  </a:lnTo>
                  <a:lnTo>
                    <a:pt x="6921" y="4599"/>
                  </a:lnTo>
                  <a:lnTo>
                    <a:pt x="6828" y="4637"/>
                  </a:lnTo>
                  <a:lnTo>
                    <a:pt x="6733" y="4673"/>
                  </a:lnTo>
                  <a:lnTo>
                    <a:pt x="6638" y="4707"/>
                  </a:lnTo>
                  <a:lnTo>
                    <a:pt x="6541" y="4739"/>
                  </a:lnTo>
                  <a:lnTo>
                    <a:pt x="6444" y="4771"/>
                  </a:lnTo>
                  <a:lnTo>
                    <a:pt x="6345" y="4801"/>
                  </a:lnTo>
                  <a:lnTo>
                    <a:pt x="6245" y="4830"/>
                  </a:lnTo>
                  <a:lnTo>
                    <a:pt x="6145" y="4856"/>
                  </a:lnTo>
                  <a:lnTo>
                    <a:pt x="6044" y="4882"/>
                  </a:lnTo>
                  <a:lnTo>
                    <a:pt x="5943" y="4906"/>
                  </a:lnTo>
                  <a:lnTo>
                    <a:pt x="5841" y="4928"/>
                  </a:lnTo>
                  <a:lnTo>
                    <a:pt x="5737" y="4950"/>
                  </a:lnTo>
                  <a:lnTo>
                    <a:pt x="5634" y="4969"/>
                  </a:lnTo>
                  <a:lnTo>
                    <a:pt x="5530" y="4987"/>
                  </a:lnTo>
                  <a:lnTo>
                    <a:pt x="5426" y="5004"/>
                  </a:lnTo>
                  <a:lnTo>
                    <a:pt x="5321" y="5019"/>
                  </a:lnTo>
                  <a:lnTo>
                    <a:pt x="5215" y="5033"/>
                  </a:lnTo>
                  <a:lnTo>
                    <a:pt x="5109" y="5045"/>
                  </a:lnTo>
                  <a:lnTo>
                    <a:pt x="5003" y="5056"/>
                  </a:lnTo>
                  <a:lnTo>
                    <a:pt x="4898" y="5065"/>
                  </a:lnTo>
                  <a:lnTo>
                    <a:pt x="4792" y="5074"/>
                  </a:lnTo>
                  <a:lnTo>
                    <a:pt x="4685" y="5080"/>
                  </a:lnTo>
                  <a:lnTo>
                    <a:pt x="4579" y="5086"/>
                  </a:lnTo>
                  <a:lnTo>
                    <a:pt x="4472" y="5089"/>
                  </a:lnTo>
                  <a:lnTo>
                    <a:pt x="4366" y="5090"/>
                  </a:lnTo>
                  <a:lnTo>
                    <a:pt x="4259" y="5092"/>
                  </a:lnTo>
                  <a:lnTo>
                    <a:pt x="4153" y="5090"/>
                  </a:lnTo>
                  <a:lnTo>
                    <a:pt x="4047" y="5088"/>
                  </a:lnTo>
                  <a:lnTo>
                    <a:pt x="3941" y="5084"/>
                  </a:lnTo>
                  <a:lnTo>
                    <a:pt x="3835" y="5080"/>
                  </a:lnTo>
                  <a:lnTo>
                    <a:pt x="3730" y="5073"/>
                  </a:lnTo>
                  <a:lnTo>
                    <a:pt x="3625" y="5064"/>
                  </a:lnTo>
                  <a:lnTo>
                    <a:pt x="3520" y="5055"/>
                  </a:lnTo>
                  <a:lnTo>
                    <a:pt x="3417" y="5044"/>
                  </a:lnTo>
                  <a:lnTo>
                    <a:pt x="3313" y="5032"/>
                  </a:lnTo>
                  <a:lnTo>
                    <a:pt x="3210" y="5018"/>
                  </a:lnTo>
                  <a:lnTo>
                    <a:pt x="3108" y="5002"/>
                  </a:lnTo>
                  <a:lnTo>
                    <a:pt x="3005" y="4986"/>
                  </a:lnTo>
                  <a:lnTo>
                    <a:pt x="2904" y="4968"/>
                  </a:lnTo>
                  <a:lnTo>
                    <a:pt x="2804" y="4948"/>
                  </a:lnTo>
                  <a:lnTo>
                    <a:pt x="2704" y="4926"/>
                  </a:lnTo>
                  <a:lnTo>
                    <a:pt x="2607" y="4903"/>
                  </a:lnTo>
                  <a:lnTo>
                    <a:pt x="2508" y="4880"/>
                  </a:lnTo>
                  <a:lnTo>
                    <a:pt x="2412" y="4855"/>
                  </a:lnTo>
                  <a:lnTo>
                    <a:pt x="2315" y="4827"/>
                  </a:lnTo>
                  <a:lnTo>
                    <a:pt x="2221" y="4799"/>
                  </a:lnTo>
                  <a:lnTo>
                    <a:pt x="2128" y="4769"/>
                  </a:lnTo>
                  <a:lnTo>
                    <a:pt x="2035" y="4738"/>
                  </a:lnTo>
                  <a:lnTo>
                    <a:pt x="1943" y="4705"/>
                  </a:lnTo>
                  <a:lnTo>
                    <a:pt x="1854" y="4671"/>
                  </a:lnTo>
                  <a:lnTo>
                    <a:pt x="1765" y="4636"/>
                  </a:lnTo>
                  <a:lnTo>
                    <a:pt x="1677" y="4599"/>
                  </a:lnTo>
                  <a:lnTo>
                    <a:pt x="1591" y="4559"/>
                  </a:lnTo>
                  <a:lnTo>
                    <a:pt x="1507" y="4520"/>
                  </a:lnTo>
                  <a:lnTo>
                    <a:pt x="1423" y="4478"/>
                  </a:lnTo>
                  <a:lnTo>
                    <a:pt x="1341" y="4436"/>
                  </a:lnTo>
                  <a:lnTo>
                    <a:pt x="1262" y="4392"/>
                  </a:lnTo>
                  <a:lnTo>
                    <a:pt x="1183" y="4346"/>
                  </a:lnTo>
                  <a:lnTo>
                    <a:pt x="1107" y="4299"/>
                  </a:lnTo>
                  <a:lnTo>
                    <a:pt x="1032" y="4251"/>
                  </a:lnTo>
                  <a:lnTo>
                    <a:pt x="960" y="4201"/>
                  </a:lnTo>
                  <a:lnTo>
                    <a:pt x="891" y="4152"/>
                  </a:lnTo>
                  <a:lnTo>
                    <a:pt x="824" y="4101"/>
                  </a:lnTo>
                  <a:lnTo>
                    <a:pt x="760" y="4050"/>
                  </a:lnTo>
                  <a:lnTo>
                    <a:pt x="699" y="3997"/>
                  </a:lnTo>
                  <a:lnTo>
                    <a:pt x="640" y="3945"/>
                  </a:lnTo>
                  <a:lnTo>
                    <a:pt x="584" y="3891"/>
                  </a:lnTo>
                  <a:lnTo>
                    <a:pt x="530" y="3837"/>
                  </a:lnTo>
                  <a:lnTo>
                    <a:pt x="479" y="3782"/>
                  </a:lnTo>
                  <a:lnTo>
                    <a:pt x="430" y="3727"/>
                  </a:lnTo>
                  <a:lnTo>
                    <a:pt x="384" y="3671"/>
                  </a:lnTo>
                  <a:lnTo>
                    <a:pt x="341" y="3615"/>
                  </a:lnTo>
                  <a:lnTo>
                    <a:pt x="301" y="3558"/>
                  </a:lnTo>
                  <a:lnTo>
                    <a:pt x="263" y="3501"/>
                  </a:lnTo>
                  <a:lnTo>
                    <a:pt x="227" y="3443"/>
                  </a:lnTo>
                  <a:lnTo>
                    <a:pt x="194" y="3384"/>
                  </a:lnTo>
                  <a:lnTo>
                    <a:pt x="164" y="3326"/>
                  </a:lnTo>
                  <a:lnTo>
                    <a:pt x="137" y="3266"/>
                  </a:lnTo>
                  <a:lnTo>
                    <a:pt x="110" y="3208"/>
                  </a:lnTo>
                  <a:lnTo>
                    <a:pt x="88" y="3149"/>
                  </a:lnTo>
                  <a:lnTo>
                    <a:pt x="69" y="3088"/>
                  </a:lnTo>
                  <a:lnTo>
                    <a:pt x="51" y="3028"/>
                  </a:lnTo>
                  <a:lnTo>
                    <a:pt x="37" y="2968"/>
                  </a:lnTo>
                  <a:lnTo>
                    <a:pt x="24" y="2907"/>
                  </a:lnTo>
                  <a:lnTo>
                    <a:pt x="14" y="2847"/>
                  </a:lnTo>
                  <a:lnTo>
                    <a:pt x="7" y="2787"/>
                  </a:lnTo>
                  <a:lnTo>
                    <a:pt x="2" y="2725"/>
                  </a:lnTo>
                  <a:lnTo>
                    <a:pt x="0" y="2664"/>
                  </a:lnTo>
                  <a:lnTo>
                    <a:pt x="1" y="2603"/>
                  </a:lnTo>
                  <a:lnTo>
                    <a:pt x="3" y="2542"/>
                  </a:lnTo>
                  <a:lnTo>
                    <a:pt x="9" y="2482"/>
                  </a:lnTo>
                  <a:lnTo>
                    <a:pt x="18" y="2420"/>
                  </a:lnTo>
                  <a:lnTo>
                    <a:pt x="28" y="2359"/>
                  </a:lnTo>
                  <a:lnTo>
                    <a:pt x="41" y="2298"/>
                  </a:lnTo>
                  <a:lnTo>
                    <a:pt x="57" y="2238"/>
                  </a:lnTo>
                  <a:lnTo>
                    <a:pt x="75" y="2177"/>
                  </a:lnTo>
                  <a:lnTo>
                    <a:pt x="96" y="2116"/>
                  </a:lnTo>
                  <a:lnTo>
                    <a:pt x="119" y="2057"/>
                  </a:lnTo>
                  <a:lnTo>
                    <a:pt x="145" y="1996"/>
                  </a:lnTo>
                  <a:lnTo>
                    <a:pt x="173" y="1936"/>
                  </a:lnTo>
                  <a:lnTo>
                    <a:pt x="204" y="1877"/>
                  </a:lnTo>
                  <a:lnTo>
                    <a:pt x="238" y="1817"/>
                  </a:lnTo>
                  <a:lnTo>
                    <a:pt x="273" y="1759"/>
                  </a:lnTo>
                  <a:lnTo>
                    <a:pt x="311" y="1701"/>
                  </a:lnTo>
                  <a:lnTo>
                    <a:pt x="352" y="1642"/>
                  </a:lnTo>
                  <a:lnTo>
                    <a:pt x="396" y="1585"/>
                  </a:lnTo>
                  <a:lnTo>
                    <a:pt x="441" y="1528"/>
                  </a:lnTo>
                  <a:lnTo>
                    <a:pt x="490" y="1471"/>
                  </a:lnTo>
                  <a:lnTo>
                    <a:pt x="540" y="1415"/>
                  </a:lnTo>
                  <a:lnTo>
                    <a:pt x="593" y="1360"/>
                  </a:lnTo>
                  <a:lnTo>
                    <a:pt x="649" y="1304"/>
                  </a:lnTo>
                  <a:lnTo>
                    <a:pt x="707" y="1251"/>
                  </a:lnTo>
                  <a:lnTo>
                    <a:pt x="768" y="1197"/>
                  </a:lnTo>
                  <a:lnTo>
                    <a:pt x="831" y="1143"/>
                  </a:lnTo>
                  <a:lnTo>
                    <a:pt x="897" y="1091"/>
                  </a:lnTo>
                  <a:lnTo>
                    <a:pt x="964" y="1039"/>
                  </a:lnTo>
                  <a:lnTo>
                    <a:pt x="1034" y="989"/>
                  </a:lnTo>
                  <a:lnTo>
                    <a:pt x="1107" y="939"/>
                  </a:lnTo>
                  <a:lnTo>
                    <a:pt x="1183" y="889"/>
                  </a:lnTo>
                  <a:lnTo>
                    <a:pt x="1260" y="840"/>
                  </a:lnTo>
                  <a:lnTo>
                    <a:pt x="1341" y="792"/>
                  </a:lnTo>
                  <a:lnTo>
                    <a:pt x="1423" y="746"/>
                  </a:lnTo>
                  <a:lnTo>
                    <a:pt x="1509" y="699"/>
                  </a:lnTo>
                  <a:lnTo>
                    <a:pt x="1596" y="655"/>
                  </a:lnTo>
                  <a:lnTo>
                    <a:pt x="1684" y="612"/>
                  </a:lnTo>
                  <a:lnTo>
                    <a:pt x="1773" y="571"/>
                  </a:lnTo>
                  <a:lnTo>
                    <a:pt x="1865" y="530"/>
                  </a:lnTo>
                  <a:lnTo>
                    <a:pt x="1956" y="491"/>
                  </a:lnTo>
                  <a:lnTo>
                    <a:pt x="2049" y="454"/>
                  </a:lnTo>
                  <a:lnTo>
                    <a:pt x="2144" y="418"/>
                  </a:lnTo>
                  <a:lnTo>
                    <a:pt x="2239" y="384"/>
                  </a:lnTo>
                  <a:lnTo>
                    <a:pt x="2336" y="352"/>
                  </a:lnTo>
                  <a:lnTo>
                    <a:pt x="2433" y="320"/>
                  </a:lnTo>
                  <a:lnTo>
                    <a:pt x="2532" y="290"/>
                  </a:lnTo>
                  <a:lnTo>
                    <a:pt x="2631" y="262"/>
                  </a:lnTo>
                  <a:lnTo>
                    <a:pt x="2731" y="235"/>
                  </a:lnTo>
                  <a:lnTo>
                    <a:pt x="2832" y="210"/>
                  </a:lnTo>
                  <a:lnTo>
                    <a:pt x="2933" y="185"/>
                  </a:lnTo>
                  <a:lnTo>
                    <a:pt x="3035" y="162"/>
                  </a:lnTo>
                  <a:lnTo>
                    <a:pt x="3138" y="142"/>
                  </a:lnTo>
                  <a:lnTo>
                    <a:pt x="3242" y="122"/>
                  </a:lnTo>
                  <a:lnTo>
                    <a:pt x="3345" y="104"/>
                  </a:lnTo>
                  <a:lnTo>
                    <a:pt x="3450" y="87"/>
                  </a:lnTo>
                  <a:lnTo>
                    <a:pt x="3555" y="72"/>
                  </a:lnTo>
                  <a:lnTo>
                    <a:pt x="3659" y="59"/>
                  </a:lnTo>
                  <a:lnTo>
                    <a:pt x="3765" y="46"/>
                  </a:lnTo>
                  <a:lnTo>
                    <a:pt x="3871" y="35"/>
                  </a:lnTo>
                  <a:lnTo>
                    <a:pt x="3977" y="25"/>
                  </a:lnTo>
                  <a:lnTo>
                    <a:pt x="4083" y="18"/>
                  </a:lnTo>
                  <a:lnTo>
                    <a:pt x="4190" y="11"/>
                  </a:lnTo>
                  <a:lnTo>
                    <a:pt x="4296" y="6"/>
                  </a:lnTo>
                  <a:lnTo>
                    <a:pt x="4403" y="3"/>
                  </a:lnTo>
                  <a:lnTo>
                    <a:pt x="4509" y="0"/>
                  </a:lnTo>
                  <a:lnTo>
                    <a:pt x="4616" y="0"/>
                  </a:lnTo>
                  <a:lnTo>
                    <a:pt x="4722" y="0"/>
                  </a:lnTo>
                  <a:lnTo>
                    <a:pt x="4827" y="3"/>
                  </a:lnTo>
                  <a:lnTo>
                    <a:pt x="4933" y="6"/>
                  </a:lnTo>
                  <a:lnTo>
                    <a:pt x="5039" y="12"/>
                  </a:lnTo>
                  <a:lnTo>
                    <a:pt x="5144" y="18"/>
                  </a:lnTo>
                  <a:lnTo>
                    <a:pt x="5250" y="27"/>
                  </a:lnTo>
                  <a:lnTo>
                    <a:pt x="5353" y="36"/>
                  </a:lnTo>
                  <a:lnTo>
                    <a:pt x="5458" y="47"/>
                  </a:lnTo>
                  <a:lnTo>
                    <a:pt x="5561" y="60"/>
                  </a:lnTo>
                  <a:lnTo>
                    <a:pt x="5665" y="73"/>
                  </a:lnTo>
                  <a:lnTo>
                    <a:pt x="5767" y="89"/>
                  </a:lnTo>
                  <a:lnTo>
                    <a:pt x="5869" y="105"/>
                  </a:lnTo>
                  <a:lnTo>
                    <a:pt x="5970" y="124"/>
                  </a:lnTo>
                  <a:lnTo>
                    <a:pt x="6070" y="143"/>
                  </a:lnTo>
                  <a:lnTo>
                    <a:pt x="6170" y="165"/>
                  </a:lnTo>
                  <a:lnTo>
                    <a:pt x="6269" y="187"/>
                  </a:lnTo>
                  <a:lnTo>
                    <a:pt x="6368" y="211"/>
                  </a:lnTo>
                  <a:lnTo>
                    <a:pt x="6464" y="236"/>
                  </a:lnTo>
                  <a:lnTo>
                    <a:pt x="6560" y="264"/>
                  </a:lnTo>
                  <a:lnTo>
                    <a:pt x="6655" y="292"/>
                  </a:lnTo>
                  <a:lnTo>
                    <a:pt x="6749" y="322"/>
                  </a:lnTo>
                  <a:lnTo>
                    <a:pt x="6842" y="353"/>
                  </a:lnTo>
                  <a:lnTo>
                    <a:pt x="6934" y="386"/>
                  </a:lnTo>
                  <a:lnTo>
                    <a:pt x="7024" y="420"/>
                  </a:lnTo>
                  <a:lnTo>
                    <a:pt x="7112" y="455"/>
                  </a:lnTo>
                  <a:lnTo>
                    <a:pt x="7200" y="492"/>
                  </a:lnTo>
                  <a:lnTo>
                    <a:pt x="7287" y="530"/>
                  </a:lnTo>
                  <a:lnTo>
                    <a:pt x="7371" y="571"/>
                  </a:lnTo>
                  <a:lnTo>
                    <a:pt x="7455" y="612"/>
                  </a:lnTo>
                  <a:lnTo>
                    <a:pt x="7537" y="655"/>
                  </a:lnTo>
                  <a:lnTo>
                    <a:pt x="7616" y="699"/>
                  </a:lnTo>
                  <a:lnTo>
                    <a:pt x="7695" y="745"/>
                  </a:lnTo>
                  <a:lnTo>
                    <a:pt x="7771" y="792"/>
                  </a:lnTo>
                  <a:close/>
                </a:path>
              </a:pathLst>
            </a:custGeom>
            <a:solidFill>
              <a:schemeClr val="bg1">
                <a:lumMod val="50000"/>
              </a:schemeClr>
            </a:solidFill>
            <a:ln>
              <a:noFill/>
            </a:ln>
          </p:spPr>
          <p:txBody>
            <a:bodyPr vert="horz" wrap="square" lIns="57150" tIns="28575" rIns="57150" bIns="28575" numCol="1" anchor="t" anchorCtr="0" compatLnSpc="1">
              <a:prstTxWarp prst="textNoShape">
                <a:avLst/>
              </a:prstTxWarp>
            </a:bodyPr>
            <a:lstStyle/>
            <a:p>
              <a:endParaRPr lang="id-ID" sz="1125"/>
            </a:p>
          </p:txBody>
        </p:sp>
        <p:sp>
          <p:nvSpPr>
            <p:cNvPr id="202" name="Freeform 158">
              <a:extLst>
                <a:ext uri="{FF2B5EF4-FFF2-40B4-BE49-F238E27FC236}">
                  <a16:creationId xmlns:a16="http://schemas.microsoft.com/office/drawing/2014/main" xmlns="" id="{D9D32438-15BB-4D34-9370-7E73FD027448}"/>
                </a:ext>
              </a:extLst>
            </p:cNvPr>
            <p:cNvSpPr>
              <a:spLocks/>
            </p:cNvSpPr>
            <p:nvPr/>
          </p:nvSpPr>
          <p:spPr bwMode="auto">
            <a:xfrm>
              <a:off x="7859243" y="3209074"/>
              <a:ext cx="387349" cy="223936"/>
            </a:xfrm>
            <a:custGeom>
              <a:avLst/>
              <a:gdLst>
                <a:gd name="T0" fmla="*/ 0 w 1601"/>
                <a:gd name="T1" fmla="*/ 361 h 925"/>
                <a:gd name="T2" fmla="*/ 978 w 1601"/>
                <a:gd name="T3" fmla="*/ 925 h 925"/>
                <a:gd name="T4" fmla="*/ 1601 w 1601"/>
                <a:gd name="T5" fmla="*/ 565 h 925"/>
                <a:gd name="T6" fmla="*/ 623 w 1601"/>
                <a:gd name="T7" fmla="*/ 0 h 925"/>
                <a:gd name="T8" fmla="*/ 0 w 1601"/>
                <a:gd name="T9" fmla="*/ 361 h 925"/>
              </a:gdLst>
              <a:ahLst/>
              <a:cxnLst>
                <a:cxn ang="0">
                  <a:pos x="T0" y="T1"/>
                </a:cxn>
                <a:cxn ang="0">
                  <a:pos x="T2" y="T3"/>
                </a:cxn>
                <a:cxn ang="0">
                  <a:pos x="T4" y="T5"/>
                </a:cxn>
                <a:cxn ang="0">
                  <a:pos x="T6" y="T7"/>
                </a:cxn>
                <a:cxn ang="0">
                  <a:pos x="T8" y="T9"/>
                </a:cxn>
              </a:cxnLst>
              <a:rect l="0" t="0" r="r" b="b"/>
              <a:pathLst>
                <a:path w="1601" h="925">
                  <a:moveTo>
                    <a:pt x="0" y="361"/>
                  </a:moveTo>
                  <a:lnTo>
                    <a:pt x="978" y="925"/>
                  </a:lnTo>
                  <a:lnTo>
                    <a:pt x="1601" y="565"/>
                  </a:lnTo>
                  <a:lnTo>
                    <a:pt x="623" y="0"/>
                  </a:lnTo>
                  <a:lnTo>
                    <a:pt x="0" y="3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03" name="Freeform 159">
              <a:extLst>
                <a:ext uri="{FF2B5EF4-FFF2-40B4-BE49-F238E27FC236}">
                  <a16:creationId xmlns:a16="http://schemas.microsoft.com/office/drawing/2014/main" xmlns="" id="{1BDA658F-3ED7-44B9-9A6B-40FB08DAED7C}"/>
                </a:ext>
              </a:extLst>
            </p:cNvPr>
            <p:cNvSpPr>
              <a:spLocks/>
            </p:cNvSpPr>
            <p:nvPr/>
          </p:nvSpPr>
          <p:spPr bwMode="auto">
            <a:xfrm>
              <a:off x="8044445" y="3259913"/>
              <a:ext cx="348614" cy="226358"/>
            </a:xfrm>
            <a:custGeom>
              <a:avLst/>
              <a:gdLst>
                <a:gd name="T0" fmla="*/ 0 w 1438"/>
                <a:gd name="T1" fmla="*/ 92 h 933"/>
                <a:gd name="T2" fmla="*/ 553 w 1438"/>
                <a:gd name="T3" fmla="*/ 933 h 933"/>
                <a:gd name="T4" fmla="*/ 1438 w 1438"/>
                <a:gd name="T5" fmla="*/ 842 h 933"/>
                <a:gd name="T6" fmla="*/ 885 w 1438"/>
                <a:gd name="T7" fmla="*/ 0 h 933"/>
                <a:gd name="T8" fmla="*/ 0 w 1438"/>
                <a:gd name="T9" fmla="*/ 92 h 933"/>
              </a:gdLst>
              <a:ahLst/>
              <a:cxnLst>
                <a:cxn ang="0">
                  <a:pos x="T0" y="T1"/>
                </a:cxn>
                <a:cxn ang="0">
                  <a:pos x="T2" y="T3"/>
                </a:cxn>
                <a:cxn ang="0">
                  <a:pos x="T4" y="T5"/>
                </a:cxn>
                <a:cxn ang="0">
                  <a:pos x="T6" y="T7"/>
                </a:cxn>
                <a:cxn ang="0">
                  <a:pos x="T8" y="T9"/>
                </a:cxn>
              </a:cxnLst>
              <a:rect l="0" t="0" r="r" b="b"/>
              <a:pathLst>
                <a:path w="1438" h="933">
                  <a:moveTo>
                    <a:pt x="0" y="92"/>
                  </a:moveTo>
                  <a:lnTo>
                    <a:pt x="553" y="933"/>
                  </a:lnTo>
                  <a:lnTo>
                    <a:pt x="1438" y="842"/>
                  </a:lnTo>
                  <a:lnTo>
                    <a:pt x="885" y="0"/>
                  </a:lnTo>
                  <a:lnTo>
                    <a:pt x="0" y="92"/>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04" name="Freeform 160">
              <a:extLst>
                <a:ext uri="{FF2B5EF4-FFF2-40B4-BE49-F238E27FC236}">
                  <a16:creationId xmlns:a16="http://schemas.microsoft.com/office/drawing/2014/main" xmlns="" id="{EFCE96C4-B47D-4EF3-B656-6B110ACA3E07}"/>
                </a:ext>
              </a:extLst>
            </p:cNvPr>
            <p:cNvSpPr>
              <a:spLocks/>
            </p:cNvSpPr>
            <p:nvPr/>
          </p:nvSpPr>
          <p:spPr bwMode="auto">
            <a:xfrm>
              <a:off x="8038392" y="3203021"/>
              <a:ext cx="354667" cy="260251"/>
            </a:xfrm>
            <a:custGeom>
              <a:avLst/>
              <a:gdLst>
                <a:gd name="T0" fmla="*/ 0 w 1464"/>
                <a:gd name="T1" fmla="*/ 0 h 1077"/>
                <a:gd name="T2" fmla="*/ 552 w 1464"/>
                <a:gd name="T3" fmla="*/ 841 h 1077"/>
                <a:gd name="T4" fmla="*/ 1464 w 1464"/>
                <a:gd name="T5" fmla="*/ 1077 h 1077"/>
                <a:gd name="T6" fmla="*/ 911 w 1464"/>
                <a:gd name="T7" fmla="*/ 235 h 1077"/>
                <a:gd name="T8" fmla="*/ 0 w 1464"/>
                <a:gd name="T9" fmla="*/ 0 h 1077"/>
              </a:gdLst>
              <a:ahLst/>
              <a:cxnLst>
                <a:cxn ang="0">
                  <a:pos x="T0" y="T1"/>
                </a:cxn>
                <a:cxn ang="0">
                  <a:pos x="T2" y="T3"/>
                </a:cxn>
                <a:cxn ang="0">
                  <a:pos x="T4" y="T5"/>
                </a:cxn>
                <a:cxn ang="0">
                  <a:pos x="T6" y="T7"/>
                </a:cxn>
                <a:cxn ang="0">
                  <a:pos x="T8" y="T9"/>
                </a:cxn>
              </a:cxnLst>
              <a:rect l="0" t="0" r="r" b="b"/>
              <a:pathLst>
                <a:path w="1464" h="1077">
                  <a:moveTo>
                    <a:pt x="0" y="0"/>
                  </a:moveTo>
                  <a:lnTo>
                    <a:pt x="552" y="841"/>
                  </a:lnTo>
                  <a:lnTo>
                    <a:pt x="1464" y="1077"/>
                  </a:lnTo>
                  <a:lnTo>
                    <a:pt x="911" y="235"/>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05" name="Freeform 161">
              <a:extLst>
                <a:ext uri="{FF2B5EF4-FFF2-40B4-BE49-F238E27FC236}">
                  <a16:creationId xmlns:a16="http://schemas.microsoft.com/office/drawing/2014/main" xmlns="" id="{9E7F219B-E840-48F5-B5E3-7D9BAE1E36F3}"/>
                </a:ext>
              </a:extLst>
            </p:cNvPr>
            <p:cNvSpPr>
              <a:spLocks/>
            </p:cNvSpPr>
            <p:nvPr/>
          </p:nvSpPr>
          <p:spPr bwMode="auto">
            <a:xfrm>
              <a:off x="8453582" y="3029925"/>
              <a:ext cx="101679" cy="61734"/>
            </a:xfrm>
            <a:custGeom>
              <a:avLst/>
              <a:gdLst>
                <a:gd name="T0" fmla="*/ 29 w 421"/>
                <a:gd name="T1" fmla="*/ 170 h 257"/>
                <a:gd name="T2" fmla="*/ 56 w 421"/>
                <a:gd name="T3" fmla="*/ 205 h 257"/>
                <a:gd name="T4" fmla="*/ 85 w 421"/>
                <a:gd name="T5" fmla="*/ 230 h 257"/>
                <a:gd name="T6" fmla="*/ 110 w 421"/>
                <a:gd name="T7" fmla="*/ 244 h 257"/>
                <a:gd name="T8" fmla="*/ 129 w 421"/>
                <a:gd name="T9" fmla="*/ 251 h 257"/>
                <a:gd name="T10" fmla="*/ 151 w 421"/>
                <a:gd name="T11" fmla="*/ 257 h 257"/>
                <a:gd name="T12" fmla="*/ 173 w 421"/>
                <a:gd name="T13" fmla="*/ 255 h 257"/>
                <a:gd name="T14" fmla="*/ 194 w 421"/>
                <a:gd name="T15" fmla="*/ 248 h 257"/>
                <a:gd name="T16" fmla="*/ 214 w 421"/>
                <a:gd name="T17" fmla="*/ 236 h 257"/>
                <a:gd name="T18" fmla="*/ 239 w 421"/>
                <a:gd name="T19" fmla="*/ 217 h 257"/>
                <a:gd name="T20" fmla="*/ 260 w 421"/>
                <a:gd name="T21" fmla="*/ 196 h 257"/>
                <a:gd name="T22" fmla="*/ 274 w 421"/>
                <a:gd name="T23" fmla="*/ 199 h 257"/>
                <a:gd name="T24" fmla="*/ 307 w 421"/>
                <a:gd name="T25" fmla="*/ 216 h 257"/>
                <a:gd name="T26" fmla="*/ 349 w 421"/>
                <a:gd name="T27" fmla="*/ 232 h 257"/>
                <a:gd name="T28" fmla="*/ 387 w 421"/>
                <a:gd name="T29" fmla="*/ 244 h 257"/>
                <a:gd name="T30" fmla="*/ 409 w 421"/>
                <a:gd name="T31" fmla="*/ 249 h 257"/>
                <a:gd name="T32" fmla="*/ 418 w 421"/>
                <a:gd name="T33" fmla="*/ 248 h 257"/>
                <a:gd name="T34" fmla="*/ 421 w 421"/>
                <a:gd name="T35" fmla="*/ 243 h 257"/>
                <a:gd name="T36" fmla="*/ 418 w 421"/>
                <a:gd name="T37" fmla="*/ 235 h 257"/>
                <a:gd name="T38" fmla="*/ 396 w 421"/>
                <a:gd name="T39" fmla="*/ 213 h 257"/>
                <a:gd name="T40" fmla="*/ 335 w 421"/>
                <a:gd name="T41" fmla="*/ 164 h 257"/>
                <a:gd name="T42" fmla="*/ 292 w 421"/>
                <a:gd name="T43" fmla="*/ 127 h 257"/>
                <a:gd name="T44" fmla="*/ 300 w 421"/>
                <a:gd name="T45" fmla="*/ 118 h 257"/>
                <a:gd name="T46" fmla="*/ 302 w 421"/>
                <a:gd name="T47" fmla="*/ 107 h 257"/>
                <a:gd name="T48" fmla="*/ 298 w 421"/>
                <a:gd name="T49" fmla="*/ 94 h 257"/>
                <a:gd name="T50" fmla="*/ 287 w 421"/>
                <a:gd name="T51" fmla="*/ 79 h 257"/>
                <a:gd name="T52" fmla="*/ 269 w 421"/>
                <a:gd name="T53" fmla="*/ 62 h 257"/>
                <a:gd name="T54" fmla="*/ 244 w 421"/>
                <a:gd name="T55" fmla="*/ 44 h 257"/>
                <a:gd name="T56" fmla="*/ 213 w 421"/>
                <a:gd name="T57" fmla="*/ 25 h 257"/>
                <a:gd name="T58" fmla="*/ 186 w 421"/>
                <a:gd name="T59" fmla="*/ 11 h 257"/>
                <a:gd name="T60" fmla="*/ 167 w 421"/>
                <a:gd name="T61" fmla="*/ 5 h 257"/>
                <a:gd name="T62" fmla="*/ 147 w 421"/>
                <a:gd name="T63" fmla="*/ 1 h 257"/>
                <a:gd name="T64" fmla="*/ 126 w 421"/>
                <a:gd name="T65" fmla="*/ 0 h 257"/>
                <a:gd name="T66" fmla="*/ 107 w 421"/>
                <a:gd name="T67" fmla="*/ 2 h 257"/>
                <a:gd name="T68" fmla="*/ 88 w 421"/>
                <a:gd name="T69" fmla="*/ 6 h 257"/>
                <a:gd name="T70" fmla="*/ 69 w 421"/>
                <a:gd name="T71" fmla="*/ 13 h 257"/>
                <a:gd name="T72" fmla="*/ 53 w 421"/>
                <a:gd name="T73" fmla="*/ 21 h 257"/>
                <a:gd name="T74" fmla="*/ 38 w 421"/>
                <a:gd name="T75" fmla="*/ 32 h 257"/>
                <a:gd name="T76" fmla="*/ 25 w 421"/>
                <a:gd name="T77" fmla="*/ 44 h 257"/>
                <a:gd name="T78" fmla="*/ 15 w 421"/>
                <a:gd name="T79" fmla="*/ 57 h 257"/>
                <a:gd name="T80" fmla="*/ 6 w 421"/>
                <a:gd name="T81" fmla="*/ 73 h 257"/>
                <a:gd name="T82" fmla="*/ 1 w 421"/>
                <a:gd name="T83" fmla="*/ 88 h 257"/>
                <a:gd name="T84" fmla="*/ 0 w 421"/>
                <a:gd name="T85" fmla="*/ 106 h 257"/>
                <a:gd name="T86" fmla="*/ 3 w 421"/>
                <a:gd name="T87" fmla="*/ 123 h 257"/>
                <a:gd name="T88" fmla="*/ 10 w 421"/>
                <a:gd name="T89" fmla="*/ 14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21" h="257">
                  <a:moveTo>
                    <a:pt x="15" y="150"/>
                  </a:moveTo>
                  <a:lnTo>
                    <a:pt x="29" y="170"/>
                  </a:lnTo>
                  <a:lnTo>
                    <a:pt x="43" y="188"/>
                  </a:lnTo>
                  <a:lnTo>
                    <a:pt x="56" y="205"/>
                  </a:lnTo>
                  <a:lnTo>
                    <a:pt x="70" y="218"/>
                  </a:lnTo>
                  <a:lnTo>
                    <a:pt x="85" y="230"/>
                  </a:lnTo>
                  <a:lnTo>
                    <a:pt x="101" y="241"/>
                  </a:lnTo>
                  <a:lnTo>
                    <a:pt x="110" y="244"/>
                  </a:lnTo>
                  <a:lnTo>
                    <a:pt x="119" y="249"/>
                  </a:lnTo>
                  <a:lnTo>
                    <a:pt x="129" y="251"/>
                  </a:lnTo>
                  <a:lnTo>
                    <a:pt x="139" y="255"/>
                  </a:lnTo>
                  <a:lnTo>
                    <a:pt x="151" y="257"/>
                  </a:lnTo>
                  <a:lnTo>
                    <a:pt x="162" y="257"/>
                  </a:lnTo>
                  <a:lnTo>
                    <a:pt x="173" y="255"/>
                  </a:lnTo>
                  <a:lnTo>
                    <a:pt x="183" y="252"/>
                  </a:lnTo>
                  <a:lnTo>
                    <a:pt x="194" y="248"/>
                  </a:lnTo>
                  <a:lnTo>
                    <a:pt x="205" y="242"/>
                  </a:lnTo>
                  <a:lnTo>
                    <a:pt x="214" y="236"/>
                  </a:lnTo>
                  <a:lnTo>
                    <a:pt x="223" y="230"/>
                  </a:lnTo>
                  <a:lnTo>
                    <a:pt x="239" y="217"/>
                  </a:lnTo>
                  <a:lnTo>
                    <a:pt x="251" y="205"/>
                  </a:lnTo>
                  <a:lnTo>
                    <a:pt x="260" y="196"/>
                  </a:lnTo>
                  <a:lnTo>
                    <a:pt x="262" y="193"/>
                  </a:lnTo>
                  <a:lnTo>
                    <a:pt x="274" y="199"/>
                  </a:lnTo>
                  <a:lnTo>
                    <a:pt x="289" y="207"/>
                  </a:lnTo>
                  <a:lnTo>
                    <a:pt x="307" y="216"/>
                  </a:lnTo>
                  <a:lnTo>
                    <a:pt x="327" y="224"/>
                  </a:lnTo>
                  <a:lnTo>
                    <a:pt x="349" y="232"/>
                  </a:lnTo>
                  <a:lnTo>
                    <a:pt x="369" y="239"/>
                  </a:lnTo>
                  <a:lnTo>
                    <a:pt x="387" y="244"/>
                  </a:lnTo>
                  <a:lnTo>
                    <a:pt x="402" y="248"/>
                  </a:lnTo>
                  <a:lnTo>
                    <a:pt x="409" y="249"/>
                  </a:lnTo>
                  <a:lnTo>
                    <a:pt x="414" y="249"/>
                  </a:lnTo>
                  <a:lnTo>
                    <a:pt x="418" y="248"/>
                  </a:lnTo>
                  <a:lnTo>
                    <a:pt x="420" y="246"/>
                  </a:lnTo>
                  <a:lnTo>
                    <a:pt x="421" y="243"/>
                  </a:lnTo>
                  <a:lnTo>
                    <a:pt x="420" y="239"/>
                  </a:lnTo>
                  <a:lnTo>
                    <a:pt x="418" y="235"/>
                  </a:lnTo>
                  <a:lnTo>
                    <a:pt x="413" y="229"/>
                  </a:lnTo>
                  <a:lnTo>
                    <a:pt x="396" y="213"/>
                  </a:lnTo>
                  <a:lnTo>
                    <a:pt x="371" y="192"/>
                  </a:lnTo>
                  <a:lnTo>
                    <a:pt x="335" y="164"/>
                  </a:lnTo>
                  <a:lnTo>
                    <a:pt x="285" y="131"/>
                  </a:lnTo>
                  <a:lnTo>
                    <a:pt x="292" y="127"/>
                  </a:lnTo>
                  <a:lnTo>
                    <a:pt x="296" y="123"/>
                  </a:lnTo>
                  <a:lnTo>
                    <a:pt x="300" y="118"/>
                  </a:lnTo>
                  <a:lnTo>
                    <a:pt x="302" y="113"/>
                  </a:lnTo>
                  <a:lnTo>
                    <a:pt x="302" y="107"/>
                  </a:lnTo>
                  <a:lnTo>
                    <a:pt x="301" y="101"/>
                  </a:lnTo>
                  <a:lnTo>
                    <a:pt x="298" y="94"/>
                  </a:lnTo>
                  <a:lnTo>
                    <a:pt x="293" y="87"/>
                  </a:lnTo>
                  <a:lnTo>
                    <a:pt x="287" y="79"/>
                  </a:lnTo>
                  <a:lnTo>
                    <a:pt x="279" y="71"/>
                  </a:lnTo>
                  <a:lnTo>
                    <a:pt x="269" y="62"/>
                  </a:lnTo>
                  <a:lnTo>
                    <a:pt x="257" y="54"/>
                  </a:lnTo>
                  <a:lnTo>
                    <a:pt x="244" y="44"/>
                  </a:lnTo>
                  <a:lnTo>
                    <a:pt x="230" y="35"/>
                  </a:lnTo>
                  <a:lnTo>
                    <a:pt x="213" y="25"/>
                  </a:lnTo>
                  <a:lnTo>
                    <a:pt x="195" y="15"/>
                  </a:lnTo>
                  <a:lnTo>
                    <a:pt x="186" y="11"/>
                  </a:lnTo>
                  <a:lnTo>
                    <a:pt x="176" y="7"/>
                  </a:lnTo>
                  <a:lnTo>
                    <a:pt x="167" y="5"/>
                  </a:lnTo>
                  <a:lnTo>
                    <a:pt x="157" y="2"/>
                  </a:lnTo>
                  <a:lnTo>
                    <a:pt x="147" y="1"/>
                  </a:lnTo>
                  <a:lnTo>
                    <a:pt x="137" y="0"/>
                  </a:lnTo>
                  <a:lnTo>
                    <a:pt x="126" y="0"/>
                  </a:lnTo>
                  <a:lnTo>
                    <a:pt x="117" y="1"/>
                  </a:lnTo>
                  <a:lnTo>
                    <a:pt x="107" y="2"/>
                  </a:lnTo>
                  <a:lnTo>
                    <a:pt x="98" y="4"/>
                  </a:lnTo>
                  <a:lnTo>
                    <a:pt x="88" y="6"/>
                  </a:lnTo>
                  <a:lnTo>
                    <a:pt x="79" y="10"/>
                  </a:lnTo>
                  <a:lnTo>
                    <a:pt x="69" y="13"/>
                  </a:lnTo>
                  <a:lnTo>
                    <a:pt x="61" y="17"/>
                  </a:lnTo>
                  <a:lnTo>
                    <a:pt x="53" y="21"/>
                  </a:lnTo>
                  <a:lnTo>
                    <a:pt x="45" y="26"/>
                  </a:lnTo>
                  <a:lnTo>
                    <a:pt x="38" y="32"/>
                  </a:lnTo>
                  <a:lnTo>
                    <a:pt x="31" y="38"/>
                  </a:lnTo>
                  <a:lnTo>
                    <a:pt x="25" y="44"/>
                  </a:lnTo>
                  <a:lnTo>
                    <a:pt x="19" y="51"/>
                  </a:lnTo>
                  <a:lnTo>
                    <a:pt x="15" y="57"/>
                  </a:lnTo>
                  <a:lnTo>
                    <a:pt x="10" y="65"/>
                  </a:lnTo>
                  <a:lnTo>
                    <a:pt x="6" y="73"/>
                  </a:lnTo>
                  <a:lnTo>
                    <a:pt x="4" y="81"/>
                  </a:lnTo>
                  <a:lnTo>
                    <a:pt x="1" y="88"/>
                  </a:lnTo>
                  <a:lnTo>
                    <a:pt x="0" y="96"/>
                  </a:lnTo>
                  <a:lnTo>
                    <a:pt x="0" y="106"/>
                  </a:lnTo>
                  <a:lnTo>
                    <a:pt x="1" y="114"/>
                  </a:lnTo>
                  <a:lnTo>
                    <a:pt x="3" y="123"/>
                  </a:lnTo>
                  <a:lnTo>
                    <a:pt x="5" y="132"/>
                  </a:lnTo>
                  <a:lnTo>
                    <a:pt x="10" y="142"/>
                  </a:lnTo>
                  <a:lnTo>
                    <a:pt x="15" y="150"/>
                  </a:lnTo>
                  <a:close/>
                </a:path>
              </a:pathLst>
            </a:custGeom>
            <a:solidFill>
              <a:srgbClr val="FFE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06" name="Freeform 162">
              <a:extLst>
                <a:ext uri="{FF2B5EF4-FFF2-40B4-BE49-F238E27FC236}">
                  <a16:creationId xmlns:a16="http://schemas.microsoft.com/office/drawing/2014/main" xmlns="" id="{596E3485-6FA5-4A97-BD5E-E608B65C7CDC}"/>
                </a:ext>
              </a:extLst>
            </p:cNvPr>
            <p:cNvSpPr>
              <a:spLocks/>
            </p:cNvSpPr>
            <p:nvPr/>
          </p:nvSpPr>
          <p:spPr bwMode="auto">
            <a:xfrm>
              <a:off x="8235698" y="2658312"/>
              <a:ext cx="256619" cy="412769"/>
            </a:xfrm>
            <a:custGeom>
              <a:avLst/>
              <a:gdLst>
                <a:gd name="T0" fmla="*/ 811 w 1057"/>
                <a:gd name="T1" fmla="*/ 1684 h 1702"/>
                <a:gd name="T2" fmla="*/ 734 w 1057"/>
                <a:gd name="T3" fmla="*/ 1644 h 1702"/>
                <a:gd name="T4" fmla="*/ 650 w 1057"/>
                <a:gd name="T5" fmla="*/ 1595 h 1702"/>
                <a:gd name="T6" fmla="*/ 560 w 1057"/>
                <a:gd name="T7" fmla="*/ 1534 h 1702"/>
                <a:gd name="T8" fmla="*/ 466 w 1057"/>
                <a:gd name="T9" fmla="*/ 1462 h 1702"/>
                <a:gd name="T10" fmla="*/ 368 w 1057"/>
                <a:gd name="T11" fmla="*/ 1375 h 1702"/>
                <a:gd name="T12" fmla="*/ 293 w 1057"/>
                <a:gd name="T13" fmla="*/ 1300 h 1702"/>
                <a:gd name="T14" fmla="*/ 242 w 1057"/>
                <a:gd name="T15" fmla="*/ 1245 h 1702"/>
                <a:gd name="T16" fmla="*/ 189 w 1057"/>
                <a:gd name="T17" fmla="*/ 1186 h 1702"/>
                <a:gd name="T18" fmla="*/ 137 w 1057"/>
                <a:gd name="T19" fmla="*/ 1121 h 1702"/>
                <a:gd name="T20" fmla="*/ 123 w 1057"/>
                <a:gd name="T21" fmla="*/ 1058 h 1702"/>
                <a:gd name="T22" fmla="*/ 137 w 1057"/>
                <a:gd name="T23" fmla="*/ 1013 h 1702"/>
                <a:gd name="T24" fmla="*/ 143 w 1057"/>
                <a:gd name="T25" fmla="*/ 982 h 1702"/>
                <a:gd name="T26" fmla="*/ 146 w 1057"/>
                <a:gd name="T27" fmla="*/ 947 h 1702"/>
                <a:gd name="T28" fmla="*/ 148 w 1057"/>
                <a:gd name="T29" fmla="*/ 912 h 1702"/>
                <a:gd name="T30" fmla="*/ 145 w 1057"/>
                <a:gd name="T31" fmla="*/ 857 h 1702"/>
                <a:gd name="T32" fmla="*/ 133 w 1057"/>
                <a:gd name="T33" fmla="*/ 787 h 1702"/>
                <a:gd name="T34" fmla="*/ 116 w 1057"/>
                <a:gd name="T35" fmla="*/ 716 h 1702"/>
                <a:gd name="T36" fmla="*/ 87 w 1057"/>
                <a:gd name="T37" fmla="*/ 616 h 1702"/>
                <a:gd name="T38" fmla="*/ 62 w 1057"/>
                <a:gd name="T39" fmla="*/ 522 h 1702"/>
                <a:gd name="T40" fmla="*/ 52 w 1057"/>
                <a:gd name="T41" fmla="*/ 464 h 1702"/>
                <a:gd name="T42" fmla="*/ 51 w 1057"/>
                <a:gd name="T43" fmla="*/ 397 h 1702"/>
                <a:gd name="T44" fmla="*/ 51 w 1057"/>
                <a:gd name="T45" fmla="*/ 293 h 1702"/>
                <a:gd name="T46" fmla="*/ 45 w 1057"/>
                <a:gd name="T47" fmla="*/ 202 h 1702"/>
                <a:gd name="T48" fmla="*/ 38 w 1057"/>
                <a:gd name="T49" fmla="*/ 140 h 1702"/>
                <a:gd name="T50" fmla="*/ 27 w 1057"/>
                <a:gd name="T51" fmla="*/ 81 h 1702"/>
                <a:gd name="T52" fmla="*/ 11 w 1057"/>
                <a:gd name="T53" fmla="*/ 25 h 1702"/>
                <a:gd name="T54" fmla="*/ 19 w 1057"/>
                <a:gd name="T55" fmla="*/ 21 h 1702"/>
                <a:gd name="T56" fmla="*/ 58 w 1057"/>
                <a:gd name="T57" fmla="*/ 69 h 1702"/>
                <a:gd name="T58" fmla="*/ 96 w 1057"/>
                <a:gd name="T59" fmla="*/ 122 h 1702"/>
                <a:gd name="T60" fmla="*/ 133 w 1057"/>
                <a:gd name="T61" fmla="*/ 181 h 1702"/>
                <a:gd name="T62" fmla="*/ 188 w 1057"/>
                <a:gd name="T63" fmla="*/ 277 h 1702"/>
                <a:gd name="T64" fmla="*/ 258 w 1057"/>
                <a:gd name="T65" fmla="*/ 415 h 1702"/>
                <a:gd name="T66" fmla="*/ 321 w 1057"/>
                <a:gd name="T67" fmla="*/ 554 h 1702"/>
                <a:gd name="T68" fmla="*/ 378 w 1057"/>
                <a:gd name="T69" fmla="*/ 689 h 1702"/>
                <a:gd name="T70" fmla="*/ 425 w 1057"/>
                <a:gd name="T71" fmla="*/ 808 h 1702"/>
                <a:gd name="T72" fmla="*/ 462 w 1057"/>
                <a:gd name="T73" fmla="*/ 907 h 1702"/>
                <a:gd name="T74" fmla="*/ 484 w 1057"/>
                <a:gd name="T75" fmla="*/ 966 h 1702"/>
                <a:gd name="T76" fmla="*/ 503 w 1057"/>
                <a:gd name="T77" fmla="*/ 1007 h 1702"/>
                <a:gd name="T78" fmla="*/ 526 w 1057"/>
                <a:gd name="T79" fmla="*/ 1046 h 1702"/>
                <a:gd name="T80" fmla="*/ 552 w 1057"/>
                <a:gd name="T81" fmla="*/ 1084 h 1702"/>
                <a:gd name="T82" fmla="*/ 582 w 1057"/>
                <a:gd name="T83" fmla="*/ 1120 h 1702"/>
                <a:gd name="T84" fmla="*/ 614 w 1057"/>
                <a:gd name="T85" fmla="*/ 1156 h 1702"/>
                <a:gd name="T86" fmla="*/ 667 w 1057"/>
                <a:gd name="T87" fmla="*/ 1206 h 1702"/>
                <a:gd name="T88" fmla="*/ 745 w 1057"/>
                <a:gd name="T89" fmla="*/ 1271 h 1702"/>
                <a:gd name="T90" fmla="*/ 829 w 1057"/>
                <a:gd name="T91" fmla="*/ 1336 h 1702"/>
                <a:gd name="T92" fmla="*/ 965 w 1057"/>
                <a:gd name="T93" fmla="*/ 1433 h 1702"/>
                <a:gd name="T94" fmla="*/ 1028 w 1057"/>
                <a:gd name="T95" fmla="*/ 1539 h 1702"/>
                <a:gd name="T96" fmla="*/ 978 w 1057"/>
                <a:gd name="T97" fmla="*/ 1606 h 1702"/>
                <a:gd name="T98" fmla="*/ 942 w 1057"/>
                <a:gd name="T99" fmla="*/ 1646 h 1702"/>
                <a:gd name="T100" fmla="*/ 918 w 1057"/>
                <a:gd name="T101" fmla="*/ 1669 h 1702"/>
                <a:gd name="T102" fmla="*/ 892 w 1057"/>
                <a:gd name="T103" fmla="*/ 1686 h 1702"/>
                <a:gd name="T104" fmla="*/ 864 w 1057"/>
                <a:gd name="T105" fmla="*/ 1698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57" h="1702">
                  <a:moveTo>
                    <a:pt x="848" y="1702"/>
                  </a:moveTo>
                  <a:lnTo>
                    <a:pt x="811" y="1684"/>
                  </a:lnTo>
                  <a:lnTo>
                    <a:pt x="773" y="1665"/>
                  </a:lnTo>
                  <a:lnTo>
                    <a:pt x="734" y="1644"/>
                  </a:lnTo>
                  <a:lnTo>
                    <a:pt x="692" y="1621"/>
                  </a:lnTo>
                  <a:lnTo>
                    <a:pt x="650" y="1595"/>
                  </a:lnTo>
                  <a:lnTo>
                    <a:pt x="606" y="1567"/>
                  </a:lnTo>
                  <a:lnTo>
                    <a:pt x="560" y="1534"/>
                  </a:lnTo>
                  <a:lnTo>
                    <a:pt x="514" y="1500"/>
                  </a:lnTo>
                  <a:lnTo>
                    <a:pt x="466" y="1462"/>
                  </a:lnTo>
                  <a:lnTo>
                    <a:pt x="418" y="1420"/>
                  </a:lnTo>
                  <a:lnTo>
                    <a:pt x="368" y="1375"/>
                  </a:lnTo>
                  <a:lnTo>
                    <a:pt x="318" y="1326"/>
                  </a:lnTo>
                  <a:lnTo>
                    <a:pt x="293" y="1300"/>
                  </a:lnTo>
                  <a:lnTo>
                    <a:pt x="267" y="1272"/>
                  </a:lnTo>
                  <a:lnTo>
                    <a:pt x="242" y="1245"/>
                  </a:lnTo>
                  <a:lnTo>
                    <a:pt x="215" y="1215"/>
                  </a:lnTo>
                  <a:lnTo>
                    <a:pt x="189" y="1186"/>
                  </a:lnTo>
                  <a:lnTo>
                    <a:pt x="163" y="1153"/>
                  </a:lnTo>
                  <a:lnTo>
                    <a:pt x="137" y="1121"/>
                  </a:lnTo>
                  <a:lnTo>
                    <a:pt x="111" y="1087"/>
                  </a:lnTo>
                  <a:lnTo>
                    <a:pt x="123" y="1058"/>
                  </a:lnTo>
                  <a:lnTo>
                    <a:pt x="132" y="1028"/>
                  </a:lnTo>
                  <a:lnTo>
                    <a:pt x="137" y="1013"/>
                  </a:lnTo>
                  <a:lnTo>
                    <a:pt x="140" y="997"/>
                  </a:lnTo>
                  <a:lnTo>
                    <a:pt x="143" y="982"/>
                  </a:lnTo>
                  <a:lnTo>
                    <a:pt x="145" y="966"/>
                  </a:lnTo>
                  <a:lnTo>
                    <a:pt x="146" y="947"/>
                  </a:lnTo>
                  <a:lnTo>
                    <a:pt x="148" y="930"/>
                  </a:lnTo>
                  <a:lnTo>
                    <a:pt x="148" y="912"/>
                  </a:lnTo>
                  <a:lnTo>
                    <a:pt x="148" y="894"/>
                  </a:lnTo>
                  <a:lnTo>
                    <a:pt x="145" y="857"/>
                  </a:lnTo>
                  <a:lnTo>
                    <a:pt x="140" y="821"/>
                  </a:lnTo>
                  <a:lnTo>
                    <a:pt x="133" y="787"/>
                  </a:lnTo>
                  <a:lnTo>
                    <a:pt x="125" y="751"/>
                  </a:lnTo>
                  <a:lnTo>
                    <a:pt x="116" y="716"/>
                  </a:lnTo>
                  <a:lnTo>
                    <a:pt x="106" y="683"/>
                  </a:lnTo>
                  <a:lnTo>
                    <a:pt x="87" y="616"/>
                  </a:lnTo>
                  <a:lnTo>
                    <a:pt x="69" y="553"/>
                  </a:lnTo>
                  <a:lnTo>
                    <a:pt x="62" y="522"/>
                  </a:lnTo>
                  <a:lnTo>
                    <a:pt x="56" y="493"/>
                  </a:lnTo>
                  <a:lnTo>
                    <a:pt x="52" y="464"/>
                  </a:lnTo>
                  <a:lnTo>
                    <a:pt x="51" y="437"/>
                  </a:lnTo>
                  <a:lnTo>
                    <a:pt x="51" y="397"/>
                  </a:lnTo>
                  <a:lnTo>
                    <a:pt x="52" y="349"/>
                  </a:lnTo>
                  <a:lnTo>
                    <a:pt x="51" y="293"/>
                  </a:lnTo>
                  <a:lnTo>
                    <a:pt x="48" y="233"/>
                  </a:lnTo>
                  <a:lnTo>
                    <a:pt x="45" y="202"/>
                  </a:lnTo>
                  <a:lnTo>
                    <a:pt x="43" y="171"/>
                  </a:lnTo>
                  <a:lnTo>
                    <a:pt x="38" y="140"/>
                  </a:lnTo>
                  <a:lnTo>
                    <a:pt x="33" y="110"/>
                  </a:lnTo>
                  <a:lnTo>
                    <a:pt x="27" y="81"/>
                  </a:lnTo>
                  <a:lnTo>
                    <a:pt x="19" y="52"/>
                  </a:lnTo>
                  <a:lnTo>
                    <a:pt x="11" y="25"/>
                  </a:lnTo>
                  <a:lnTo>
                    <a:pt x="0" y="0"/>
                  </a:lnTo>
                  <a:lnTo>
                    <a:pt x="19" y="21"/>
                  </a:lnTo>
                  <a:lnTo>
                    <a:pt x="39" y="44"/>
                  </a:lnTo>
                  <a:lnTo>
                    <a:pt x="58" y="69"/>
                  </a:lnTo>
                  <a:lnTo>
                    <a:pt x="77" y="95"/>
                  </a:lnTo>
                  <a:lnTo>
                    <a:pt x="96" y="122"/>
                  </a:lnTo>
                  <a:lnTo>
                    <a:pt x="114" y="151"/>
                  </a:lnTo>
                  <a:lnTo>
                    <a:pt x="133" y="181"/>
                  </a:lnTo>
                  <a:lnTo>
                    <a:pt x="152" y="213"/>
                  </a:lnTo>
                  <a:lnTo>
                    <a:pt x="188" y="277"/>
                  </a:lnTo>
                  <a:lnTo>
                    <a:pt x="224" y="345"/>
                  </a:lnTo>
                  <a:lnTo>
                    <a:pt x="258" y="415"/>
                  </a:lnTo>
                  <a:lnTo>
                    <a:pt x="290" y="484"/>
                  </a:lnTo>
                  <a:lnTo>
                    <a:pt x="321" y="554"/>
                  </a:lnTo>
                  <a:lnTo>
                    <a:pt x="351" y="622"/>
                  </a:lnTo>
                  <a:lnTo>
                    <a:pt x="378" y="689"/>
                  </a:lnTo>
                  <a:lnTo>
                    <a:pt x="402" y="751"/>
                  </a:lnTo>
                  <a:lnTo>
                    <a:pt x="425" y="808"/>
                  </a:lnTo>
                  <a:lnTo>
                    <a:pt x="445" y="860"/>
                  </a:lnTo>
                  <a:lnTo>
                    <a:pt x="462" y="907"/>
                  </a:lnTo>
                  <a:lnTo>
                    <a:pt x="476" y="945"/>
                  </a:lnTo>
                  <a:lnTo>
                    <a:pt x="484" y="966"/>
                  </a:lnTo>
                  <a:lnTo>
                    <a:pt x="494" y="987"/>
                  </a:lnTo>
                  <a:lnTo>
                    <a:pt x="503" y="1007"/>
                  </a:lnTo>
                  <a:lnTo>
                    <a:pt x="514" y="1027"/>
                  </a:lnTo>
                  <a:lnTo>
                    <a:pt x="526" y="1046"/>
                  </a:lnTo>
                  <a:lnTo>
                    <a:pt x="539" y="1065"/>
                  </a:lnTo>
                  <a:lnTo>
                    <a:pt x="552" y="1084"/>
                  </a:lnTo>
                  <a:lnTo>
                    <a:pt x="566" y="1102"/>
                  </a:lnTo>
                  <a:lnTo>
                    <a:pt x="582" y="1120"/>
                  </a:lnTo>
                  <a:lnTo>
                    <a:pt x="597" y="1138"/>
                  </a:lnTo>
                  <a:lnTo>
                    <a:pt x="614" y="1156"/>
                  </a:lnTo>
                  <a:lnTo>
                    <a:pt x="631" y="1172"/>
                  </a:lnTo>
                  <a:lnTo>
                    <a:pt x="667" y="1206"/>
                  </a:lnTo>
                  <a:lnTo>
                    <a:pt x="704" y="1239"/>
                  </a:lnTo>
                  <a:lnTo>
                    <a:pt x="745" y="1271"/>
                  </a:lnTo>
                  <a:lnTo>
                    <a:pt x="786" y="1303"/>
                  </a:lnTo>
                  <a:lnTo>
                    <a:pt x="829" y="1336"/>
                  </a:lnTo>
                  <a:lnTo>
                    <a:pt x="873" y="1368"/>
                  </a:lnTo>
                  <a:lnTo>
                    <a:pt x="965" y="1433"/>
                  </a:lnTo>
                  <a:lnTo>
                    <a:pt x="1057" y="1501"/>
                  </a:lnTo>
                  <a:lnTo>
                    <a:pt x="1028" y="1539"/>
                  </a:lnTo>
                  <a:lnTo>
                    <a:pt x="1002" y="1575"/>
                  </a:lnTo>
                  <a:lnTo>
                    <a:pt x="978" y="1606"/>
                  </a:lnTo>
                  <a:lnTo>
                    <a:pt x="954" y="1634"/>
                  </a:lnTo>
                  <a:lnTo>
                    <a:pt x="942" y="1646"/>
                  </a:lnTo>
                  <a:lnTo>
                    <a:pt x="930" y="1658"/>
                  </a:lnTo>
                  <a:lnTo>
                    <a:pt x="918" y="1669"/>
                  </a:lnTo>
                  <a:lnTo>
                    <a:pt x="905" y="1677"/>
                  </a:lnTo>
                  <a:lnTo>
                    <a:pt x="892" y="1686"/>
                  </a:lnTo>
                  <a:lnTo>
                    <a:pt x="878" y="1693"/>
                  </a:lnTo>
                  <a:lnTo>
                    <a:pt x="864" y="1698"/>
                  </a:lnTo>
                  <a:lnTo>
                    <a:pt x="848" y="1702"/>
                  </a:lnTo>
                  <a:close/>
                </a:path>
              </a:pathLst>
            </a:custGeom>
            <a:solidFill>
              <a:srgbClr val="4951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07" name="Freeform 163">
              <a:extLst>
                <a:ext uri="{FF2B5EF4-FFF2-40B4-BE49-F238E27FC236}">
                  <a16:creationId xmlns:a16="http://schemas.microsoft.com/office/drawing/2014/main" xmlns="" id="{B5E98C3A-028C-477E-9E02-7CEB000ED993}"/>
                </a:ext>
              </a:extLst>
            </p:cNvPr>
            <p:cNvSpPr>
              <a:spLocks/>
            </p:cNvSpPr>
            <p:nvPr/>
          </p:nvSpPr>
          <p:spPr bwMode="auto">
            <a:xfrm>
              <a:off x="8527420" y="3091659"/>
              <a:ext cx="344983" cy="199727"/>
            </a:xfrm>
            <a:custGeom>
              <a:avLst/>
              <a:gdLst>
                <a:gd name="T0" fmla="*/ 0 w 1426"/>
                <a:gd name="T1" fmla="*/ 320 h 824"/>
                <a:gd name="T2" fmla="*/ 870 w 1426"/>
                <a:gd name="T3" fmla="*/ 824 h 824"/>
                <a:gd name="T4" fmla="*/ 1426 w 1426"/>
                <a:gd name="T5" fmla="*/ 502 h 824"/>
                <a:gd name="T6" fmla="*/ 555 w 1426"/>
                <a:gd name="T7" fmla="*/ 0 h 824"/>
                <a:gd name="T8" fmla="*/ 0 w 1426"/>
                <a:gd name="T9" fmla="*/ 320 h 824"/>
              </a:gdLst>
              <a:ahLst/>
              <a:cxnLst>
                <a:cxn ang="0">
                  <a:pos x="T0" y="T1"/>
                </a:cxn>
                <a:cxn ang="0">
                  <a:pos x="T2" y="T3"/>
                </a:cxn>
                <a:cxn ang="0">
                  <a:pos x="T4" y="T5"/>
                </a:cxn>
                <a:cxn ang="0">
                  <a:pos x="T6" y="T7"/>
                </a:cxn>
                <a:cxn ang="0">
                  <a:pos x="T8" y="T9"/>
                </a:cxn>
              </a:cxnLst>
              <a:rect l="0" t="0" r="r" b="b"/>
              <a:pathLst>
                <a:path w="1426" h="824">
                  <a:moveTo>
                    <a:pt x="0" y="320"/>
                  </a:moveTo>
                  <a:lnTo>
                    <a:pt x="870" y="824"/>
                  </a:lnTo>
                  <a:lnTo>
                    <a:pt x="1426" y="502"/>
                  </a:lnTo>
                  <a:lnTo>
                    <a:pt x="555" y="0"/>
                  </a:lnTo>
                  <a:lnTo>
                    <a:pt x="0" y="3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08" name="Freeform 164">
              <a:extLst>
                <a:ext uri="{FF2B5EF4-FFF2-40B4-BE49-F238E27FC236}">
                  <a16:creationId xmlns:a16="http://schemas.microsoft.com/office/drawing/2014/main" xmlns="" id="{FCFF7E19-0C1F-45DF-B119-EADBA29872F8}"/>
                </a:ext>
              </a:extLst>
            </p:cNvPr>
            <p:cNvSpPr>
              <a:spLocks/>
            </p:cNvSpPr>
            <p:nvPr/>
          </p:nvSpPr>
          <p:spPr bwMode="auto">
            <a:xfrm>
              <a:off x="8397901" y="2985138"/>
              <a:ext cx="282039" cy="277197"/>
            </a:xfrm>
            <a:custGeom>
              <a:avLst/>
              <a:gdLst>
                <a:gd name="T0" fmla="*/ 0 w 1164"/>
                <a:gd name="T1" fmla="*/ 643 h 1147"/>
                <a:gd name="T2" fmla="*/ 870 w 1164"/>
                <a:gd name="T3" fmla="*/ 1147 h 1147"/>
                <a:gd name="T4" fmla="*/ 1164 w 1164"/>
                <a:gd name="T5" fmla="*/ 504 h 1147"/>
                <a:gd name="T6" fmla="*/ 293 w 1164"/>
                <a:gd name="T7" fmla="*/ 0 h 1147"/>
                <a:gd name="T8" fmla="*/ 284 w 1164"/>
                <a:gd name="T9" fmla="*/ 25 h 1147"/>
                <a:gd name="T10" fmla="*/ 260 w 1164"/>
                <a:gd name="T11" fmla="*/ 91 h 1147"/>
                <a:gd name="T12" fmla="*/ 223 w 1164"/>
                <a:gd name="T13" fmla="*/ 185 h 1147"/>
                <a:gd name="T14" fmla="*/ 180 w 1164"/>
                <a:gd name="T15" fmla="*/ 295 h 1147"/>
                <a:gd name="T16" fmla="*/ 157 w 1164"/>
                <a:gd name="T17" fmla="*/ 351 h 1147"/>
                <a:gd name="T18" fmla="*/ 132 w 1164"/>
                <a:gd name="T19" fmla="*/ 408 h 1147"/>
                <a:gd name="T20" fmla="*/ 108 w 1164"/>
                <a:gd name="T21" fmla="*/ 461 h 1147"/>
                <a:gd name="T22" fmla="*/ 83 w 1164"/>
                <a:gd name="T23" fmla="*/ 511 h 1147"/>
                <a:gd name="T24" fmla="*/ 60 w 1164"/>
                <a:gd name="T25" fmla="*/ 556 h 1147"/>
                <a:gd name="T26" fmla="*/ 38 w 1164"/>
                <a:gd name="T27" fmla="*/ 595 h 1147"/>
                <a:gd name="T28" fmla="*/ 28 w 1164"/>
                <a:gd name="T29" fmla="*/ 610 h 1147"/>
                <a:gd name="T30" fmla="*/ 17 w 1164"/>
                <a:gd name="T31" fmla="*/ 624 h 1147"/>
                <a:gd name="T32" fmla="*/ 9 w 1164"/>
                <a:gd name="T33" fmla="*/ 635 h 1147"/>
                <a:gd name="T34" fmla="*/ 0 w 1164"/>
                <a:gd name="T35" fmla="*/ 643 h 1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64" h="1147">
                  <a:moveTo>
                    <a:pt x="0" y="643"/>
                  </a:moveTo>
                  <a:lnTo>
                    <a:pt x="870" y="1147"/>
                  </a:lnTo>
                  <a:lnTo>
                    <a:pt x="1164" y="504"/>
                  </a:lnTo>
                  <a:lnTo>
                    <a:pt x="293" y="0"/>
                  </a:lnTo>
                  <a:lnTo>
                    <a:pt x="284" y="25"/>
                  </a:lnTo>
                  <a:lnTo>
                    <a:pt x="260" y="91"/>
                  </a:lnTo>
                  <a:lnTo>
                    <a:pt x="223" y="185"/>
                  </a:lnTo>
                  <a:lnTo>
                    <a:pt x="180" y="295"/>
                  </a:lnTo>
                  <a:lnTo>
                    <a:pt x="157" y="351"/>
                  </a:lnTo>
                  <a:lnTo>
                    <a:pt x="132" y="408"/>
                  </a:lnTo>
                  <a:lnTo>
                    <a:pt x="108" y="461"/>
                  </a:lnTo>
                  <a:lnTo>
                    <a:pt x="83" y="511"/>
                  </a:lnTo>
                  <a:lnTo>
                    <a:pt x="60" y="556"/>
                  </a:lnTo>
                  <a:lnTo>
                    <a:pt x="38" y="595"/>
                  </a:lnTo>
                  <a:lnTo>
                    <a:pt x="28" y="610"/>
                  </a:lnTo>
                  <a:lnTo>
                    <a:pt x="17" y="624"/>
                  </a:lnTo>
                  <a:lnTo>
                    <a:pt x="9" y="635"/>
                  </a:lnTo>
                  <a:lnTo>
                    <a:pt x="0" y="643"/>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09" name="Freeform 165">
              <a:extLst>
                <a:ext uri="{FF2B5EF4-FFF2-40B4-BE49-F238E27FC236}">
                  <a16:creationId xmlns:a16="http://schemas.microsoft.com/office/drawing/2014/main" xmlns="" id="{18747F18-A977-40AB-9A87-79A863BDF2A7}"/>
                </a:ext>
              </a:extLst>
            </p:cNvPr>
            <p:cNvSpPr>
              <a:spLocks/>
            </p:cNvSpPr>
            <p:nvPr/>
          </p:nvSpPr>
          <p:spPr bwMode="auto">
            <a:xfrm>
              <a:off x="8227225" y="3140078"/>
              <a:ext cx="381297" cy="208200"/>
            </a:xfrm>
            <a:custGeom>
              <a:avLst/>
              <a:gdLst>
                <a:gd name="T0" fmla="*/ 0 w 1575"/>
                <a:gd name="T1" fmla="*/ 358 h 860"/>
                <a:gd name="T2" fmla="*/ 871 w 1575"/>
                <a:gd name="T3" fmla="*/ 860 h 860"/>
                <a:gd name="T4" fmla="*/ 1575 w 1575"/>
                <a:gd name="T5" fmla="*/ 504 h 860"/>
                <a:gd name="T6" fmla="*/ 705 w 1575"/>
                <a:gd name="T7" fmla="*/ 0 h 860"/>
                <a:gd name="T8" fmla="*/ 678 w 1575"/>
                <a:gd name="T9" fmla="*/ 12 h 860"/>
                <a:gd name="T10" fmla="*/ 607 w 1575"/>
                <a:gd name="T11" fmla="*/ 46 h 860"/>
                <a:gd name="T12" fmla="*/ 506 w 1575"/>
                <a:gd name="T13" fmla="*/ 93 h 860"/>
                <a:gd name="T14" fmla="*/ 386 w 1575"/>
                <a:gd name="T15" fmla="*/ 150 h 860"/>
                <a:gd name="T16" fmla="*/ 263 w 1575"/>
                <a:gd name="T17" fmla="*/ 211 h 860"/>
                <a:gd name="T18" fmla="*/ 148 w 1575"/>
                <a:gd name="T19" fmla="*/ 269 h 860"/>
                <a:gd name="T20" fmla="*/ 99 w 1575"/>
                <a:gd name="T21" fmla="*/ 297 h 860"/>
                <a:gd name="T22" fmla="*/ 56 w 1575"/>
                <a:gd name="T23" fmla="*/ 321 h 860"/>
                <a:gd name="T24" fmla="*/ 39 w 1575"/>
                <a:gd name="T25" fmla="*/ 331 h 860"/>
                <a:gd name="T26" fmla="*/ 23 w 1575"/>
                <a:gd name="T27" fmla="*/ 341 h 860"/>
                <a:gd name="T28" fmla="*/ 11 w 1575"/>
                <a:gd name="T29" fmla="*/ 349 h 860"/>
                <a:gd name="T30" fmla="*/ 0 w 1575"/>
                <a:gd name="T31" fmla="*/ 35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5" h="860">
                  <a:moveTo>
                    <a:pt x="0" y="358"/>
                  </a:moveTo>
                  <a:lnTo>
                    <a:pt x="871" y="860"/>
                  </a:lnTo>
                  <a:lnTo>
                    <a:pt x="1575" y="504"/>
                  </a:lnTo>
                  <a:lnTo>
                    <a:pt x="705" y="0"/>
                  </a:lnTo>
                  <a:lnTo>
                    <a:pt x="678" y="12"/>
                  </a:lnTo>
                  <a:lnTo>
                    <a:pt x="607" y="46"/>
                  </a:lnTo>
                  <a:lnTo>
                    <a:pt x="506" y="93"/>
                  </a:lnTo>
                  <a:lnTo>
                    <a:pt x="386" y="150"/>
                  </a:lnTo>
                  <a:lnTo>
                    <a:pt x="263" y="211"/>
                  </a:lnTo>
                  <a:lnTo>
                    <a:pt x="148" y="269"/>
                  </a:lnTo>
                  <a:lnTo>
                    <a:pt x="99" y="297"/>
                  </a:lnTo>
                  <a:lnTo>
                    <a:pt x="56" y="321"/>
                  </a:lnTo>
                  <a:lnTo>
                    <a:pt x="39" y="331"/>
                  </a:lnTo>
                  <a:lnTo>
                    <a:pt x="23" y="341"/>
                  </a:lnTo>
                  <a:lnTo>
                    <a:pt x="11" y="349"/>
                  </a:lnTo>
                  <a:lnTo>
                    <a:pt x="0" y="358"/>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10" name="Freeform 166">
              <a:extLst>
                <a:ext uri="{FF2B5EF4-FFF2-40B4-BE49-F238E27FC236}">
                  <a16:creationId xmlns:a16="http://schemas.microsoft.com/office/drawing/2014/main" xmlns="" id="{7124D5DF-73AB-4585-8B31-50378E9AE6CD}"/>
                </a:ext>
              </a:extLst>
            </p:cNvPr>
            <p:cNvSpPr>
              <a:spLocks/>
            </p:cNvSpPr>
            <p:nvPr/>
          </p:nvSpPr>
          <p:spPr bwMode="auto">
            <a:xfrm>
              <a:off x="8078338" y="3692049"/>
              <a:ext cx="587076" cy="338930"/>
            </a:xfrm>
            <a:custGeom>
              <a:avLst/>
              <a:gdLst>
                <a:gd name="T0" fmla="*/ 1057 w 2428"/>
                <a:gd name="T1" fmla="*/ 0 h 1403"/>
                <a:gd name="T2" fmla="*/ 0 w 2428"/>
                <a:gd name="T3" fmla="*/ 610 h 1403"/>
                <a:gd name="T4" fmla="*/ 1372 w 2428"/>
                <a:gd name="T5" fmla="*/ 1403 h 1403"/>
                <a:gd name="T6" fmla="*/ 2428 w 2428"/>
                <a:gd name="T7" fmla="*/ 793 h 1403"/>
                <a:gd name="T8" fmla="*/ 1057 w 2428"/>
                <a:gd name="T9" fmla="*/ 0 h 1403"/>
              </a:gdLst>
              <a:ahLst/>
              <a:cxnLst>
                <a:cxn ang="0">
                  <a:pos x="T0" y="T1"/>
                </a:cxn>
                <a:cxn ang="0">
                  <a:pos x="T2" y="T3"/>
                </a:cxn>
                <a:cxn ang="0">
                  <a:pos x="T4" y="T5"/>
                </a:cxn>
                <a:cxn ang="0">
                  <a:pos x="T6" y="T7"/>
                </a:cxn>
                <a:cxn ang="0">
                  <a:pos x="T8" y="T9"/>
                </a:cxn>
              </a:cxnLst>
              <a:rect l="0" t="0" r="r" b="b"/>
              <a:pathLst>
                <a:path w="2428" h="1403">
                  <a:moveTo>
                    <a:pt x="1057" y="0"/>
                  </a:moveTo>
                  <a:lnTo>
                    <a:pt x="0" y="610"/>
                  </a:lnTo>
                  <a:lnTo>
                    <a:pt x="1372" y="1403"/>
                  </a:lnTo>
                  <a:lnTo>
                    <a:pt x="2428" y="793"/>
                  </a:lnTo>
                  <a:lnTo>
                    <a:pt x="1057"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11" name="Rectangle 167">
              <a:extLst>
                <a:ext uri="{FF2B5EF4-FFF2-40B4-BE49-F238E27FC236}">
                  <a16:creationId xmlns:a16="http://schemas.microsoft.com/office/drawing/2014/main" xmlns="" id="{01FB0CB0-1996-4B21-A1C4-1976B0C1FB25}"/>
                </a:ext>
              </a:extLst>
            </p:cNvPr>
            <p:cNvSpPr>
              <a:spLocks noChangeArrowheads="1"/>
            </p:cNvSpPr>
            <p:nvPr/>
          </p:nvSpPr>
          <p:spPr bwMode="auto">
            <a:xfrm>
              <a:off x="8577050" y="3867566"/>
              <a:ext cx="88364" cy="15736"/>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12" name="Rectangle 168">
              <a:extLst>
                <a:ext uri="{FF2B5EF4-FFF2-40B4-BE49-F238E27FC236}">
                  <a16:creationId xmlns:a16="http://schemas.microsoft.com/office/drawing/2014/main" xmlns="" id="{32F89BB0-2D84-4FB9-8338-8033CB02424A}"/>
                </a:ext>
              </a:extLst>
            </p:cNvPr>
            <p:cNvSpPr>
              <a:spLocks noChangeArrowheads="1"/>
            </p:cNvSpPr>
            <p:nvPr/>
          </p:nvSpPr>
          <p:spPr bwMode="auto">
            <a:xfrm>
              <a:off x="8078338" y="3823990"/>
              <a:ext cx="88364" cy="15736"/>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13" name="Freeform 169">
              <a:extLst>
                <a:ext uri="{FF2B5EF4-FFF2-40B4-BE49-F238E27FC236}">
                  <a16:creationId xmlns:a16="http://schemas.microsoft.com/office/drawing/2014/main" xmlns="" id="{2F842D76-8C08-4F81-8FDA-E24BC309E253}"/>
                </a:ext>
              </a:extLst>
            </p:cNvPr>
            <p:cNvSpPr>
              <a:spLocks/>
            </p:cNvSpPr>
            <p:nvPr/>
          </p:nvSpPr>
          <p:spPr bwMode="auto">
            <a:xfrm>
              <a:off x="8078338" y="3675103"/>
              <a:ext cx="587076" cy="340141"/>
            </a:xfrm>
            <a:custGeom>
              <a:avLst/>
              <a:gdLst>
                <a:gd name="T0" fmla="*/ 1057 w 2428"/>
                <a:gd name="T1" fmla="*/ 0 h 1404"/>
                <a:gd name="T2" fmla="*/ 0 w 2428"/>
                <a:gd name="T3" fmla="*/ 611 h 1404"/>
                <a:gd name="T4" fmla="*/ 1372 w 2428"/>
                <a:gd name="T5" fmla="*/ 1404 h 1404"/>
                <a:gd name="T6" fmla="*/ 2428 w 2428"/>
                <a:gd name="T7" fmla="*/ 793 h 1404"/>
                <a:gd name="T8" fmla="*/ 1057 w 2428"/>
                <a:gd name="T9" fmla="*/ 0 h 1404"/>
              </a:gdLst>
              <a:ahLst/>
              <a:cxnLst>
                <a:cxn ang="0">
                  <a:pos x="T0" y="T1"/>
                </a:cxn>
                <a:cxn ang="0">
                  <a:pos x="T2" y="T3"/>
                </a:cxn>
                <a:cxn ang="0">
                  <a:pos x="T4" y="T5"/>
                </a:cxn>
                <a:cxn ang="0">
                  <a:pos x="T6" y="T7"/>
                </a:cxn>
                <a:cxn ang="0">
                  <a:pos x="T8" y="T9"/>
                </a:cxn>
              </a:cxnLst>
              <a:rect l="0" t="0" r="r" b="b"/>
              <a:pathLst>
                <a:path w="2428" h="1404">
                  <a:moveTo>
                    <a:pt x="1057" y="0"/>
                  </a:moveTo>
                  <a:lnTo>
                    <a:pt x="0" y="611"/>
                  </a:lnTo>
                  <a:lnTo>
                    <a:pt x="1372" y="1404"/>
                  </a:lnTo>
                  <a:lnTo>
                    <a:pt x="2428" y="793"/>
                  </a:lnTo>
                  <a:lnTo>
                    <a:pt x="1057" y="0"/>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14" name="Freeform 170">
              <a:extLst>
                <a:ext uri="{FF2B5EF4-FFF2-40B4-BE49-F238E27FC236}">
                  <a16:creationId xmlns:a16="http://schemas.microsoft.com/office/drawing/2014/main" xmlns="" id="{90AD99C6-C420-4DD7-BB0E-71A52ABD6B63}"/>
                </a:ext>
              </a:extLst>
            </p:cNvPr>
            <p:cNvSpPr>
              <a:spLocks/>
            </p:cNvSpPr>
            <p:nvPr/>
          </p:nvSpPr>
          <p:spPr bwMode="auto">
            <a:xfrm>
              <a:off x="8344640" y="3397906"/>
              <a:ext cx="418821" cy="469661"/>
            </a:xfrm>
            <a:custGeom>
              <a:avLst/>
              <a:gdLst>
                <a:gd name="T0" fmla="*/ 357 w 1728"/>
                <a:gd name="T1" fmla="*/ 0 h 1939"/>
                <a:gd name="T2" fmla="*/ 0 w 1728"/>
                <a:gd name="T3" fmla="*/ 1146 h 1939"/>
                <a:gd name="T4" fmla="*/ 1372 w 1728"/>
                <a:gd name="T5" fmla="*/ 1939 h 1939"/>
                <a:gd name="T6" fmla="*/ 1728 w 1728"/>
                <a:gd name="T7" fmla="*/ 793 h 1939"/>
                <a:gd name="T8" fmla="*/ 357 w 1728"/>
                <a:gd name="T9" fmla="*/ 0 h 1939"/>
              </a:gdLst>
              <a:ahLst/>
              <a:cxnLst>
                <a:cxn ang="0">
                  <a:pos x="T0" y="T1"/>
                </a:cxn>
                <a:cxn ang="0">
                  <a:pos x="T2" y="T3"/>
                </a:cxn>
                <a:cxn ang="0">
                  <a:pos x="T4" y="T5"/>
                </a:cxn>
                <a:cxn ang="0">
                  <a:pos x="T6" y="T7"/>
                </a:cxn>
                <a:cxn ang="0">
                  <a:pos x="T8" y="T9"/>
                </a:cxn>
              </a:cxnLst>
              <a:rect l="0" t="0" r="r" b="b"/>
              <a:pathLst>
                <a:path w="1728" h="1939">
                  <a:moveTo>
                    <a:pt x="357" y="0"/>
                  </a:moveTo>
                  <a:lnTo>
                    <a:pt x="0" y="1146"/>
                  </a:lnTo>
                  <a:lnTo>
                    <a:pt x="1372" y="1939"/>
                  </a:lnTo>
                  <a:lnTo>
                    <a:pt x="1728" y="793"/>
                  </a:lnTo>
                  <a:lnTo>
                    <a:pt x="357"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15" name="Freeform 171">
              <a:extLst>
                <a:ext uri="{FF2B5EF4-FFF2-40B4-BE49-F238E27FC236}">
                  <a16:creationId xmlns:a16="http://schemas.microsoft.com/office/drawing/2014/main" xmlns="" id="{D39869DB-51E9-4AC3-825F-4143F4BA1676}"/>
                </a:ext>
              </a:extLst>
            </p:cNvPr>
            <p:cNvSpPr>
              <a:spLocks/>
            </p:cNvSpPr>
            <p:nvPr/>
          </p:nvSpPr>
          <p:spPr bwMode="auto">
            <a:xfrm>
              <a:off x="8419689" y="3397906"/>
              <a:ext cx="257829" cy="469661"/>
            </a:xfrm>
            <a:custGeom>
              <a:avLst/>
              <a:gdLst>
                <a:gd name="T0" fmla="*/ 0 w 1063"/>
                <a:gd name="T1" fmla="*/ 3 h 1941"/>
                <a:gd name="T2" fmla="*/ 48 w 1063"/>
                <a:gd name="T3" fmla="*/ 0 h 1941"/>
                <a:gd name="T4" fmla="*/ 1063 w 1063"/>
                <a:gd name="T5" fmla="*/ 1939 h 1941"/>
                <a:gd name="T6" fmla="*/ 1016 w 1063"/>
                <a:gd name="T7" fmla="*/ 1941 h 1941"/>
                <a:gd name="T8" fmla="*/ 0 w 1063"/>
                <a:gd name="T9" fmla="*/ 3 h 1941"/>
              </a:gdLst>
              <a:ahLst/>
              <a:cxnLst>
                <a:cxn ang="0">
                  <a:pos x="T0" y="T1"/>
                </a:cxn>
                <a:cxn ang="0">
                  <a:pos x="T2" y="T3"/>
                </a:cxn>
                <a:cxn ang="0">
                  <a:pos x="T4" y="T5"/>
                </a:cxn>
                <a:cxn ang="0">
                  <a:pos x="T6" y="T7"/>
                </a:cxn>
                <a:cxn ang="0">
                  <a:pos x="T8" y="T9"/>
                </a:cxn>
              </a:cxnLst>
              <a:rect l="0" t="0" r="r" b="b"/>
              <a:pathLst>
                <a:path w="1063" h="1941">
                  <a:moveTo>
                    <a:pt x="0" y="3"/>
                  </a:moveTo>
                  <a:lnTo>
                    <a:pt x="48" y="0"/>
                  </a:lnTo>
                  <a:lnTo>
                    <a:pt x="1063" y="1939"/>
                  </a:lnTo>
                  <a:lnTo>
                    <a:pt x="1016" y="1941"/>
                  </a:lnTo>
                  <a:lnTo>
                    <a:pt x="0"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16" name="Freeform 172">
              <a:extLst>
                <a:ext uri="{FF2B5EF4-FFF2-40B4-BE49-F238E27FC236}">
                  <a16:creationId xmlns:a16="http://schemas.microsoft.com/office/drawing/2014/main" xmlns="" id="{ED02253C-116D-460F-8AF0-4BDDBFFD2EE9}"/>
                </a:ext>
              </a:extLst>
            </p:cNvPr>
            <p:cNvSpPr>
              <a:spLocks/>
            </p:cNvSpPr>
            <p:nvPr/>
          </p:nvSpPr>
          <p:spPr bwMode="auto">
            <a:xfrm>
              <a:off x="8333746" y="3397906"/>
              <a:ext cx="418821" cy="469661"/>
            </a:xfrm>
            <a:custGeom>
              <a:avLst/>
              <a:gdLst>
                <a:gd name="T0" fmla="*/ 355 w 1728"/>
                <a:gd name="T1" fmla="*/ 0 h 1938"/>
                <a:gd name="T2" fmla="*/ 0 w 1728"/>
                <a:gd name="T3" fmla="*/ 1145 h 1938"/>
                <a:gd name="T4" fmla="*/ 1371 w 1728"/>
                <a:gd name="T5" fmla="*/ 1938 h 1938"/>
                <a:gd name="T6" fmla="*/ 1728 w 1728"/>
                <a:gd name="T7" fmla="*/ 793 h 1938"/>
                <a:gd name="T8" fmla="*/ 355 w 1728"/>
                <a:gd name="T9" fmla="*/ 0 h 1938"/>
              </a:gdLst>
              <a:ahLst/>
              <a:cxnLst>
                <a:cxn ang="0">
                  <a:pos x="T0" y="T1"/>
                </a:cxn>
                <a:cxn ang="0">
                  <a:pos x="T2" y="T3"/>
                </a:cxn>
                <a:cxn ang="0">
                  <a:pos x="T4" y="T5"/>
                </a:cxn>
                <a:cxn ang="0">
                  <a:pos x="T6" y="T7"/>
                </a:cxn>
                <a:cxn ang="0">
                  <a:pos x="T8" y="T9"/>
                </a:cxn>
              </a:cxnLst>
              <a:rect l="0" t="0" r="r" b="b"/>
              <a:pathLst>
                <a:path w="1728" h="1938">
                  <a:moveTo>
                    <a:pt x="355" y="0"/>
                  </a:moveTo>
                  <a:lnTo>
                    <a:pt x="0" y="1145"/>
                  </a:lnTo>
                  <a:lnTo>
                    <a:pt x="1371" y="1938"/>
                  </a:lnTo>
                  <a:lnTo>
                    <a:pt x="1728" y="793"/>
                  </a:lnTo>
                  <a:lnTo>
                    <a:pt x="355" y="0"/>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17" name="Freeform 173">
              <a:extLst>
                <a:ext uri="{FF2B5EF4-FFF2-40B4-BE49-F238E27FC236}">
                  <a16:creationId xmlns:a16="http://schemas.microsoft.com/office/drawing/2014/main" xmlns="" id="{9BC7D9B9-F4C3-4713-A0DB-51806BB94765}"/>
                </a:ext>
              </a:extLst>
            </p:cNvPr>
            <p:cNvSpPr>
              <a:spLocks/>
            </p:cNvSpPr>
            <p:nvPr/>
          </p:nvSpPr>
          <p:spPr bwMode="auto">
            <a:xfrm>
              <a:off x="8587944" y="3861515"/>
              <a:ext cx="24209" cy="13316"/>
            </a:xfrm>
            <a:custGeom>
              <a:avLst/>
              <a:gdLst>
                <a:gd name="T0" fmla="*/ 59 w 103"/>
                <a:gd name="T1" fmla="*/ 2 h 59"/>
                <a:gd name="T2" fmla="*/ 68 w 103"/>
                <a:gd name="T3" fmla="*/ 8 h 59"/>
                <a:gd name="T4" fmla="*/ 79 w 103"/>
                <a:gd name="T5" fmla="*/ 14 h 59"/>
                <a:gd name="T6" fmla="*/ 90 w 103"/>
                <a:gd name="T7" fmla="*/ 20 h 59"/>
                <a:gd name="T8" fmla="*/ 99 w 103"/>
                <a:gd name="T9" fmla="*/ 26 h 59"/>
                <a:gd name="T10" fmla="*/ 103 w 103"/>
                <a:gd name="T11" fmla="*/ 28 h 59"/>
                <a:gd name="T12" fmla="*/ 103 w 103"/>
                <a:gd name="T13" fmla="*/ 31 h 59"/>
                <a:gd name="T14" fmla="*/ 101 w 103"/>
                <a:gd name="T15" fmla="*/ 34 h 59"/>
                <a:gd name="T16" fmla="*/ 98 w 103"/>
                <a:gd name="T17" fmla="*/ 37 h 59"/>
                <a:gd name="T18" fmla="*/ 80 w 103"/>
                <a:gd name="T19" fmla="*/ 47 h 59"/>
                <a:gd name="T20" fmla="*/ 63 w 103"/>
                <a:gd name="T21" fmla="*/ 57 h 59"/>
                <a:gd name="T22" fmla="*/ 59 w 103"/>
                <a:gd name="T23" fmla="*/ 59 h 59"/>
                <a:gd name="T24" fmla="*/ 54 w 103"/>
                <a:gd name="T25" fmla="*/ 59 h 59"/>
                <a:gd name="T26" fmla="*/ 48 w 103"/>
                <a:gd name="T27" fmla="*/ 59 h 59"/>
                <a:gd name="T28" fmla="*/ 44 w 103"/>
                <a:gd name="T29" fmla="*/ 58 h 59"/>
                <a:gd name="T30" fmla="*/ 34 w 103"/>
                <a:gd name="T31" fmla="*/ 52 h 59"/>
                <a:gd name="T32" fmla="*/ 23 w 103"/>
                <a:gd name="T33" fmla="*/ 46 h 59"/>
                <a:gd name="T34" fmla="*/ 13 w 103"/>
                <a:gd name="T35" fmla="*/ 40 h 59"/>
                <a:gd name="T36" fmla="*/ 3 w 103"/>
                <a:gd name="T37" fmla="*/ 34 h 59"/>
                <a:gd name="T38" fmla="*/ 0 w 103"/>
                <a:gd name="T39" fmla="*/ 32 h 59"/>
                <a:gd name="T40" fmla="*/ 0 w 103"/>
                <a:gd name="T41" fmla="*/ 28 h 59"/>
                <a:gd name="T42" fmla="*/ 2 w 103"/>
                <a:gd name="T43" fmla="*/ 26 h 59"/>
                <a:gd name="T44" fmla="*/ 4 w 103"/>
                <a:gd name="T45" fmla="*/ 24 h 59"/>
                <a:gd name="T46" fmla="*/ 22 w 103"/>
                <a:gd name="T47" fmla="*/ 13 h 59"/>
                <a:gd name="T48" fmla="*/ 40 w 103"/>
                <a:gd name="T49" fmla="*/ 2 h 59"/>
                <a:gd name="T50" fmla="*/ 44 w 103"/>
                <a:gd name="T51" fmla="*/ 1 h 59"/>
                <a:gd name="T52" fmla="*/ 49 w 103"/>
                <a:gd name="T53" fmla="*/ 0 h 59"/>
                <a:gd name="T54" fmla="*/ 54 w 103"/>
                <a:gd name="T55" fmla="*/ 1 h 59"/>
                <a:gd name="T56" fmla="*/ 59 w 103"/>
                <a:gd name="T57" fmla="*/ 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3" h="59">
                  <a:moveTo>
                    <a:pt x="59" y="2"/>
                  </a:moveTo>
                  <a:lnTo>
                    <a:pt x="68" y="8"/>
                  </a:lnTo>
                  <a:lnTo>
                    <a:pt x="79" y="14"/>
                  </a:lnTo>
                  <a:lnTo>
                    <a:pt x="90" y="20"/>
                  </a:lnTo>
                  <a:lnTo>
                    <a:pt x="99" y="26"/>
                  </a:lnTo>
                  <a:lnTo>
                    <a:pt x="103" y="28"/>
                  </a:lnTo>
                  <a:lnTo>
                    <a:pt x="103" y="31"/>
                  </a:lnTo>
                  <a:lnTo>
                    <a:pt x="101" y="34"/>
                  </a:lnTo>
                  <a:lnTo>
                    <a:pt x="98" y="37"/>
                  </a:lnTo>
                  <a:lnTo>
                    <a:pt x="80" y="47"/>
                  </a:lnTo>
                  <a:lnTo>
                    <a:pt x="63" y="57"/>
                  </a:lnTo>
                  <a:lnTo>
                    <a:pt x="59" y="59"/>
                  </a:lnTo>
                  <a:lnTo>
                    <a:pt x="54" y="59"/>
                  </a:lnTo>
                  <a:lnTo>
                    <a:pt x="48" y="59"/>
                  </a:lnTo>
                  <a:lnTo>
                    <a:pt x="44" y="58"/>
                  </a:lnTo>
                  <a:lnTo>
                    <a:pt x="34" y="52"/>
                  </a:lnTo>
                  <a:lnTo>
                    <a:pt x="23" y="46"/>
                  </a:lnTo>
                  <a:lnTo>
                    <a:pt x="13" y="40"/>
                  </a:lnTo>
                  <a:lnTo>
                    <a:pt x="3" y="34"/>
                  </a:lnTo>
                  <a:lnTo>
                    <a:pt x="0" y="32"/>
                  </a:lnTo>
                  <a:lnTo>
                    <a:pt x="0" y="28"/>
                  </a:lnTo>
                  <a:lnTo>
                    <a:pt x="2" y="26"/>
                  </a:lnTo>
                  <a:lnTo>
                    <a:pt x="4" y="24"/>
                  </a:lnTo>
                  <a:lnTo>
                    <a:pt x="22" y="13"/>
                  </a:lnTo>
                  <a:lnTo>
                    <a:pt x="40" y="2"/>
                  </a:lnTo>
                  <a:lnTo>
                    <a:pt x="44" y="1"/>
                  </a:lnTo>
                  <a:lnTo>
                    <a:pt x="49" y="0"/>
                  </a:lnTo>
                  <a:lnTo>
                    <a:pt x="54" y="1"/>
                  </a:lnTo>
                  <a:lnTo>
                    <a:pt x="5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18" name="Freeform 174">
              <a:extLst>
                <a:ext uri="{FF2B5EF4-FFF2-40B4-BE49-F238E27FC236}">
                  <a16:creationId xmlns:a16="http://schemas.microsoft.com/office/drawing/2014/main" xmlns="" id="{7A490970-5CD1-4501-A208-AFCF5D220B6A}"/>
                </a:ext>
              </a:extLst>
            </p:cNvPr>
            <p:cNvSpPr>
              <a:spLocks/>
            </p:cNvSpPr>
            <p:nvPr/>
          </p:nvSpPr>
          <p:spPr bwMode="auto">
            <a:xfrm>
              <a:off x="8567366" y="3871198"/>
              <a:ext cx="27841" cy="15736"/>
            </a:xfrm>
            <a:custGeom>
              <a:avLst/>
              <a:gdLst>
                <a:gd name="T0" fmla="*/ 75 w 117"/>
                <a:gd name="T1" fmla="*/ 3 h 68"/>
                <a:gd name="T2" fmla="*/ 85 w 117"/>
                <a:gd name="T3" fmla="*/ 7 h 68"/>
                <a:gd name="T4" fmla="*/ 94 w 117"/>
                <a:gd name="T5" fmla="*/ 13 h 68"/>
                <a:gd name="T6" fmla="*/ 104 w 117"/>
                <a:gd name="T7" fmla="*/ 18 h 68"/>
                <a:gd name="T8" fmla="*/ 113 w 117"/>
                <a:gd name="T9" fmla="*/ 24 h 68"/>
                <a:gd name="T10" fmla="*/ 117 w 117"/>
                <a:gd name="T11" fmla="*/ 28 h 68"/>
                <a:gd name="T12" fmla="*/ 117 w 117"/>
                <a:gd name="T13" fmla="*/ 30 h 68"/>
                <a:gd name="T14" fmla="*/ 115 w 117"/>
                <a:gd name="T15" fmla="*/ 34 h 68"/>
                <a:gd name="T16" fmla="*/ 112 w 117"/>
                <a:gd name="T17" fmla="*/ 37 h 68"/>
                <a:gd name="T18" fmla="*/ 100 w 117"/>
                <a:gd name="T19" fmla="*/ 44 h 68"/>
                <a:gd name="T20" fmla="*/ 88 w 117"/>
                <a:gd name="T21" fmla="*/ 51 h 68"/>
                <a:gd name="T22" fmla="*/ 76 w 117"/>
                <a:gd name="T23" fmla="*/ 59 h 68"/>
                <a:gd name="T24" fmla="*/ 64 w 117"/>
                <a:gd name="T25" fmla="*/ 66 h 68"/>
                <a:gd name="T26" fmla="*/ 58 w 117"/>
                <a:gd name="T27" fmla="*/ 67 h 68"/>
                <a:gd name="T28" fmla="*/ 52 w 117"/>
                <a:gd name="T29" fmla="*/ 68 h 68"/>
                <a:gd name="T30" fmla="*/ 46 w 117"/>
                <a:gd name="T31" fmla="*/ 68 h 68"/>
                <a:gd name="T32" fmla="*/ 42 w 117"/>
                <a:gd name="T33" fmla="*/ 66 h 68"/>
                <a:gd name="T34" fmla="*/ 32 w 117"/>
                <a:gd name="T35" fmla="*/ 61 h 68"/>
                <a:gd name="T36" fmla="*/ 23 w 117"/>
                <a:gd name="T37" fmla="*/ 55 h 68"/>
                <a:gd name="T38" fmla="*/ 13 w 117"/>
                <a:gd name="T39" fmla="*/ 50 h 68"/>
                <a:gd name="T40" fmla="*/ 4 w 117"/>
                <a:gd name="T41" fmla="*/ 44 h 68"/>
                <a:gd name="T42" fmla="*/ 0 w 117"/>
                <a:gd name="T43" fmla="*/ 42 h 68"/>
                <a:gd name="T44" fmla="*/ 0 w 117"/>
                <a:gd name="T45" fmla="*/ 38 h 68"/>
                <a:gd name="T46" fmla="*/ 1 w 117"/>
                <a:gd name="T47" fmla="*/ 35 h 68"/>
                <a:gd name="T48" fmla="*/ 5 w 117"/>
                <a:gd name="T49" fmla="*/ 31 h 68"/>
                <a:gd name="T50" fmla="*/ 17 w 117"/>
                <a:gd name="T51" fmla="*/ 24 h 68"/>
                <a:gd name="T52" fmla="*/ 29 w 117"/>
                <a:gd name="T53" fmla="*/ 17 h 68"/>
                <a:gd name="T54" fmla="*/ 41 w 117"/>
                <a:gd name="T55" fmla="*/ 10 h 68"/>
                <a:gd name="T56" fmla="*/ 52 w 117"/>
                <a:gd name="T57" fmla="*/ 4 h 68"/>
                <a:gd name="T58" fmla="*/ 58 w 117"/>
                <a:gd name="T59" fmla="*/ 1 h 68"/>
                <a:gd name="T60" fmla="*/ 64 w 117"/>
                <a:gd name="T61" fmla="*/ 0 h 68"/>
                <a:gd name="T62" fmla="*/ 70 w 117"/>
                <a:gd name="T63" fmla="*/ 0 h 68"/>
                <a:gd name="T64" fmla="*/ 75 w 117"/>
                <a:gd name="T65" fmla="*/ 3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 h="68">
                  <a:moveTo>
                    <a:pt x="75" y="3"/>
                  </a:moveTo>
                  <a:lnTo>
                    <a:pt x="85" y="7"/>
                  </a:lnTo>
                  <a:lnTo>
                    <a:pt x="94" y="13"/>
                  </a:lnTo>
                  <a:lnTo>
                    <a:pt x="104" y="18"/>
                  </a:lnTo>
                  <a:lnTo>
                    <a:pt x="113" y="24"/>
                  </a:lnTo>
                  <a:lnTo>
                    <a:pt x="117" y="28"/>
                  </a:lnTo>
                  <a:lnTo>
                    <a:pt x="117" y="30"/>
                  </a:lnTo>
                  <a:lnTo>
                    <a:pt x="115" y="34"/>
                  </a:lnTo>
                  <a:lnTo>
                    <a:pt x="112" y="37"/>
                  </a:lnTo>
                  <a:lnTo>
                    <a:pt x="100" y="44"/>
                  </a:lnTo>
                  <a:lnTo>
                    <a:pt x="88" y="51"/>
                  </a:lnTo>
                  <a:lnTo>
                    <a:pt x="76" y="59"/>
                  </a:lnTo>
                  <a:lnTo>
                    <a:pt x="64" y="66"/>
                  </a:lnTo>
                  <a:lnTo>
                    <a:pt x="58" y="67"/>
                  </a:lnTo>
                  <a:lnTo>
                    <a:pt x="52" y="68"/>
                  </a:lnTo>
                  <a:lnTo>
                    <a:pt x="46" y="68"/>
                  </a:lnTo>
                  <a:lnTo>
                    <a:pt x="42" y="66"/>
                  </a:lnTo>
                  <a:lnTo>
                    <a:pt x="32" y="61"/>
                  </a:lnTo>
                  <a:lnTo>
                    <a:pt x="23" y="55"/>
                  </a:lnTo>
                  <a:lnTo>
                    <a:pt x="13" y="50"/>
                  </a:lnTo>
                  <a:lnTo>
                    <a:pt x="4" y="44"/>
                  </a:lnTo>
                  <a:lnTo>
                    <a:pt x="0" y="42"/>
                  </a:lnTo>
                  <a:lnTo>
                    <a:pt x="0" y="38"/>
                  </a:lnTo>
                  <a:lnTo>
                    <a:pt x="1" y="35"/>
                  </a:lnTo>
                  <a:lnTo>
                    <a:pt x="5" y="31"/>
                  </a:lnTo>
                  <a:lnTo>
                    <a:pt x="17" y="24"/>
                  </a:lnTo>
                  <a:lnTo>
                    <a:pt x="29" y="17"/>
                  </a:lnTo>
                  <a:lnTo>
                    <a:pt x="41" y="10"/>
                  </a:lnTo>
                  <a:lnTo>
                    <a:pt x="52" y="4"/>
                  </a:lnTo>
                  <a:lnTo>
                    <a:pt x="58" y="1"/>
                  </a:lnTo>
                  <a:lnTo>
                    <a:pt x="64" y="0"/>
                  </a:lnTo>
                  <a:lnTo>
                    <a:pt x="70" y="0"/>
                  </a:lnTo>
                  <a:lnTo>
                    <a:pt x="75"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19" name="Freeform 175">
              <a:extLst>
                <a:ext uri="{FF2B5EF4-FFF2-40B4-BE49-F238E27FC236}">
                  <a16:creationId xmlns:a16="http://schemas.microsoft.com/office/drawing/2014/main" xmlns="" id="{726D2D4D-21C8-4B7C-A1DC-79C3FB8059B3}"/>
                </a:ext>
              </a:extLst>
            </p:cNvPr>
            <p:cNvSpPr>
              <a:spLocks/>
            </p:cNvSpPr>
            <p:nvPr/>
          </p:nvSpPr>
          <p:spPr bwMode="auto">
            <a:xfrm>
              <a:off x="8546788" y="3882092"/>
              <a:ext cx="29051" cy="16946"/>
            </a:xfrm>
            <a:custGeom>
              <a:avLst/>
              <a:gdLst>
                <a:gd name="T0" fmla="*/ 75 w 117"/>
                <a:gd name="T1" fmla="*/ 2 h 69"/>
                <a:gd name="T2" fmla="*/ 84 w 117"/>
                <a:gd name="T3" fmla="*/ 8 h 69"/>
                <a:gd name="T4" fmla="*/ 94 w 117"/>
                <a:gd name="T5" fmla="*/ 13 h 69"/>
                <a:gd name="T6" fmla="*/ 103 w 117"/>
                <a:gd name="T7" fmla="*/ 19 h 69"/>
                <a:gd name="T8" fmla="*/ 113 w 117"/>
                <a:gd name="T9" fmla="*/ 24 h 69"/>
                <a:gd name="T10" fmla="*/ 116 w 117"/>
                <a:gd name="T11" fmla="*/ 27 h 69"/>
                <a:gd name="T12" fmla="*/ 117 w 117"/>
                <a:gd name="T13" fmla="*/ 31 h 69"/>
                <a:gd name="T14" fmla="*/ 115 w 117"/>
                <a:gd name="T15" fmla="*/ 35 h 69"/>
                <a:gd name="T16" fmla="*/ 111 w 117"/>
                <a:gd name="T17" fmla="*/ 37 h 69"/>
                <a:gd name="T18" fmla="*/ 100 w 117"/>
                <a:gd name="T19" fmla="*/ 44 h 69"/>
                <a:gd name="T20" fmla="*/ 88 w 117"/>
                <a:gd name="T21" fmla="*/ 51 h 69"/>
                <a:gd name="T22" fmla="*/ 76 w 117"/>
                <a:gd name="T23" fmla="*/ 58 h 69"/>
                <a:gd name="T24" fmla="*/ 64 w 117"/>
                <a:gd name="T25" fmla="*/ 66 h 69"/>
                <a:gd name="T26" fmla="*/ 58 w 117"/>
                <a:gd name="T27" fmla="*/ 68 h 69"/>
                <a:gd name="T28" fmla="*/ 52 w 117"/>
                <a:gd name="T29" fmla="*/ 69 h 69"/>
                <a:gd name="T30" fmla="*/ 46 w 117"/>
                <a:gd name="T31" fmla="*/ 68 h 69"/>
                <a:gd name="T32" fmla="*/ 41 w 117"/>
                <a:gd name="T33" fmla="*/ 67 h 69"/>
                <a:gd name="T34" fmla="*/ 32 w 117"/>
                <a:gd name="T35" fmla="*/ 61 h 69"/>
                <a:gd name="T36" fmla="*/ 22 w 117"/>
                <a:gd name="T37" fmla="*/ 56 h 69"/>
                <a:gd name="T38" fmla="*/ 13 w 117"/>
                <a:gd name="T39" fmla="*/ 50 h 69"/>
                <a:gd name="T40" fmla="*/ 3 w 117"/>
                <a:gd name="T41" fmla="*/ 44 h 69"/>
                <a:gd name="T42" fmla="*/ 1 w 117"/>
                <a:gd name="T43" fmla="*/ 42 h 69"/>
                <a:gd name="T44" fmla="*/ 0 w 117"/>
                <a:gd name="T45" fmla="*/ 38 h 69"/>
                <a:gd name="T46" fmla="*/ 1 w 117"/>
                <a:gd name="T47" fmla="*/ 35 h 69"/>
                <a:gd name="T48" fmla="*/ 6 w 117"/>
                <a:gd name="T49" fmla="*/ 31 h 69"/>
                <a:gd name="T50" fmla="*/ 18 w 117"/>
                <a:gd name="T51" fmla="*/ 25 h 69"/>
                <a:gd name="T52" fmla="*/ 29 w 117"/>
                <a:gd name="T53" fmla="*/ 18 h 69"/>
                <a:gd name="T54" fmla="*/ 41 w 117"/>
                <a:gd name="T55" fmla="*/ 11 h 69"/>
                <a:gd name="T56" fmla="*/ 53 w 117"/>
                <a:gd name="T57" fmla="*/ 4 h 69"/>
                <a:gd name="T58" fmla="*/ 58 w 117"/>
                <a:gd name="T59" fmla="*/ 1 h 69"/>
                <a:gd name="T60" fmla="*/ 64 w 117"/>
                <a:gd name="T61" fmla="*/ 0 h 69"/>
                <a:gd name="T62" fmla="*/ 70 w 117"/>
                <a:gd name="T63" fmla="*/ 1 h 69"/>
                <a:gd name="T64" fmla="*/ 75 w 117"/>
                <a:gd name="T65"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 h="69">
                  <a:moveTo>
                    <a:pt x="75" y="2"/>
                  </a:moveTo>
                  <a:lnTo>
                    <a:pt x="84" y="8"/>
                  </a:lnTo>
                  <a:lnTo>
                    <a:pt x="94" y="13"/>
                  </a:lnTo>
                  <a:lnTo>
                    <a:pt x="103" y="19"/>
                  </a:lnTo>
                  <a:lnTo>
                    <a:pt x="113" y="24"/>
                  </a:lnTo>
                  <a:lnTo>
                    <a:pt x="116" y="27"/>
                  </a:lnTo>
                  <a:lnTo>
                    <a:pt x="117" y="31"/>
                  </a:lnTo>
                  <a:lnTo>
                    <a:pt x="115" y="35"/>
                  </a:lnTo>
                  <a:lnTo>
                    <a:pt x="111" y="37"/>
                  </a:lnTo>
                  <a:lnTo>
                    <a:pt x="100" y="44"/>
                  </a:lnTo>
                  <a:lnTo>
                    <a:pt x="88" y="51"/>
                  </a:lnTo>
                  <a:lnTo>
                    <a:pt x="76" y="58"/>
                  </a:lnTo>
                  <a:lnTo>
                    <a:pt x="64" y="66"/>
                  </a:lnTo>
                  <a:lnTo>
                    <a:pt x="58" y="68"/>
                  </a:lnTo>
                  <a:lnTo>
                    <a:pt x="52" y="69"/>
                  </a:lnTo>
                  <a:lnTo>
                    <a:pt x="46" y="68"/>
                  </a:lnTo>
                  <a:lnTo>
                    <a:pt x="41" y="67"/>
                  </a:lnTo>
                  <a:lnTo>
                    <a:pt x="32" y="61"/>
                  </a:lnTo>
                  <a:lnTo>
                    <a:pt x="22" y="56"/>
                  </a:lnTo>
                  <a:lnTo>
                    <a:pt x="13" y="50"/>
                  </a:lnTo>
                  <a:lnTo>
                    <a:pt x="3" y="44"/>
                  </a:lnTo>
                  <a:lnTo>
                    <a:pt x="1" y="42"/>
                  </a:lnTo>
                  <a:lnTo>
                    <a:pt x="0" y="38"/>
                  </a:lnTo>
                  <a:lnTo>
                    <a:pt x="1" y="35"/>
                  </a:lnTo>
                  <a:lnTo>
                    <a:pt x="6" y="31"/>
                  </a:lnTo>
                  <a:lnTo>
                    <a:pt x="18" y="25"/>
                  </a:lnTo>
                  <a:lnTo>
                    <a:pt x="29" y="18"/>
                  </a:lnTo>
                  <a:lnTo>
                    <a:pt x="41" y="11"/>
                  </a:lnTo>
                  <a:lnTo>
                    <a:pt x="53" y="4"/>
                  </a:lnTo>
                  <a:lnTo>
                    <a:pt x="58" y="1"/>
                  </a:lnTo>
                  <a:lnTo>
                    <a:pt x="64" y="0"/>
                  </a:lnTo>
                  <a:lnTo>
                    <a:pt x="70" y="1"/>
                  </a:lnTo>
                  <a:lnTo>
                    <a:pt x="75"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20" name="Freeform 176">
              <a:extLst>
                <a:ext uri="{FF2B5EF4-FFF2-40B4-BE49-F238E27FC236}">
                  <a16:creationId xmlns:a16="http://schemas.microsoft.com/office/drawing/2014/main" xmlns="" id="{09AF5E53-FFF6-4EED-B499-599717A83880}"/>
                </a:ext>
              </a:extLst>
            </p:cNvPr>
            <p:cNvSpPr>
              <a:spLocks/>
            </p:cNvSpPr>
            <p:nvPr/>
          </p:nvSpPr>
          <p:spPr bwMode="auto">
            <a:xfrm>
              <a:off x="8526210" y="3894197"/>
              <a:ext cx="29051" cy="16946"/>
            </a:xfrm>
            <a:custGeom>
              <a:avLst/>
              <a:gdLst>
                <a:gd name="T0" fmla="*/ 76 w 118"/>
                <a:gd name="T1" fmla="*/ 1 h 68"/>
                <a:gd name="T2" fmla="*/ 86 w 118"/>
                <a:gd name="T3" fmla="*/ 7 h 68"/>
                <a:gd name="T4" fmla="*/ 95 w 118"/>
                <a:gd name="T5" fmla="*/ 13 h 68"/>
                <a:gd name="T6" fmla="*/ 105 w 118"/>
                <a:gd name="T7" fmla="*/ 18 h 68"/>
                <a:gd name="T8" fmla="*/ 113 w 118"/>
                <a:gd name="T9" fmla="*/ 24 h 68"/>
                <a:gd name="T10" fmla="*/ 117 w 118"/>
                <a:gd name="T11" fmla="*/ 26 h 68"/>
                <a:gd name="T12" fmla="*/ 118 w 118"/>
                <a:gd name="T13" fmla="*/ 30 h 68"/>
                <a:gd name="T14" fmla="*/ 117 w 118"/>
                <a:gd name="T15" fmla="*/ 33 h 68"/>
                <a:gd name="T16" fmla="*/ 112 w 118"/>
                <a:gd name="T17" fmla="*/ 37 h 68"/>
                <a:gd name="T18" fmla="*/ 100 w 118"/>
                <a:gd name="T19" fmla="*/ 44 h 68"/>
                <a:gd name="T20" fmla="*/ 88 w 118"/>
                <a:gd name="T21" fmla="*/ 51 h 68"/>
                <a:gd name="T22" fmla="*/ 76 w 118"/>
                <a:gd name="T23" fmla="*/ 57 h 68"/>
                <a:gd name="T24" fmla="*/ 64 w 118"/>
                <a:gd name="T25" fmla="*/ 64 h 68"/>
                <a:gd name="T26" fmla="*/ 60 w 118"/>
                <a:gd name="T27" fmla="*/ 67 h 68"/>
                <a:gd name="T28" fmla="*/ 53 w 118"/>
                <a:gd name="T29" fmla="*/ 68 h 68"/>
                <a:gd name="T30" fmla="*/ 47 w 118"/>
                <a:gd name="T31" fmla="*/ 68 h 68"/>
                <a:gd name="T32" fmla="*/ 42 w 118"/>
                <a:gd name="T33" fmla="*/ 66 h 68"/>
                <a:gd name="T34" fmla="*/ 32 w 118"/>
                <a:gd name="T35" fmla="*/ 61 h 68"/>
                <a:gd name="T36" fmla="*/ 23 w 118"/>
                <a:gd name="T37" fmla="*/ 55 h 68"/>
                <a:gd name="T38" fmla="*/ 13 w 118"/>
                <a:gd name="T39" fmla="*/ 49 h 68"/>
                <a:gd name="T40" fmla="*/ 4 w 118"/>
                <a:gd name="T41" fmla="*/ 44 h 68"/>
                <a:gd name="T42" fmla="*/ 1 w 118"/>
                <a:gd name="T43" fmla="*/ 41 h 68"/>
                <a:gd name="T44" fmla="*/ 0 w 118"/>
                <a:gd name="T45" fmla="*/ 38 h 68"/>
                <a:gd name="T46" fmla="*/ 3 w 118"/>
                <a:gd name="T47" fmla="*/ 35 h 68"/>
                <a:gd name="T48" fmla="*/ 6 w 118"/>
                <a:gd name="T49" fmla="*/ 31 h 68"/>
                <a:gd name="T50" fmla="*/ 18 w 118"/>
                <a:gd name="T51" fmla="*/ 24 h 68"/>
                <a:gd name="T52" fmla="*/ 30 w 118"/>
                <a:gd name="T53" fmla="*/ 17 h 68"/>
                <a:gd name="T54" fmla="*/ 42 w 118"/>
                <a:gd name="T55" fmla="*/ 10 h 68"/>
                <a:gd name="T56" fmla="*/ 54 w 118"/>
                <a:gd name="T57" fmla="*/ 2 h 68"/>
                <a:gd name="T58" fmla="*/ 60 w 118"/>
                <a:gd name="T59" fmla="*/ 1 h 68"/>
                <a:gd name="T60" fmla="*/ 66 w 118"/>
                <a:gd name="T61" fmla="*/ 0 h 68"/>
                <a:gd name="T62" fmla="*/ 72 w 118"/>
                <a:gd name="T63" fmla="*/ 0 h 68"/>
                <a:gd name="T64" fmla="*/ 76 w 118"/>
                <a:gd name="T65" fmla="*/ 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8" h="68">
                  <a:moveTo>
                    <a:pt x="76" y="1"/>
                  </a:moveTo>
                  <a:lnTo>
                    <a:pt x="86" y="7"/>
                  </a:lnTo>
                  <a:lnTo>
                    <a:pt x="95" y="13"/>
                  </a:lnTo>
                  <a:lnTo>
                    <a:pt x="105" y="18"/>
                  </a:lnTo>
                  <a:lnTo>
                    <a:pt x="113" y="24"/>
                  </a:lnTo>
                  <a:lnTo>
                    <a:pt x="117" y="26"/>
                  </a:lnTo>
                  <a:lnTo>
                    <a:pt x="118" y="30"/>
                  </a:lnTo>
                  <a:lnTo>
                    <a:pt x="117" y="33"/>
                  </a:lnTo>
                  <a:lnTo>
                    <a:pt x="112" y="37"/>
                  </a:lnTo>
                  <a:lnTo>
                    <a:pt x="100" y="44"/>
                  </a:lnTo>
                  <a:lnTo>
                    <a:pt x="88" y="51"/>
                  </a:lnTo>
                  <a:lnTo>
                    <a:pt x="76" y="57"/>
                  </a:lnTo>
                  <a:lnTo>
                    <a:pt x="64" y="64"/>
                  </a:lnTo>
                  <a:lnTo>
                    <a:pt x="60" y="67"/>
                  </a:lnTo>
                  <a:lnTo>
                    <a:pt x="53" y="68"/>
                  </a:lnTo>
                  <a:lnTo>
                    <a:pt x="47" y="68"/>
                  </a:lnTo>
                  <a:lnTo>
                    <a:pt x="42" y="66"/>
                  </a:lnTo>
                  <a:lnTo>
                    <a:pt x="32" y="61"/>
                  </a:lnTo>
                  <a:lnTo>
                    <a:pt x="23" y="55"/>
                  </a:lnTo>
                  <a:lnTo>
                    <a:pt x="13" y="49"/>
                  </a:lnTo>
                  <a:lnTo>
                    <a:pt x="4" y="44"/>
                  </a:lnTo>
                  <a:lnTo>
                    <a:pt x="1" y="41"/>
                  </a:lnTo>
                  <a:lnTo>
                    <a:pt x="0" y="38"/>
                  </a:lnTo>
                  <a:lnTo>
                    <a:pt x="3" y="35"/>
                  </a:lnTo>
                  <a:lnTo>
                    <a:pt x="6" y="31"/>
                  </a:lnTo>
                  <a:lnTo>
                    <a:pt x="18" y="24"/>
                  </a:lnTo>
                  <a:lnTo>
                    <a:pt x="30" y="17"/>
                  </a:lnTo>
                  <a:lnTo>
                    <a:pt x="42" y="10"/>
                  </a:lnTo>
                  <a:lnTo>
                    <a:pt x="54" y="2"/>
                  </a:lnTo>
                  <a:lnTo>
                    <a:pt x="60" y="1"/>
                  </a:lnTo>
                  <a:lnTo>
                    <a:pt x="66" y="0"/>
                  </a:lnTo>
                  <a:lnTo>
                    <a:pt x="72" y="0"/>
                  </a:lnTo>
                  <a:lnTo>
                    <a:pt x="76"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21" name="Freeform 177">
              <a:extLst>
                <a:ext uri="{FF2B5EF4-FFF2-40B4-BE49-F238E27FC236}">
                  <a16:creationId xmlns:a16="http://schemas.microsoft.com/office/drawing/2014/main" xmlns="" id="{1A3B87CA-BDAC-40ED-B56F-B679A7718799}"/>
                </a:ext>
              </a:extLst>
            </p:cNvPr>
            <p:cNvSpPr>
              <a:spLocks/>
            </p:cNvSpPr>
            <p:nvPr/>
          </p:nvSpPr>
          <p:spPr bwMode="auto">
            <a:xfrm>
              <a:off x="8506843" y="3906301"/>
              <a:ext cx="27841" cy="16946"/>
            </a:xfrm>
            <a:custGeom>
              <a:avLst/>
              <a:gdLst>
                <a:gd name="T0" fmla="*/ 75 w 117"/>
                <a:gd name="T1" fmla="*/ 2 h 68"/>
                <a:gd name="T2" fmla="*/ 84 w 117"/>
                <a:gd name="T3" fmla="*/ 7 h 68"/>
                <a:gd name="T4" fmla="*/ 94 w 117"/>
                <a:gd name="T5" fmla="*/ 13 h 68"/>
                <a:gd name="T6" fmla="*/ 103 w 117"/>
                <a:gd name="T7" fmla="*/ 19 h 68"/>
                <a:gd name="T8" fmla="*/ 113 w 117"/>
                <a:gd name="T9" fmla="*/ 24 h 68"/>
                <a:gd name="T10" fmla="*/ 115 w 117"/>
                <a:gd name="T11" fmla="*/ 27 h 68"/>
                <a:gd name="T12" fmla="*/ 117 w 117"/>
                <a:gd name="T13" fmla="*/ 31 h 68"/>
                <a:gd name="T14" fmla="*/ 115 w 117"/>
                <a:gd name="T15" fmla="*/ 33 h 68"/>
                <a:gd name="T16" fmla="*/ 112 w 117"/>
                <a:gd name="T17" fmla="*/ 37 h 68"/>
                <a:gd name="T18" fmla="*/ 100 w 117"/>
                <a:gd name="T19" fmla="*/ 44 h 68"/>
                <a:gd name="T20" fmla="*/ 88 w 117"/>
                <a:gd name="T21" fmla="*/ 51 h 68"/>
                <a:gd name="T22" fmla="*/ 76 w 117"/>
                <a:gd name="T23" fmla="*/ 58 h 68"/>
                <a:gd name="T24" fmla="*/ 63 w 117"/>
                <a:gd name="T25" fmla="*/ 65 h 68"/>
                <a:gd name="T26" fmla="*/ 58 w 117"/>
                <a:gd name="T27" fmla="*/ 68 h 68"/>
                <a:gd name="T28" fmla="*/ 52 w 117"/>
                <a:gd name="T29" fmla="*/ 68 h 68"/>
                <a:gd name="T30" fmla="*/ 46 w 117"/>
                <a:gd name="T31" fmla="*/ 68 h 68"/>
                <a:gd name="T32" fmla="*/ 40 w 117"/>
                <a:gd name="T33" fmla="*/ 67 h 68"/>
                <a:gd name="T34" fmla="*/ 32 w 117"/>
                <a:gd name="T35" fmla="*/ 61 h 68"/>
                <a:gd name="T36" fmla="*/ 23 w 117"/>
                <a:gd name="T37" fmla="*/ 55 h 68"/>
                <a:gd name="T38" fmla="*/ 13 w 117"/>
                <a:gd name="T39" fmla="*/ 50 h 68"/>
                <a:gd name="T40" fmla="*/ 4 w 117"/>
                <a:gd name="T41" fmla="*/ 44 h 68"/>
                <a:gd name="T42" fmla="*/ 0 w 117"/>
                <a:gd name="T43" fmla="*/ 42 h 68"/>
                <a:gd name="T44" fmla="*/ 0 w 117"/>
                <a:gd name="T45" fmla="*/ 38 h 68"/>
                <a:gd name="T46" fmla="*/ 1 w 117"/>
                <a:gd name="T47" fmla="*/ 34 h 68"/>
                <a:gd name="T48" fmla="*/ 5 w 117"/>
                <a:gd name="T49" fmla="*/ 31 h 68"/>
                <a:gd name="T50" fmla="*/ 17 w 117"/>
                <a:gd name="T51" fmla="*/ 24 h 68"/>
                <a:gd name="T52" fmla="*/ 29 w 117"/>
                <a:gd name="T53" fmla="*/ 18 h 68"/>
                <a:gd name="T54" fmla="*/ 40 w 117"/>
                <a:gd name="T55" fmla="*/ 11 h 68"/>
                <a:gd name="T56" fmla="*/ 52 w 117"/>
                <a:gd name="T57" fmla="*/ 3 h 68"/>
                <a:gd name="T58" fmla="*/ 58 w 117"/>
                <a:gd name="T59" fmla="*/ 1 h 68"/>
                <a:gd name="T60" fmla="*/ 64 w 117"/>
                <a:gd name="T61" fmla="*/ 0 h 68"/>
                <a:gd name="T62" fmla="*/ 70 w 117"/>
                <a:gd name="T63" fmla="*/ 0 h 68"/>
                <a:gd name="T64" fmla="*/ 75 w 117"/>
                <a:gd name="T65"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 h="68">
                  <a:moveTo>
                    <a:pt x="75" y="2"/>
                  </a:moveTo>
                  <a:lnTo>
                    <a:pt x="84" y="7"/>
                  </a:lnTo>
                  <a:lnTo>
                    <a:pt x="94" y="13"/>
                  </a:lnTo>
                  <a:lnTo>
                    <a:pt x="103" y="19"/>
                  </a:lnTo>
                  <a:lnTo>
                    <a:pt x="113" y="24"/>
                  </a:lnTo>
                  <a:lnTo>
                    <a:pt x="115" y="27"/>
                  </a:lnTo>
                  <a:lnTo>
                    <a:pt x="117" y="31"/>
                  </a:lnTo>
                  <a:lnTo>
                    <a:pt x="115" y="33"/>
                  </a:lnTo>
                  <a:lnTo>
                    <a:pt x="112" y="37"/>
                  </a:lnTo>
                  <a:lnTo>
                    <a:pt x="100" y="44"/>
                  </a:lnTo>
                  <a:lnTo>
                    <a:pt x="88" y="51"/>
                  </a:lnTo>
                  <a:lnTo>
                    <a:pt x="76" y="58"/>
                  </a:lnTo>
                  <a:lnTo>
                    <a:pt x="63" y="65"/>
                  </a:lnTo>
                  <a:lnTo>
                    <a:pt x="58" y="68"/>
                  </a:lnTo>
                  <a:lnTo>
                    <a:pt x="52" y="68"/>
                  </a:lnTo>
                  <a:lnTo>
                    <a:pt x="46" y="68"/>
                  </a:lnTo>
                  <a:lnTo>
                    <a:pt x="40" y="67"/>
                  </a:lnTo>
                  <a:lnTo>
                    <a:pt x="32" y="61"/>
                  </a:lnTo>
                  <a:lnTo>
                    <a:pt x="23" y="55"/>
                  </a:lnTo>
                  <a:lnTo>
                    <a:pt x="13" y="50"/>
                  </a:lnTo>
                  <a:lnTo>
                    <a:pt x="4" y="44"/>
                  </a:lnTo>
                  <a:lnTo>
                    <a:pt x="0" y="42"/>
                  </a:lnTo>
                  <a:lnTo>
                    <a:pt x="0" y="38"/>
                  </a:lnTo>
                  <a:lnTo>
                    <a:pt x="1" y="34"/>
                  </a:lnTo>
                  <a:lnTo>
                    <a:pt x="5" y="31"/>
                  </a:lnTo>
                  <a:lnTo>
                    <a:pt x="17" y="24"/>
                  </a:lnTo>
                  <a:lnTo>
                    <a:pt x="29" y="18"/>
                  </a:lnTo>
                  <a:lnTo>
                    <a:pt x="40" y="11"/>
                  </a:lnTo>
                  <a:lnTo>
                    <a:pt x="52" y="3"/>
                  </a:lnTo>
                  <a:lnTo>
                    <a:pt x="58" y="1"/>
                  </a:lnTo>
                  <a:lnTo>
                    <a:pt x="64" y="0"/>
                  </a:lnTo>
                  <a:lnTo>
                    <a:pt x="70" y="0"/>
                  </a:lnTo>
                  <a:lnTo>
                    <a:pt x="75"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22" name="Freeform 178">
              <a:extLst>
                <a:ext uri="{FF2B5EF4-FFF2-40B4-BE49-F238E27FC236}">
                  <a16:creationId xmlns:a16="http://schemas.microsoft.com/office/drawing/2014/main" xmlns="" id="{3854DFD2-EF7A-4E4E-BB77-C853903EE474}"/>
                </a:ext>
              </a:extLst>
            </p:cNvPr>
            <p:cNvSpPr>
              <a:spLocks/>
            </p:cNvSpPr>
            <p:nvPr/>
          </p:nvSpPr>
          <p:spPr bwMode="auto">
            <a:xfrm>
              <a:off x="8486264" y="3918406"/>
              <a:ext cx="27841" cy="16946"/>
            </a:xfrm>
            <a:custGeom>
              <a:avLst/>
              <a:gdLst>
                <a:gd name="T0" fmla="*/ 74 w 116"/>
                <a:gd name="T1" fmla="*/ 2 h 69"/>
                <a:gd name="T2" fmla="*/ 84 w 116"/>
                <a:gd name="T3" fmla="*/ 8 h 69"/>
                <a:gd name="T4" fmla="*/ 93 w 116"/>
                <a:gd name="T5" fmla="*/ 13 h 69"/>
                <a:gd name="T6" fmla="*/ 103 w 116"/>
                <a:gd name="T7" fmla="*/ 19 h 69"/>
                <a:gd name="T8" fmla="*/ 113 w 116"/>
                <a:gd name="T9" fmla="*/ 25 h 69"/>
                <a:gd name="T10" fmla="*/ 116 w 116"/>
                <a:gd name="T11" fmla="*/ 27 h 69"/>
                <a:gd name="T12" fmla="*/ 116 w 116"/>
                <a:gd name="T13" fmla="*/ 31 h 69"/>
                <a:gd name="T14" fmla="*/ 115 w 116"/>
                <a:gd name="T15" fmla="*/ 34 h 69"/>
                <a:gd name="T16" fmla="*/ 111 w 116"/>
                <a:gd name="T17" fmla="*/ 38 h 69"/>
                <a:gd name="T18" fmla="*/ 99 w 116"/>
                <a:gd name="T19" fmla="*/ 44 h 69"/>
                <a:gd name="T20" fmla="*/ 88 w 116"/>
                <a:gd name="T21" fmla="*/ 51 h 69"/>
                <a:gd name="T22" fmla="*/ 76 w 116"/>
                <a:gd name="T23" fmla="*/ 58 h 69"/>
                <a:gd name="T24" fmla="*/ 64 w 116"/>
                <a:gd name="T25" fmla="*/ 65 h 69"/>
                <a:gd name="T26" fmla="*/ 58 w 116"/>
                <a:gd name="T27" fmla="*/ 68 h 69"/>
                <a:gd name="T28" fmla="*/ 52 w 116"/>
                <a:gd name="T29" fmla="*/ 69 h 69"/>
                <a:gd name="T30" fmla="*/ 46 w 116"/>
                <a:gd name="T31" fmla="*/ 68 h 69"/>
                <a:gd name="T32" fmla="*/ 41 w 116"/>
                <a:gd name="T33" fmla="*/ 66 h 69"/>
                <a:gd name="T34" fmla="*/ 32 w 116"/>
                <a:gd name="T35" fmla="*/ 60 h 69"/>
                <a:gd name="T36" fmla="*/ 22 w 116"/>
                <a:gd name="T37" fmla="*/ 56 h 69"/>
                <a:gd name="T38" fmla="*/ 13 w 116"/>
                <a:gd name="T39" fmla="*/ 50 h 69"/>
                <a:gd name="T40" fmla="*/ 3 w 116"/>
                <a:gd name="T41" fmla="*/ 45 h 69"/>
                <a:gd name="T42" fmla="*/ 1 w 116"/>
                <a:gd name="T43" fmla="*/ 41 h 69"/>
                <a:gd name="T44" fmla="*/ 0 w 116"/>
                <a:gd name="T45" fmla="*/ 38 h 69"/>
                <a:gd name="T46" fmla="*/ 1 w 116"/>
                <a:gd name="T47" fmla="*/ 34 h 69"/>
                <a:gd name="T48" fmla="*/ 4 w 116"/>
                <a:gd name="T49" fmla="*/ 32 h 69"/>
                <a:gd name="T50" fmla="*/ 17 w 116"/>
                <a:gd name="T51" fmla="*/ 25 h 69"/>
                <a:gd name="T52" fmla="*/ 29 w 116"/>
                <a:gd name="T53" fmla="*/ 18 h 69"/>
                <a:gd name="T54" fmla="*/ 41 w 116"/>
                <a:gd name="T55" fmla="*/ 10 h 69"/>
                <a:gd name="T56" fmla="*/ 53 w 116"/>
                <a:gd name="T57" fmla="*/ 3 h 69"/>
                <a:gd name="T58" fmla="*/ 58 w 116"/>
                <a:gd name="T59" fmla="*/ 1 h 69"/>
                <a:gd name="T60" fmla="*/ 64 w 116"/>
                <a:gd name="T61" fmla="*/ 0 h 69"/>
                <a:gd name="T62" fmla="*/ 70 w 116"/>
                <a:gd name="T63" fmla="*/ 1 h 69"/>
                <a:gd name="T64" fmla="*/ 74 w 116"/>
                <a:gd name="T65"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69">
                  <a:moveTo>
                    <a:pt x="74" y="2"/>
                  </a:moveTo>
                  <a:lnTo>
                    <a:pt x="84" y="8"/>
                  </a:lnTo>
                  <a:lnTo>
                    <a:pt x="93" y="13"/>
                  </a:lnTo>
                  <a:lnTo>
                    <a:pt x="103" y="19"/>
                  </a:lnTo>
                  <a:lnTo>
                    <a:pt x="113" y="25"/>
                  </a:lnTo>
                  <a:lnTo>
                    <a:pt x="116" y="27"/>
                  </a:lnTo>
                  <a:lnTo>
                    <a:pt x="116" y="31"/>
                  </a:lnTo>
                  <a:lnTo>
                    <a:pt x="115" y="34"/>
                  </a:lnTo>
                  <a:lnTo>
                    <a:pt x="111" y="38"/>
                  </a:lnTo>
                  <a:lnTo>
                    <a:pt x="99" y="44"/>
                  </a:lnTo>
                  <a:lnTo>
                    <a:pt x="88" y="51"/>
                  </a:lnTo>
                  <a:lnTo>
                    <a:pt x="76" y="58"/>
                  </a:lnTo>
                  <a:lnTo>
                    <a:pt x="64" y="65"/>
                  </a:lnTo>
                  <a:lnTo>
                    <a:pt x="58" y="68"/>
                  </a:lnTo>
                  <a:lnTo>
                    <a:pt x="52" y="69"/>
                  </a:lnTo>
                  <a:lnTo>
                    <a:pt x="46" y="68"/>
                  </a:lnTo>
                  <a:lnTo>
                    <a:pt x="41" y="66"/>
                  </a:lnTo>
                  <a:lnTo>
                    <a:pt x="32" y="60"/>
                  </a:lnTo>
                  <a:lnTo>
                    <a:pt x="22" y="56"/>
                  </a:lnTo>
                  <a:lnTo>
                    <a:pt x="13" y="50"/>
                  </a:lnTo>
                  <a:lnTo>
                    <a:pt x="3" y="45"/>
                  </a:lnTo>
                  <a:lnTo>
                    <a:pt x="1" y="41"/>
                  </a:lnTo>
                  <a:lnTo>
                    <a:pt x="0" y="38"/>
                  </a:lnTo>
                  <a:lnTo>
                    <a:pt x="1" y="34"/>
                  </a:lnTo>
                  <a:lnTo>
                    <a:pt x="4" y="32"/>
                  </a:lnTo>
                  <a:lnTo>
                    <a:pt x="17" y="25"/>
                  </a:lnTo>
                  <a:lnTo>
                    <a:pt x="29" y="18"/>
                  </a:lnTo>
                  <a:lnTo>
                    <a:pt x="41" y="10"/>
                  </a:lnTo>
                  <a:lnTo>
                    <a:pt x="53" y="3"/>
                  </a:lnTo>
                  <a:lnTo>
                    <a:pt x="58" y="1"/>
                  </a:lnTo>
                  <a:lnTo>
                    <a:pt x="64" y="0"/>
                  </a:lnTo>
                  <a:lnTo>
                    <a:pt x="70" y="1"/>
                  </a:lnTo>
                  <a:lnTo>
                    <a:pt x="74"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23" name="Freeform 179">
              <a:extLst>
                <a:ext uri="{FF2B5EF4-FFF2-40B4-BE49-F238E27FC236}">
                  <a16:creationId xmlns:a16="http://schemas.microsoft.com/office/drawing/2014/main" xmlns="" id="{2CB9FE01-9615-4F45-8120-1B6D939B0579}"/>
                </a:ext>
              </a:extLst>
            </p:cNvPr>
            <p:cNvSpPr>
              <a:spLocks/>
            </p:cNvSpPr>
            <p:nvPr/>
          </p:nvSpPr>
          <p:spPr bwMode="auto">
            <a:xfrm>
              <a:off x="8569787" y="3850620"/>
              <a:ext cx="24209" cy="14526"/>
            </a:xfrm>
            <a:custGeom>
              <a:avLst/>
              <a:gdLst>
                <a:gd name="T0" fmla="*/ 58 w 102"/>
                <a:gd name="T1" fmla="*/ 1 h 60"/>
                <a:gd name="T2" fmla="*/ 69 w 102"/>
                <a:gd name="T3" fmla="*/ 7 h 60"/>
                <a:gd name="T4" fmla="*/ 78 w 102"/>
                <a:gd name="T5" fmla="*/ 13 h 60"/>
                <a:gd name="T6" fmla="*/ 89 w 102"/>
                <a:gd name="T7" fmla="*/ 19 h 60"/>
                <a:gd name="T8" fmla="*/ 100 w 102"/>
                <a:gd name="T9" fmla="*/ 25 h 60"/>
                <a:gd name="T10" fmla="*/ 102 w 102"/>
                <a:gd name="T11" fmla="*/ 27 h 60"/>
                <a:gd name="T12" fmla="*/ 102 w 102"/>
                <a:gd name="T13" fmla="*/ 31 h 60"/>
                <a:gd name="T14" fmla="*/ 101 w 102"/>
                <a:gd name="T15" fmla="*/ 33 h 60"/>
                <a:gd name="T16" fmla="*/ 98 w 102"/>
                <a:gd name="T17" fmla="*/ 36 h 60"/>
                <a:gd name="T18" fmla="*/ 80 w 102"/>
                <a:gd name="T19" fmla="*/ 47 h 60"/>
                <a:gd name="T20" fmla="*/ 63 w 102"/>
                <a:gd name="T21" fmla="*/ 57 h 60"/>
                <a:gd name="T22" fmla="*/ 58 w 102"/>
                <a:gd name="T23" fmla="*/ 58 h 60"/>
                <a:gd name="T24" fmla="*/ 53 w 102"/>
                <a:gd name="T25" fmla="*/ 60 h 60"/>
                <a:gd name="T26" fmla="*/ 48 w 102"/>
                <a:gd name="T27" fmla="*/ 58 h 60"/>
                <a:gd name="T28" fmla="*/ 44 w 102"/>
                <a:gd name="T29" fmla="*/ 57 h 60"/>
                <a:gd name="T30" fmla="*/ 34 w 102"/>
                <a:gd name="T31" fmla="*/ 51 h 60"/>
                <a:gd name="T32" fmla="*/ 23 w 102"/>
                <a:gd name="T33" fmla="*/ 45 h 60"/>
                <a:gd name="T34" fmla="*/ 13 w 102"/>
                <a:gd name="T35" fmla="*/ 39 h 60"/>
                <a:gd name="T36" fmla="*/ 2 w 102"/>
                <a:gd name="T37" fmla="*/ 33 h 60"/>
                <a:gd name="T38" fmla="*/ 0 w 102"/>
                <a:gd name="T39" fmla="*/ 31 h 60"/>
                <a:gd name="T40" fmla="*/ 0 w 102"/>
                <a:gd name="T41" fmla="*/ 29 h 60"/>
                <a:gd name="T42" fmla="*/ 1 w 102"/>
                <a:gd name="T43" fmla="*/ 25 h 60"/>
                <a:gd name="T44" fmla="*/ 4 w 102"/>
                <a:gd name="T45" fmla="*/ 23 h 60"/>
                <a:gd name="T46" fmla="*/ 21 w 102"/>
                <a:gd name="T47" fmla="*/ 12 h 60"/>
                <a:gd name="T48" fmla="*/ 39 w 102"/>
                <a:gd name="T49" fmla="*/ 2 h 60"/>
                <a:gd name="T50" fmla="*/ 44 w 102"/>
                <a:gd name="T51" fmla="*/ 0 h 60"/>
                <a:gd name="T52" fmla="*/ 48 w 102"/>
                <a:gd name="T53" fmla="*/ 0 h 60"/>
                <a:gd name="T54" fmla="*/ 53 w 102"/>
                <a:gd name="T55" fmla="*/ 0 h 60"/>
                <a:gd name="T56" fmla="*/ 58 w 102"/>
                <a:gd name="T57"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2" h="60">
                  <a:moveTo>
                    <a:pt x="58" y="1"/>
                  </a:moveTo>
                  <a:lnTo>
                    <a:pt x="69" y="7"/>
                  </a:lnTo>
                  <a:lnTo>
                    <a:pt x="78" y="13"/>
                  </a:lnTo>
                  <a:lnTo>
                    <a:pt x="89" y="19"/>
                  </a:lnTo>
                  <a:lnTo>
                    <a:pt x="100" y="25"/>
                  </a:lnTo>
                  <a:lnTo>
                    <a:pt x="102" y="27"/>
                  </a:lnTo>
                  <a:lnTo>
                    <a:pt x="102" y="31"/>
                  </a:lnTo>
                  <a:lnTo>
                    <a:pt x="101" y="33"/>
                  </a:lnTo>
                  <a:lnTo>
                    <a:pt x="98" y="36"/>
                  </a:lnTo>
                  <a:lnTo>
                    <a:pt x="80" y="47"/>
                  </a:lnTo>
                  <a:lnTo>
                    <a:pt x="63" y="57"/>
                  </a:lnTo>
                  <a:lnTo>
                    <a:pt x="58" y="58"/>
                  </a:lnTo>
                  <a:lnTo>
                    <a:pt x="53" y="60"/>
                  </a:lnTo>
                  <a:lnTo>
                    <a:pt x="48" y="58"/>
                  </a:lnTo>
                  <a:lnTo>
                    <a:pt x="44" y="57"/>
                  </a:lnTo>
                  <a:lnTo>
                    <a:pt x="34" y="51"/>
                  </a:lnTo>
                  <a:lnTo>
                    <a:pt x="23" y="45"/>
                  </a:lnTo>
                  <a:lnTo>
                    <a:pt x="13" y="39"/>
                  </a:lnTo>
                  <a:lnTo>
                    <a:pt x="2" y="33"/>
                  </a:lnTo>
                  <a:lnTo>
                    <a:pt x="0" y="31"/>
                  </a:lnTo>
                  <a:lnTo>
                    <a:pt x="0" y="29"/>
                  </a:lnTo>
                  <a:lnTo>
                    <a:pt x="1" y="25"/>
                  </a:lnTo>
                  <a:lnTo>
                    <a:pt x="4" y="23"/>
                  </a:lnTo>
                  <a:lnTo>
                    <a:pt x="21" y="12"/>
                  </a:lnTo>
                  <a:lnTo>
                    <a:pt x="39" y="2"/>
                  </a:lnTo>
                  <a:lnTo>
                    <a:pt x="44" y="0"/>
                  </a:lnTo>
                  <a:lnTo>
                    <a:pt x="48" y="0"/>
                  </a:lnTo>
                  <a:lnTo>
                    <a:pt x="53" y="0"/>
                  </a:lnTo>
                  <a:lnTo>
                    <a:pt x="58"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24" name="Freeform 180">
              <a:extLst>
                <a:ext uri="{FF2B5EF4-FFF2-40B4-BE49-F238E27FC236}">
                  <a16:creationId xmlns:a16="http://schemas.microsoft.com/office/drawing/2014/main" xmlns="" id="{05349AB7-8347-480E-8845-894F225219E0}"/>
                </a:ext>
              </a:extLst>
            </p:cNvPr>
            <p:cNvSpPr>
              <a:spLocks/>
            </p:cNvSpPr>
            <p:nvPr/>
          </p:nvSpPr>
          <p:spPr bwMode="auto">
            <a:xfrm>
              <a:off x="8533472" y="3850620"/>
              <a:ext cx="44788" cy="26630"/>
            </a:xfrm>
            <a:custGeom>
              <a:avLst/>
              <a:gdLst>
                <a:gd name="T0" fmla="*/ 75 w 183"/>
                <a:gd name="T1" fmla="*/ 2 h 107"/>
                <a:gd name="T2" fmla="*/ 101 w 183"/>
                <a:gd name="T3" fmla="*/ 18 h 107"/>
                <a:gd name="T4" fmla="*/ 127 w 183"/>
                <a:gd name="T5" fmla="*/ 33 h 107"/>
                <a:gd name="T6" fmla="*/ 153 w 183"/>
                <a:gd name="T7" fmla="*/ 48 h 107"/>
                <a:gd name="T8" fmla="*/ 179 w 183"/>
                <a:gd name="T9" fmla="*/ 63 h 107"/>
                <a:gd name="T10" fmla="*/ 181 w 183"/>
                <a:gd name="T11" fmla="*/ 64 h 107"/>
                <a:gd name="T12" fmla="*/ 183 w 183"/>
                <a:gd name="T13" fmla="*/ 67 h 107"/>
                <a:gd name="T14" fmla="*/ 183 w 183"/>
                <a:gd name="T15" fmla="*/ 68 h 107"/>
                <a:gd name="T16" fmla="*/ 183 w 183"/>
                <a:gd name="T17" fmla="*/ 70 h 107"/>
                <a:gd name="T18" fmla="*/ 182 w 183"/>
                <a:gd name="T19" fmla="*/ 74 h 107"/>
                <a:gd name="T20" fmla="*/ 177 w 183"/>
                <a:gd name="T21" fmla="*/ 78 h 107"/>
                <a:gd name="T22" fmla="*/ 166 w 183"/>
                <a:gd name="T23" fmla="*/ 85 h 107"/>
                <a:gd name="T24" fmla="*/ 154 w 183"/>
                <a:gd name="T25" fmla="*/ 91 h 107"/>
                <a:gd name="T26" fmla="*/ 142 w 183"/>
                <a:gd name="T27" fmla="*/ 98 h 107"/>
                <a:gd name="T28" fmla="*/ 132 w 183"/>
                <a:gd name="T29" fmla="*/ 105 h 107"/>
                <a:gd name="T30" fmla="*/ 126 w 183"/>
                <a:gd name="T31" fmla="*/ 107 h 107"/>
                <a:gd name="T32" fmla="*/ 119 w 183"/>
                <a:gd name="T33" fmla="*/ 107 h 107"/>
                <a:gd name="T34" fmla="*/ 113 w 183"/>
                <a:gd name="T35" fmla="*/ 107 h 107"/>
                <a:gd name="T36" fmla="*/ 107 w 183"/>
                <a:gd name="T37" fmla="*/ 105 h 107"/>
                <a:gd name="T38" fmla="*/ 82 w 183"/>
                <a:gd name="T39" fmla="*/ 91 h 107"/>
                <a:gd name="T40" fmla="*/ 56 w 183"/>
                <a:gd name="T41" fmla="*/ 75 h 107"/>
                <a:gd name="T42" fmla="*/ 29 w 183"/>
                <a:gd name="T43" fmla="*/ 61 h 107"/>
                <a:gd name="T44" fmla="*/ 3 w 183"/>
                <a:gd name="T45" fmla="*/ 45 h 107"/>
                <a:gd name="T46" fmla="*/ 1 w 183"/>
                <a:gd name="T47" fmla="*/ 44 h 107"/>
                <a:gd name="T48" fmla="*/ 0 w 183"/>
                <a:gd name="T49" fmla="*/ 42 h 107"/>
                <a:gd name="T50" fmla="*/ 0 w 183"/>
                <a:gd name="T51" fmla="*/ 41 h 107"/>
                <a:gd name="T52" fmla="*/ 0 w 183"/>
                <a:gd name="T53" fmla="*/ 38 h 107"/>
                <a:gd name="T54" fmla="*/ 1 w 183"/>
                <a:gd name="T55" fmla="*/ 35 h 107"/>
                <a:gd name="T56" fmla="*/ 5 w 183"/>
                <a:gd name="T57" fmla="*/ 31 h 107"/>
                <a:gd name="T58" fmla="*/ 16 w 183"/>
                <a:gd name="T59" fmla="*/ 24 h 107"/>
                <a:gd name="T60" fmla="*/ 28 w 183"/>
                <a:gd name="T61" fmla="*/ 18 h 107"/>
                <a:gd name="T62" fmla="*/ 40 w 183"/>
                <a:gd name="T63" fmla="*/ 11 h 107"/>
                <a:gd name="T64" fmla="*/ 51 w 183"/>
                <a:gd name="T65" fmla="*/ 4 h 107"/>
                <a:gd name="T66" fmla="*/ 57 w 183"/>
                <a:gd name="T67" fmla="*/ 1 h 107"/>
                <a:gd name="T68" fmla="*/ 64 w 183"/>
                <a:gd name="T69" fmla="*/ 0 h 107"/>
                <a:gd name="T70" fmla="*/ 70 w 183"/>
                <a:gd name="T71" fmla="*/ 1 h 107"/>
                <a:gd name="T72" fmla="*/ 75 w 183"/>
                <a:gd name="T73" fmla="*/ 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3" h="107">
                  <a:moveTo>
                    <a:pt x="75" y="2"/>
                  </a:moveTo>
                  <a:lnTo>
                    <a:pt x="101" y="18"/>
                  </a:lnTo>
                  <a:lnTo>
                    <a:pt x="127" y="33"/>
                  </a:lnTo>
                  <a:lnTo>
                    <a:pt x="153" y="48"/>
                  </a:lnTo>
                  <a:lnTo>
                    <a:pt x="179" y="63"/>
                  </a:lnTo>
                  <a:lnTo>
                    <a:pt x="181" y="64"/>
                  </a:lnTo>
                  <a:lnTo>
                    <a:pt x="183" y="67"/>
                  </a:lnTo>
                  <a:lnTo>
                    <a:pt x="183" y="68"/>
                  </a:lnTo>
                  <a:lnTo>
                    <a:pt x="183" y="70"/>
                  </a:lnTo>
                  <a:lnTo>
                    <a:pt x="182" y="74"/>
                  </a:lnTo>
                  <a:lnTo>
                    <a:pt x="177" y="78"/>
                  </a:lnTo>
                  <a:lnTo>
                    <a:pt x="166" y="85"/>
                  </a:lnTo>
                  <a:lnTo>
                    <a:pt x="154" y="91"/>
                  </a:lnTo>
                  <a:lnTo>
                    <a:pt x="142" y="98"/>
                  </a:lnTo>
                  <a:lnTo>
                    <a:pt x="132" y="105"/>
                  </a:lnTo>
                  <a:lnTo>
                    <a:pt x="126" y="107"/>
                  </a:lnTo>
                  <a:lnTo>
                    <a:pt x="119" y="107"/>
                  </a:lnTo>
                  <a:lnTo>
                    <a:pt x="113" y="107"/>
                  </a:lnTo>
                  <a:lnTo>
                    <a:pt x="107" y="105"/>
                  </a:lnTo>
                  <a:lnTo>
                    <a:pt x="82" y="91"/>
                  </a:lnTo>
                  <a:lnTo>
                    <a:pt x="56" y="75"/>
                  </a:lnTo>
                  <a:lnTo>
                    <a:pt x="29" y="61"/>
                  </a:lnTo>
                  <a:lnTo>
                    <a:pt x="3" y="45"/>
                  </a:lnTo>
                  <a:lnTo>
                    <a:pt x="1" y="44"/>
                  </a:lnTo>
                  <a:lnTo>
                    <a:pt x="0" y="42"/>
                  </a:lnTo>
                  <a:lnTo>
                    <a:pt x="0" y="41"/>
                  </a:lnTo>
                  <a:lnTo>
                    <a:pt x="0" y="38"/>
                  </a:lnTo>
                  <a:lnTo>
                    <a:pt x="1" y="35"/>
                  </a:lnTo>
                  <a:lnTo>
                    <a:pt x="5" y="31"/>
                  </a:lnTo>
                  <a:lnTo>
                    <a:pt x="16" y="24"/>
                  </a:lnTo>
                  <a:lnTo>
                    <a:pt x="28" y="18"/>
                  </a:lnTo>
                  <a:lnTo>
                    <a:pt x="40" y="11"/>
                  </a:lnTo>
                  <a:lnTo>
                    <a:pt x="51" y="4"/>
                  </a:lnTo>
                  <a:lnTo>
                    <a:pt x="57" y="1"/>
                  </a:lnTo>
                  <a:lnTo>
                    <a:pt x="64" y="0"/>
                  </a:lnTo>
                  <a:lnTo>
                    <a:pt x="70" y="1"/>
                  </a:lnTo>
                  <a:lnTo>
                    <a:pt x="75"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25" name="Freeform 181">
              <a:extLst>
                <a:ext uri="{FF2B5EF4-FFF2-40B4-BE49-F238E27FC236}">
                  <a16:creationId xmlns:a16="http://schemas.microsoft.com/office/drawing/2014/main" xmlns="" id="{C3EFAB4E-481A-4FFC-AE2D-104EDB113D1B}"/>
                </a:ext>
              </a:extLst>
            </p:cNvPr>
            <p:cNvSpPr>
              <a:spLocks/>
            </p:cNvSpPr>
            <p:nvPr/>
          </p:nvSpPr>
          <p:spPr bwMode="auto">
            <a:xfrm>
              <a:off x="8524999" y="3869987"/>
              <a:ext cx="32683" cy="19368"/>
            </a:xfrm>
            <a:custGeom>
              <a:avLst/>
              <a:gdLst>
                <a:gd name="T0" fmla="*/ 76 w 137"/>
                <a:gd name="T1" fmla="*/ 2 h 79"/>
                <a:gd name="T2" fmla="*/ 89 w 137"/>
                <a:gd name="T3" fmla="*/ 10 h 79"/>
                <a:gd name="T4" fmla="*/ 103 w 137"/>
                <a:gd name="T5" fmla="*/ 19 h 79"/>
                <a:gd name="T6" fmla="*/ 118 w 137"/>
                <a:gd name="T7" fmla="*/ 27 h 79"/>
                <a:gd name="T8" fmla="*/ 132 w 137"/>
                <a:gd name="T9" fmla="*/ 34 h 79"/>
                <a:gd name="T10" fmla="*/ 134 w 137"/>
                <a:gd name="T11" fmla="*/ 36 h 79"/>
                <a:gd name="T12" fmla="*/ 135 w 137"/>
                <a:gd name="T13" fmla="*/ 38 h 79"/>
                <a:gd name="T14" fmla="*/ 135 w 137"/>
                <a:gd name="T15" fmla="*/ 40 h 79"/>
                <a:gd name="T16" fmla="*/ 137 w 137"/>
                <a:gd name="T17" fmla="*/ 41 h 79"/>
                <a:gd name="T18" fmla="*/ 134 w 137"/>
                <a:gd name="T19" fmla="*/ 45 h 79"/>
                <a:gd name="T20" fmla="*/ 131 w 137"/>
                <a:gd name="T21" fmla="*/ 48 h 79"/>
                <a:gd name="T22" fmla="*/ 119 w 137"/>
                <a:gd name="T23" fmla="*/ 55 h 79"/>
                <a:gd name="T24" fmla="*/ 107 w 137"/>
                <a:gd name="T25" fmla="*/ 63 h 79"/>
                <a:gd name="T26" fmla="*/ 96 w 137"/>
                <a:gd name="T27" fmla="*/ 69 h 79"/>
                <a:gd name="T28" fmla="*/ 84 w 137"/>
                <a:gd name="T29" fmla="*/ 76 h 79"/>
                <a:gd name="T30" fmla="*/ 78 w 137"/>
                <a:gd name="T31" fmla="*/ 78 h 79"/>
                <a:gd name="T32" fmla="*/ 72 w 137"/>
                <a:gd name="T33" fmla="*/ 79 h 79"/>
                <a:gd name="T34" fmla="*/ 65 w 137"/>
                <a:gd name="T35" fmla="*/ 78 h 79"/>
                <a:gd name="T36" fmla="*/ 61 w 137"/>
                <a:gd name="T37" fmla="*/ 77 h 79"/>
                <a:gd name="T38" fmla="*/ 46 w 137"/>
                <a:gd name="T39" fmla="*/ 69 h 79"/>
                <a:gd name="T40" fmla="*/ 32 w 137"/>
                <a:gd name="T41" fmla="*/ 60 h 79"/>
                <a:gd name="T42" fmla="*/ 18 w 137"/>
                <a:gd name="T43" fmla="*/ 52 h 79"/>
                <a:gd name="T44" fmla="*/ 3 w 137"/>
                <a:gd name="T45" fmla="*/ 44 h 79"/>
                <a:gd name="T46" fmla="*/ 2 w 137"/>
                <a:gd name="T47" fmla="*/ 42 h 79"/>
                <a:gd name="T48" fmla="*/ 1 w 137"/>
                <a:gd name="T49" fmla="*/ 41 h 79"/>
                <a:gd name="T50" fmla="*/ 0 w 137"/>
                <a:gd name="T51" fmla="*/ 39 h 79"/>
                <a:gd name="T52" fmla="*/ 0 w 137"/>
                <a:gd name="T53" fmla="*/ 38 h 79"/>
                <a:gd name="T54" fmla="*/ 1 w 137"/>
                <a:gd name="T55" fmla="*/ 34 h 79"/>
                <a:gd name="T56" fmla="*/ 6 w 137"/>
                <a:gd name="T57" fmla="*/ 30 h 79"/>
                <a:gd name="T58" fmla="*/ 18 w 137"/>
                <a:gd name="T59" fmla="*/ 23 h 79"/>
                <a:gd name="T60" fmla="*/ 28 w 137"/>
                <a:gd name="T61" fmla="*/ 16 h 79"/>
                <a:gd name="T62" fmla="*/ 40 w 137"/>
                <a:gd name="T63" fmla="*/ 10 h 79"/>
                <a:gd name="T64" fmla="*/ 52 w 137"/>
                <a:gd name="T65" fmla="*/ 3 h 79"/>
                <a:gd name="T66" fmla="*/ 58 w 137"/>
                <a:gd name="T67" fmla="*/ 1 h 79"/>
                <a:gd name="T68" fmla="*/ 64 w 137"/>
                <a:gd name="T69" fmla="*/ 0 h 79"/>
                <a:gd name="T70" fmla="*/ 70 w 137"/>
                <a:gd name="T71" fmla="*/ 1 h 79"/>
                <a:gd name="T72" fmla="*/ 76 w 137"/>
                <a:gd name="T73" fmla="*/ 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7" h="79">
                  <a:moveTo>
                    <a:pt x="76" y="2"/>
                  </a:moveTo>
                  <a:lnTo>
                    <a:pt x="89" y="10"/>
                  </a:lnTo>
                  <a:lnTo>
                    <a:pt x="103" y="19"/>
                  </a:lnTo>
                  <a:lnTo>
                    <a:pt x="118" y="27"/>
                  </a:lnTo>
                  <a:lnTo>
                    <a:pt x="132" y="34"/>
                  </a:lnTo>
                  <a:lnTo>
                    <a:pt x="134" y="36"/>
                  </a:lnTo>
                  <a:lnTo>
                    <a:pt x="135" y="38"/>
                  </a:lnTo>
                  <a:lnTo>
                    <a:pt x="135" y="40"/>
                  </a:lnTo>
                  <a:lnTo>
                    <a:pt x="137" y="41"/>
                  </a:lnTo>
                  <a:lnTo>
                    <a:pt x="134" y="45"/>
                  </a:lnTo>
                  <a:lnTo>
                    <a:pt x="131" y="48"/>
                  </a:lnTo>
                  <a:lnTo>
                    <a:pt x="119" y="55"/>
                  </a:lnTo>
                  <a:lnTo>
                    <a:pt x="107" y="63"/>
                  </a:lnTo>
                  <a:lnTo>
                    <a:pt x="96" y="69"/>
                  </a:lnTo>
                  <a:lnTo>
                    <a:pt x="84" y="76"/>
                  </a:lnTo>
                  <a:lnTo>
                    <a:pt x="78" y="78"/>
                  </a:lnTo>
                  <a:lnTo>
                    <a:pt x="72" y="79"/>
                  </a:lnTo>
                  <a:lnTo>
                    <a:pt x="65" y="78"/>
                  </a:lnTo>
                  <a:lnTo>
                    <a:pt x="61" y="77"/>
                  </a:lnTo>
                  <a:lnTo>
                    <a:pt x="46" y="69"/>
                  </a:lnTo>
                  <a:lnTo>
                    <a:pt x="32" y="60"/>
                  </a:lnTo>
                  <a:lnTo>
                    <a:pt x="18" y="52"/>
                  </a:lnTo>
                  <a:lnTo>
                    <a:pt x="3" y="44"/>
                  </a:lnTo>
                  <a:lnTo>
                    <a:pt x="2" y="42"/>
                  </a:lnTo>
                  <a:lnTo>
                    <a:pt x="1" y="41"/>
                  </a:lnTo>
                  <a:lnTo>
                    <a:pt x="0" y="39"/>
                  </a:lnTo>
                  <a:lnTo>
                    <a:pt x="0" y="38"/>
                  </a:lnTo>
                  <a:lnTo>
                    <a:pt x="1" y="34"/>
                  </a:lnTo>
                  <a:lnTo>
                    <a:pt x="6" y="30"/>
                  </a:lnTo>
                  <a:lnTo>
                    <a:pt x="18" y="23"/>
                  </a:lnTo>
                  <a:lnTo>
                    <a:pt x="28" y="16"/>
                  </a:lnTo>
                  <a:lnTo>
                    <a:pt x="40" y="10"/>
                  </a:lnTo>
                  <a:lnTo>
                    <a:pt x="52" y="3"/>
                  </a:lnTo>
                  <a:lnTo>
                    <a:pt x="58" y="1"/>
                  </a:lnTo>
                  <a:lnTo>
                    <a:pt x="64" y="0"/>
                  </a:lnTo>
                  <a:lnTo>
                    <a:pt x="70" y="1"/>
                  </a:lnTo>
                  <a:lnTo>
                    <a:pt x="76"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26" name="Freeform 182">
              <a:extLst>
                <a:ext uri="{FF2B5EF4-FFF2-40B4-BE49-F238E27FC236}">
                  <a16:creationId xmlns:a16="http://schemas.microsoft.com/office/drawing/2014/main" xmlns="" id="{B3055C0D-3CC8-4E4A-8ED8-B5BA0A58A905}"/>
                </a:ext>
              </a:extLst>
            </p:cNvPr>
            <p:cNvSpPr>
              <a:spLocks/>
            </p:cNvSpPr>
            <p:nvPr/>
          </p:nvSpPr>
          <p:spPr bwMode="auto">
            <a:xfrm>
              <a:off x="8491105" y="3873619"/>
              <a:ext cx="45998" cy="26630"/>
            </a:xfrm>
            <a:custGeom>
              <a:avLst/>
              <a:gdLst>
                <a:gd name="T0" fmla="*/ 76 w 192"/>
                <a:gd name="T1" fmla="*/ 3 h 112"/>
                <a:gd name="T2" fmla="*/ 104 w 192"/>
                <a:gd name="T3" fmla="*/ 19 h 112"/>
                <a:gd name="T4" fmla="*/ 132 w 192"/>
                <a:gd name="T5" fmla="*/ 35 h 112"/>
                <a:gd name="T6" fmla="*/ 160 w 192"/>
                <a:gd name="T7" fmla="*/ 51 h 112"/>
                <a:gd name="T8" fmla="*/ 187 w 192"/>
                <a:gd name="T9" fmla="*/ 68 h 112"/>
                <a:gd name="T10" fmla="*/ 190 w 192"/>
                <a:gd name="T11" fmla="*/ 69 h 112"/>
                <a:gd name="T12" fmla="*/ 191 w 192"/>
                <a:gd name="T13" fmla="*/ 70 h 112"/>
                <a:gd name="T14" fmla="*/ 192 w 192"/>
                <a:gd name="T15" fmla="*/ 73 h 112"/>
                <a:gd name="T16" fmla="*/ 192 w 192"/>
                <a:gd name="T17" fmla="*/ 75 h 112"/>
                <a:gd name="T18" fmla="*/ 191 w 192"/>
                <a:gd name="T19" fmla="*/ 79 h 112"/>
                <a:gd name="T20" fmla="*/ 186 w 192"/>
                <a:gd name="T21" fmla="*/ 82 h 112"/>
                <a:gd name="T22" fmla="*/ 174 w 192"/>
                <a:gd name="T23" fmla="*/ 88 h 112"/>
                <a:gd name="T24" fmla="*/ 164 w 192"/>
                <a:gd name="T25" fmla="*/ 95 h 112"/>
                <a:gd name="T26" fmla="*/ 152 w 192"/>
                <a:gd name="T27" fmla="*/ 103 h 112"/>
                <a:gd name="T28" fmla="*/ 140 w 192"/>
                <a:gd name="T29" fmla="*/ 109 h 112"/>
                <a:gd name="T30" fmla="*/ 134 w 192"/>
                <a:gd name="T31" fmla="*/ 111 h 112"/>
                <a:gd name="T32" fmla="*/ 128 w 192"/>
                <a:gd name="T33" fmla="*/ 112 h 112"/>
                <a:gd name="T34" fmla="*/ 121 w 192"/>
                <a:gd name="T35" fmla="*/ 112 h 112"/>
                <a:gd name="T36" fmla="*/ 116 w 192"/>
                <a:gd name="T37" fmla="*/ 110 h 112"/>
                <a:gd name="T38" fmla="*/ 88 w 192"/>
                <a:gd name="T39" fmla="*/ 94 h 112"/>
                <a:gd name="T40" fmla="*/ 60 w 192"/>
                <a:gd name="T41" fmla="*/ 78 h 112"/>
                <a:gd name="T42" fmla="*/ 32 w 192"/>
                <a:gd name="T43" fmla="*/ 61 h 112"/>
                <a:gd name="T44" fmla="*/ 4 w 192"/>
                <a:gd name="T45" fmla="*/ 45 h 112"/>
                <a:gd name="T46" fmla="*/ 2 w 192"/>
                <a:gd name="T47" fmla="*/ 43 h 112"/>
                <a:gd name="T48" fmla="*/ 1 w 192"/>
                <a:gd name="T49" fmla="*/ 42 h 112"/>
                <a:gd name="T50" fmla="*/ 0 w 192"/>
                <a:gd name="T51" fmla="*/ 39 h 112"/>
                <a:gd name="T52" fmla="*/ 0 w 192"/>
                <a:gd name="T53" fmla="*/ 38 h 112"/>
                <a:gd name="T54" fmla="*/ 2 w 192"/>
                <a:gd name="T55" fmla="*/ 35 h 112"/>
                <a:gd name="T56" fmla="*/ 5 w 192"/>
                <a:gd name="T57" fmla="*/ 31 h 112"/>
                <a:gd name="T58" fmla="*/ 17 w 192"/>
                <a:gd name="T59" fmla="*/ 24 h 112"/>
                <a:gd name="T60" fmla="*/ 29 w 192"/>
                <a:gd name="T61" fmla="*/ 17 h 112"/>
                <a:gd name="T62" fmla="*/ 40 w 192"/>
                <a:gd name="T63" fmla="*/ 11 h 112"/>
                <a:gd name="T64" fmla="*/ 52 w 192"/>
                <a:gd name="T65" fmla="*/ 4 h 112"/>
                <a:gd name="T66" fmla="*/ 58 w 192"/>
                <a:gd name="T67" fmla="*/ 1 h 112"/>
                <a:gd name="T68" fmla="*/ 64 w 192"/>
                <a:gd name="T69" fmla="*/ 0 h 112"/>
                <a:gd name="T70" fmla="*/ 71 w 192"/>
                <a:gd name="T71" fmla="*/ 1 h 112"/>
                <a:gd name="T72" fmla="*/ 76 w 192"/>
                <a:gd name="T73" fmla="*/ 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2" h="112">
                  <a:moveTo>
                    <a:pt x="76" y="3"/>
                  </a:moveTo>
                  <a:lnTo>
                    <a:pt x="104" y="19"/>
                  </a:lnTo>
                  <a:lnTo>
                    <a:pt x="132" y="35"/>
                  </a:lnTo>
                  <a:lnTo>
                    <a:pt x="160" y="51"/>
                  </a:lnTo>
                  <a:lnTo>
                    <a:pt x="187" y="68"/>
                  </a:lnTo>
                  <a:lnTo>
                    <a:pt x="190" y="69"/>
                  </a:lnTo>
                  <a:lnTo>
                    <a:pt x="191" y="70"/>
                  </a:lnTo>
                  <a:lnTo>
                    <a:pt x="192" y="73"/>
                  </a:lnTo>
                  <a:lnTo>
                    <a:pt x="192" y="75"/>
                  </a:lnTo>
                  <a:lnTo>
                    <a:pt x="191" y="79"/>
                  </a:lnTo>
                  <a:lnTo>
                    <a:pt x="186" y="82"/>
                  </a:lnTo>
                  <a:lnTo>
                    <a:pt x="174" y="88"/>
                  </a:lnTo>
                  <a:lnTo>
                    <a:pt x="164" y="95"/>
                  </a:lnTo>
                  <a:lnTo>
                    <a:pt x="152" y="103"/>
                  </a:lnTo>
                  <a:lnTo>
                    <a:pt x="140" y="109"/>
                  </a:lnTo>
                  <a:lnTo>
                    <a:pt x="134" y="111"/>
                  </a:lnTo>
                  <a:lnTo>
                    <a:pt x="128" y="112"/>
                  </a:lnTo>
                  <a:lnTo>
                    <a:pt x="121" y="112"/>
                  </a:lnTo>
                  <a:lnTo>
                    <a:pt x="116" y="110"/>
                  </a:lnTo>
                  <a:lnTo>
                    <a:pt x="88" y="94"/>
                  </a:lnTo>
                  <a:lnTo>
                    <a:pt x="60" y="78"/>
                  </a:lnTo>
                  <a:lnTo>
                    <a:pt x="32" y="61"/>
                  </a:lnTo>
                  <a:lnTo>
                    <a:pt x="4" y="45"/>
                  </a:lnTo>
                  <a:lnTo>
                    <a:pt x="2" y="43"/>
                  </a:lnTo>
                  <a:lnTo>
                    <a:pt x="1" y="42"/>
                  </a:lnTo>
                  <a:lnTo>
                    <a:pt x="0" y="39"/>
                  </a:lnTo>
                  <a:lnTo>
                    <a:pt x="0" y="38"/>
                  </a:lnTo>
                  <a:lnTo>
                    <a:pt x="2" y="35"/>
                  </a:lnTo>
                  <a:lnTo>
                    <a:pt x="5" y="31"/>
                  </a:lnTo>
                  <a:lnTo>
                    <a:pt x="17" y="24"/>
                  </a:lnTo>
                  <a:lnTo>
                    <a:pt x="29" y="17"/>
                  </a:lnTo>
                  <a:lnTo>
                    <a:pt x="40" y="11"/>
                  </a:lnTo>
                  <a:lnTo>
                    <a:pt x="52" y="4"/>
                  </a:lnTo>
                  <a:lnTo>
                    <a:pt x="58" y="1"/>
                  </a:lnTo>
                  <a:lnTo>
                    <a:pt x="64" y="0"/>
                  </a:lnTo>
                  <a:lnTo>
                    <a:pt x="71" y="1"/>
                  </a:lnTo>
                  <a:lnTo>
                    <a:pt x="76"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27" name="Freeform 183">
              <a:extLst>
                <a:ext uri="{FF2B5EF4-FFF2-40B4-BE49-F238E27FC236}">
                  <a16:creationId xmlns:a16="http://schemas.microsoft.com/office/drawing/2014/main" xmlns="" id="{37B31A74-1C02-4307-9B75-B4CEE78EAE47}"/>
                </a:ext>
              </a:extLst>
            </p:cNvPr>
            <p:cNvSpPr>
              <a:spLocks/>
            </p:cNvSpPr>
            <p:nvPr/>
          </p:nvSpPr>
          <p:spPr bwMode="auto">
            <a:xfrm>
              <a:off x="8488685" y="3896618"/>
              <a:ext cx="27841" cy="15736"/>
            </a:xfrm>
            <a:custGeom>
              <a:avLst/>
              <a:gdLst>
                <a:gd name="T0" fmla="*/ 76 w 118"/>
                <a:gd name="T1" fmla="*/ 2 h 69"/>
                <a:gd name="T2" fmla="*/ 86 w 118"/>
                <a:gd name="T3" fmla="*/ 8 h 69"/>
                <a:gd name="T4" fmla="*/ 94 w 118"/>
                <a:gd name="T5" fmla="*/ 13 h 69"/>
                <a:gd name="T6" fmla="*/ 104 w 118"/>
                <a:gd name="T7" fmla="*/ 19 h 69"/>
                <a:gd name="T8" fmla="*/ 113 w 118"/>
                <a:gd name="T9" fmla="*/ 25 h 69"/>
                <a:gd name="T10" fmla="*/ 117 w 118"/>
                <a:gd name="T11" fmla="*/ 27 h 69"/>
                <a:gd name="T12" fmla="*/ 118 w 118"/>
                <a:gd name="T13" fmla="*/ 31 h 69"/>
                <a:gd name="T14" fmla="*/ 116 w 118"/>
                <a:gd name="T15" fmla="*/ 35 h 69"/>
                <a:gd name="T16" fmla="*/ 112 w 118"/>
                <a:gd name="T17" fmla="*/ 38 h 69"/>
                <a:gd name="T18" fmla="*/ 100 w 118"/>
                <a:gd name="T19" fmla="*/ 44 h 69"/>
                <a:gd name="T20" fmla="*/ 88 w 118"/>
                <a:gd name="T21" fmla="*/ 51 h 69"/>
                <a:gd name="T22" fmla="*/ 76 w 118"/>
                <a:gd name="T23" fmla="*/ 58 h 69"/>
                <a:gd name="T24" fmla="*/ 64 w 118"/>
                <a:gd name="T25" fmla="*/ 66 h 69"/>
                <a:gd name="T26" fmla="*/ 58 w 118"/>
                <a:gd name="T27" fmla="*/ 68 h 69"/>
                <a:gd name="T28" fmla="*/ 53 w 118"/>
                <a:gd name="T29" fmla="*/ 69 h 69"/>
                <a:gd name="T30" fmla="*/ 47 w 118"/>
                <a:gd name="T31" fmla="*/ 68 h 69"/>
                <a:gd name="T32" fmla="*/ 42 w 118"/>
                <a:gd name="T33" fmla="*/ 67 h 69"/>
                <a:gd name="T34" fmla="*/ 32 w 118"/>
                <a:gd name="T35" fmla="*/ 61 h 69"/>
                <a:gd name="T36" fmla="*/ 23 w 118"/>
                <a:gd name="T37" fmla="*/ 56 h 69"/>
                <a:gd name="T38" fmla="*/ 13 w 118"/>
                <a:gd name="T39" fmla="*/ 50 h 69"/>
                <a:gd name="T40" fmla="*/ 4 w 118"/>
                <a:gd name="T41" fmla="*/ 45 h 69"/>
                <a:gd name="T42" fmla="*/ 1 w 118"/>
                <a:gd name="T43" fmla="*/ 42 h 69"/>
                <a:gd name="T44" fmla="*/ 0 w 118"/>
                <a:gd name="T45" fmla="*/ 38 h 69"/>
                <a:gd name="T46" fmla="*/ 1 w 118"/>
                <a:gd name="T47" fmla="*/ 35 h 69"/>
                <a:gd name="T48" fmla="*/ 5 w 118"/>
                <a:gd name="T49" fmla="*/ 32 h 69"/>
                <a:gd name="T50" fmla="*/ 18 w 118"/>
                <a:gd name="T51" fmla="*/ 25 h 69"/>
                <a:gd name="T52" fmla="*/ 30 w 118"/>
                <a:gd name="T53" fmla="*/ 18 h 69"/>
                <a:gd name="T54" fmla="*/ 42 w 118"/>
                <a:gd name="T55" fmla="*/ 11 h 69"/>
                <a:gd name="T56" fmla="*/ 54 w 118"/>
                <a:gd name="T57" fmla="*/ 4 h 69"/>
                <a:gd name="T58" fmla="*/ 58 w 118"/>
                <a:gd name="T59" fmla="*/ 1 h 69"/>
                <a:gd name="T60" fmla="*/ 64 w 118"/>
                <a:gd name="T61" fmla="*/ 0 h 69"/>
                <a:gd name="T62" fmla="*/ 70 w 118"/>
                <a:gd name="T63" fmla="*/ 1 h 69"/>
                <a:gd name="T64" fmla="*/ 76 w 118"/>
                <a:gd name="T65"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8" h="69">
                  <a:moveTo>
                    <a:pt x="76" y="2"/>
                  </a:moveTo>
                  <a:lnTo>
                    <a:pt x="86" y="8"/>
                  </a:lnTo>
                  <a:lnTo>
                    <a:pt x="94" y="13"/>
                  </a:lnTo>
                  <a:lnTo>
                    <a:pt x="104" y="19"/>
                  </a:lnTo>
                  <a:lnTo>
                    <a:pt x="113" y="25"/>
                  </a:lnTo>
                  <a:lnTo>
                    <a:pt x="117" y="27"/>
                  </a:lnTo>
                  <a:lnTo>
                    <a:pt x="118" y="31"/>
                  </a:lnTo>
                  <a:lnTo>
                    <a:pt x="116" y="35"/>
                  </a:lnTo>
                  <a:lnTo>
                    <a:pt x="112" y="38"/>
                  </a:lnTo>
                  <a:lnTo>
                    <a:pt x="100" y="44"/>
                  </a:lnTo>
                  <a:lnTo>
                    <a:pt x="88" y="51"/>
                  </a:lnTo>
                  <a:lnTo>
                    <a:pt x="76" y="58"/>
                  </a:lnTo>
                  <a:lnTo>
                    <a:pt x="64" y="66"/>
                  </a:lnTo>
                  <a:lnTo>
                    <a:pt x="58" y="68"/>
                  </a:lnTo>
                  <a:lnTo>
                    <a:pt x="53" y="69"/>
                  </a:lnTo>
                  <a:lnTo>
                    <a:pt x="47" y="68"/>
                  </a:lnTo>
                  <a:lnTo>
                    <a:pt x="42" y="67"/>
                  </a:lnTo>
                  <a:lnTo>
                    <a:pt x="32" y="61"/>
                  </a:lnTo>
                  <a:lnTo>
                    <a:pt x="23" y="56"/>
                  </a:lnTo>
                  <a:lnTo>
                    <a:pt x="13" y="50"/>
                  </a:lnTo>
                  <a:lnTo>
                    <a:pt x="4" y="45"/>
                  </a:lnTo>
                  <a:lnTo>
                    <a:pt x="1" y="42"/>
                  </a:lnTo>
                  <a:lnTo>
                    <a:pt x="0" y="38"/>
                  </a:lnTo>
                  <a:lnTo>
                    <a:pt x="1" y="35"/>
                  </a:lnTo>
                  <a:lnTo>
                    <a:pt x="5" y="32"/>
                  </a:lnTo>
                  <a:lnTo>
                    <a:pt x="18" y="25"/>
                  </a:lnTo>
                  <a:lnTo>
                    <a:pt x="30" y="18"/>
                  </a:lnTo>
                  <a:lnTo>
                    <a:pt x="42" y="11"/>
                  </a:lnTo>
                  <a:lnTo>
                    <a:pt x="54" y="4"/>
                  </a:lnTo>
                  <a:lnTo>
                    <a:pt x="58" y="1"/>
                  </a:lnTo>
                  <a:lnTo>
                    <a:pt x="64" y="0"/>
                  </a:lnTo>
                  <a:lnTo>
                    <a:pt x="70" y="1"/>
                  </a:lnTo>
                  <a:lnTo>
                    <a:pt x="76"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28" name="Freeform 184">
              <a:extLst>
                <a:ext uri="{FF2B5EF4-FFF2-40B4-BE49-F238E27FC236}">
                  <a16:creationId xmlns:a16="http://schemas.microsoft.com/office/drawing/2014/main" xmlns="" id="{094A7B14-A7A5-40AB-9837-2B459F19A5B2}"/>
                </a:ext>
              </a:extLst>
            </p:cNvPr>
            <p:cNvSpPr>
              <a:spLocks/>
            </p:cNvSpPr>
            <p:nvPr/>
          </p:nvSpPr>
          <p:spPr bwMode="auto">
            <a:xfrm>
              <a:off x="8468108" y="3908723"/>
              <a:ext cx="29051" cy="15736"/>
            </a:xfrm>
            <a:custGeom>
              <a:avLst/>
              <a:gdLst>
                <a:gd name="T0" fmla="*/ 76 w 118"/>
                <a:gd name="T1" fmla="*/ 2 h 68"/>
                <a:gd name="T2" fmla="*/ 85 w 118"/>
                <a:gd name="T3" fmla="*/ 7 h 68"/>
                <a:gd name="T4" fmla="*/ 95 w 118"/>
                <a:gd name="T5" fmla="*/ 13 h 68"/>
                <a:gd name="T6" fmla="*/ 104 w 118"/>
                <a:gd name="T7" fmla="*/ 18 h 68"/>
                <a:gd name="T8" fmla="*/ 113 w 118"/>
                <a:gd name="T9" fmla="*/ 24 h 68"/>
                <a:gd name="T10" fmla="*/ 116 w 118"/>
                <a:gd name="T11" fmla="*/ 26 h 68"/>
                <a:gd name="T12" fmla="*/ 118 w 118"/>
                <a:gd name="T13" fmla="*/ 30 h 68"/>
                <a:gd name="T14" fmla="*/ 116 w 118"/>
                <a:gd name="T15" fmla="*/ 33 h 68"/>
                <a:gd name="T16" fmla="*/ 112 w 118"/>
                <a:gd name="T17" fmla="*/ 37 h 68"/>
                <a:gd name="T18" fmla="*/ 100 w 118"/>
                <a:gd name="T19" fmla="*/ 44 h 68"/>
                <a:gd name="T20" fmla="*/ 88 w 118"/>
                <a:gd name="T21" fmla="*/ 51 h 68"/>
                <a:gd name="T22" fmla="*/ 76 w 118"/>
                <a:gd name="T23" fmla="*/ 58 h 68"/>
                <a:gd name="T24" fmla="*/ 64 w 118"/>
                <a:gd name="T25" fmla="*/ 66 h 68"/>
                <a:gd name="T26" fmla="*/ 59 w 118"/>
                <a:gd name="T27" fmla="*/ 67 h 68"/>
                <a:gd name="T28" fmla="*/ 52 w 118"/>
                <a:gd name="T29" fmla="*/ 68 h 68"/>
                <a:gd name="T30" fmla="*/ 47 w 118"/>
                <a:gd name="T31" fmla="*/ 68 h 68"/>
                <a:gd name="T32" fmla="*/ 41 w 118"/>
                <a:gd name="T33" fmla="*/ 66 h 68"/>
                <a:gd name="T34" fmla="*/ 32 w 118"/>
                <a:gd name="T35" fmla="*/ 61 h 68"/>
                <a:gd name="T36" fmla="*/ 22 w 118"/>
                <a:gd name="T37" fmla="*/ 55 h 68"/>
                <a:gd name="T38" fmla="*/ 14 w 118"/>
                <a:gd name="T39" fmla="*/ 50 h 68"/>
                <a:gd name="T40" fmla="*/ 5 w 118"/>
                <a:gd name="T41" fmla="*/ 44 h 68"/>
                <a:gd name="T42" fmla="*/ 1 w 118"/>
                <a:gd name="T43" fmla="*/ 42 h 68"/>
                <a:gd name="T44" fmla="*/ 0 w 118"/>
                <a:gd name="T45" fmla="*/ 38 h 68"/>
                <a:gd name="T46" fmla="*/ 2 w 118"/>
                <a:gd name="T47" fmla="*/ 35 h 68"/>
                <a:gd name="T48" fmla="*/ 6 w 118"/>
                <a:gd name="T49" fmla="*/ 31 h 68"/>
                <a:gd name="T50" fmla="*/ 18 w 118"/>
                <a:gd name="T51" fmla="*/ 24 h 68"/>
                <a:gd name="T52" fmla="*/ 30 w 118"/>
                <a:gd name="T53" fmla="*/ 17 h 68"/>
                <a:gd name="T54" fmla="*/ 41 w 118"/>
                <a:gd name="T55" fmla="*/ 10 h 68"/>
                <a:gd name="T56" fmla="*/ 53 w 118"/>
                <a:gd name="T57" fmla="*/ 2 h 68"/>
                <a:gd name="T58" fmla="*/ 59 w 118"/>
                <a:gd name="T59" fmla="*/ 1 h 68"/>
                <a:gd name="T60" fmla="*/ 65 w 118"/>
                <a:gd name="T61" fmla="*/ 0 h 68"/>
                <a:gd name="T62" fmla="*/ 71 w 118"/>
                <a:gd name="T63" fmla="*/ 0 h 68"/>
                <a:gd name="T64" fmla="*/ 76 w 118"/>
                <a:gd name="T65"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8" h="68">
                  <a:moveTo>
                    <a:pt x="76" y="2"/>
                  </a:moveTo>
                  <a:lnTo>
                    <a:pt x="85" y="7"/>
                  </a:lnTo>
                  <a:lnTo>
                    <a:pt x="95" y="13"/>
                  </a:lnTo>
                  <a:lnTo>
                    <a:pt x="104" y="18"/>
                  </a:lnTo>
                  <a:lnTo>
                    <a:pt x="113" y="24"/>
                  </a:lnTo>
                  <a:lnTo>
                    <a:pt x="116" y="26"/>
                  </a:lnTo>
                  <a:lnTo>
                    <a:pt x="118" y="30"/>
                  </a:lnTo>
                  <a:lnTo>
                    <a:pt x="116" y="33"/>
                  </a:lnTo>
                  <a:lnTo>
                    <a:pt x="112" y="37"/>
                  </a:lnTo>
                  <a:lnTo>
                    <a:pt x="100" y="44"/>
                  </a:lnTo>
                  <a:lnTo>
                    <a:pt x="88" y="51"/>
                  </a:lnTo>
                  <a:lnTo>
                    <a:pt x="76" y="58"/>
                  </a:lnTo>
                  <a:lnTo>
                    <a:pt x="64" y="66"/>
                  </a:lnTo>
                  <a:lnTo>
                    <a:pt x="59" y="67"/>
                  </a:lnTo>
                  <a:lnTo>
                    <a:pt x="52" y="68"/>
                  </a:lnTo>
                  <a:lnTo>
                    <a:pt x="47" y="68"/>
                  </a:lnTo>
                  <a:lnTo>
                    <a:pt x="41" y="66"/>
                  </a:lnTo>
                  <a:lnTo>
                    <a:pt x="32" y="61"/>
                  </a:lnTo>
                  <a:lnTo>
                    <a:pt x="22" y="55"/>
                  </a:lnTo>
                  <a:lnTo>
                    <a:pt x="14" y="50"/>
                  </a:lnTo>
                  <a:lnTo>
                    <a:pt x="5" y="44"/>
                  </a:lnTo>
                  <a:lnTo>
                    <a:pt x="1" y="42"/>
                  </a:lnTo>
                  <a:lnTo>
                    <a:pt x="0" y="38"/>
                  </a:lnTo>
                  <a:lnTo>
                    <a:pt x="2" y="35"/>
                  </a:lnTo>
                  <a:lnTo>
                    <a:pt x="6" y="31"/>
                  </a:lnTo>
                  <a:lnTo>
                    <a:pt x="18" y="24"/>
                  </a:lnTo>
                  <a:lnTo>
                    <a:pt x="30" y="17"/>
                  </a:lnTo>
                  <a:lnTo>
                    <a:pt x="41" y="10"/>
                  </a:lnTo>
                  <a:lnTo>
                    <a:pt x="53" y="2"/>
                  </a:lnTo>
                  <a:lnTo>
                    <a:pt x="59" y="1"/>
                  </a:lnTo>
                  <a:lnTo>
                    <a:pt x="65" y="0"/>
                  </a:lnTo>
                  <a:lnTo>
                    <a:pt x="71" y="0"/>
                  </a:lnTo>
                  <a:lnTo>
                    <a:pt x="76"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29" name="Freeform 185">
              <a:extLst>
                <a:ext uri="{FF2B5EF4-FFF2-40B4-BE49-F238E27FC236}">
                  <a16:creationId xmlns:a16="http://schemas.microsoft.com/office/drawing/2014/main" xmlns="" id="{938B00A6-87C6-45CA-AABA-A54B884C60AA}"/>
                </a:ext>
              </a:extLst>
            </p:cNvPr>
            <p:cNvSpPr>
              <a:spLocks/>
            </p:cNvSpPr>
            <p:nvPr/>
          </p:nvSpPr>
          <p:spPr bwMode="auto">
            <a:xfrm>
              <a:off x="8552841" y="3840936"/>
              <a:ext cx="24209" cy="14526"/>
            </a:xfrm>
            <a:custGeom>
              <a:avLst/>
              <a:gdLst>
                <a:gd name="T0" fmla="*/ 58 w 97"/>
                <a:gd name="T1" fmla="*/ 1 h 56"/>
                <a:gd name="T2" fmla="*/ 68 w 97"/>
                <a:gd name="T3" fmla="*/ 7 h 56"/>
                <a:gd name="T4" fmla="*/ 76 w 97"/>
                <a:gd name="T5" fmla="*/ 12 h 56"/>
                <a:gd name="T6" fmla="*/ 85 w 97"/>
                <a:gd name="T7" fmla="*/ 16 h 56"/>
                <a:gd name="T8" fmla="*/ 94 w 97"/>
                <a:gd name="T9" fmla="*/ 22 h 56"/>
                <a:gd name="T10" fmla="*/ 96 w 97"/>
                <a:gd name="T11" fmla="*/ 25 h 56"/>
                <a:gd name="T12" fmla="*/ 97 w 97"/>
                <a:gd name="T13" fmla="*/ 27 h 56"/>
                <a:gd name="T14" fmla="*/ 96 w 97"/>
                <a:gd name="T15" fmla="*/ 30 h 56"/>
                <a:gd name="T16" fmla="*/ 93 w 97"/>
                <a:gd name="T17" fmla="*/ 33 h 56"/>
                <a:gd name="T18" fmla="*/ 75 w 97"/>
                <a:gd name="T19" fmla="*/ 43 h 56"/>
                <a:gd name="T20" fmla="*/ 57 w 97"/>
                <a:gd name="T21" fmla="*/ 53 h 56"/>
                <a:gd name="T22" fmla="*/ 52 w 97"/>
                <a:gd name="T23" fmla="*/ 56 h 56"/>
                <a:gd name="T24" fmla="*/ 47 w 97"/>
                <a:gd name="T25" fmla="*/ 56 h 56"/>
                <a:gd name="T26" fmla="*/ 43 w 97"/>
                <a:gd name="T27" fmla="*/ 56 h 56"/>
                <a:gd name="T28" fmla="*/ 39 w 97"/>
                <a:gd name="T29" fmla="*/ 55 h 56"/>
                <a:gd name="T30" fmla="*/ 30 w 97"/>
                <a:gd name="T31" fmla="*/ 49 h 56"/>
                <a:gd name="T32" fmla="*/ 21 w 97"/>
                <a:gd name="T33" fmla="*/ 44 h 56"/>
                <a:gd name="T34" fmla="*/ 12 w 97"/>
                <a:gd name="T35" fmla="*/ 38 h 56"/>
                <a:gd name="T36" fmla="*/ 3 w 97"/>
                <a:gd name="T37" fmla="*/ 33 h 56"/>
                <a:gd name="T38" fmla="*/ 0 w 97"/>
                <a:gd name="T39" fmla="*/ 31 h 56"/>
                <a:gd name="T40" fmla="*/ 0 w 97"/>
                <a:gd name="T41" fmla="*/ 28 h 56"/>
                <a:gd name="T42" fmla="*/ 1 w 97"/>
                <a:gd name="T43" fmla="*/ 25 h 56"/>
                <a:gd name="T44" fmla="*/ 5 w 97"/>
                <a:gd name="T45" fmla="*/ 22 h 56"/>
                <a:gd name="T46" fmla="*/ 22 w 97"/>
                <a:gd name="T47" fmla="*/ 12 h 56"/>
                <a:gd name="T48" fmla="*/ 39 w 97"/>
                <a:gd name="T49" fmla="*/ 2 h 56"/>
                <a:gd name="T50" fmla="*/ 44 w 97"/>
                <a:gd name="T51" fmla="*/ 0 h 56"/>
                <a:gd name="T52" fmla="*/ 49 w 97"/>
                <a:gd name="T53" fmla="*/ 0 h 56"/>
                <a:gd name="T54" fmla="*/ 53 w 97"/>
                <a:gd name="T55" fmla="*/ 0 h 56"/>
                <a:gd name="T56" fmla="*/ 58 w 97"/>
                <a:gd name="T57"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7" h="56">
                  <a:moveTo>
                    <a:pt x="58" y="1"/>
                  </a:moveTo>
                  <a:lnTo>
                    <a:pt x="68" y="7"/>
                  </a:lnTo>
                  <a:lnTo>
                    <a:pt x="76" y="12"/>
                  </a:lnTo>
                  <a:lnTo>
                    <a:pt x="85" y="16"/>
                  </a:lnTo>
                  <a:lnTo>
                    <a:pt x="94" y="22"/>
                  </a:lnTo>
                  <a:lnTo>
                    <a:pt x="96" y="25"/>
                  </a:lnTo>
                  <a:lnTo>
                    <a:pt x="97" y="27"/>
                  </a:lnTo>
                  <a:lnTo>
                    <a:pt x="96" y="30"/>
                  </a:lnTo>
                  <a:lnTo>
                    <a:pt x="93" y="33"/>
                  </a:lnTo>
                  <a:lnTo>
                    <a:pt x="75" y="43"/>
                  </a:lnTo>
                  <a:lnTo>
                    <a:pt x="57" y="53"/>
                  </a:lnTo>
                  <a:lnTo>
                    <a:pt x="52" y="56"/>
                  </a:lnTo>
                  <a:lnTo>
                    <a:pt x="47" y="56"/>
                  </a:lnTo>
                  <a:lnTo>
                    <a:pt x="43" y="56"/>
                  </a:lnTo>
                  <a:lnTo>
                    <a:pt x="39" y="55"/>
                  </a:lnTo>
                  <a:lnTo>
                    <a:pt x="30" y="49"/>
                  </a:lnTo>
                  <a:lnTo>
                    <a:pt x="21" y="44"/>
                  </a:lnTo>
                  <a:lnTo>
                    <a:pt x="12" y="38"/>
                  </a:lnTo>
                  <a:lnTo>
                    <a:pt x="3" y="33"/>
                  </a:lnTo>
                  <a:lnTo>
                    <a:pt x="0" y="31"/>
                  </a:lnTo>
                  <a:lnTo>
                    <a:pt x="0" y="28"/>
                  </a:lnTo>
                  <a:lnTo>
                    <a:pt x="1" y="25"/>
                  </a:lnTo>
                  <a:lnTo>
                    <a:pt x="5" y="22"/>
                  </a:lnTo>
                  <a:lnTo>
                    <a:pt x="22" y="12"/>
                  </a:lnTo>
                  <a:lnTo>
                    <a:pt x="39" y="2"/>
                  </a:lnTo>
                  <a:lnTo>
                    <a:pt x="44" y="0"/>
                  </a:lnTo>
                  <a:lnTo>
                    <a:pt x="49" y="0"/>
                  </a:lnTo>
                  <a:lnTo>
                    <a:pt x="53" y="0"/>
                  </a:lnTo>
                  <a:lnTo>
                    <a:pt x="58"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30" name="Freeform 186">
              <a:extLst>
                <a:ext uri="{FF2B5EF4-FFF2-40B4-BE49-F238E27FC236}">
                  <a16:creationId xmlns:a16="http://schemas.microsoft.com/office/drawing/2014/main" xmlns="" id="{6977EDFB-7EFA-4C5B-B4FE-3B6D775ED298}"/>
                </a:ext>
              </a:extLst>
            </p:cNvPr>
            <p:cNvSpPr>
              <a:spLocks/>
            </p:cNvSpPr>
            <p:nvPr/>
          </p:nvSpPr>
          <p:spPr bwMode="auto">
            <a:xfrm>
              <a:off x="8537104" y="3831253"/>
              <a:ext cx="22999" cy="14526"/>
            </a:xfrm>
            <a:custGeom>
              <a:avLst/>
              <a:gdLst>
                <a:gd name="T0" fmla="*/ 58 w 97"/>
                <a:gd name="T1" fmla="*/ 3 h 57"/>
                <a:gd name="T2" fmla="*/ 68 w 97"/>
                <a:gd name="T3" fmla="*/ 7 h 57"/>
                <a:gd name="T4" fmla="*/ 76 w 97"/>
                <a:gd name="T5" fmla="*/ 12 h 57"/>
                <a:gd name="T6" fmla="*/ 85 w 97"/>
                <a:gd name="T7" fmla="*/ 18 h 57"/>
                <a:gd name="T8" fmla="*/ 94 w 97"/>
                <a:gd name="T9" fmla="*/ 23 h 57"/>
                <a:gd name="T10" fmla="*/ 97 w 97"/>
                <a:gd name="T11" fmla="*/ 25 h 57"/>
                <a:gd name="T12" fmla="*/ 97 w 97"/>
                <a:gd name="T13" fmla="*/ 29 h 57"/>
                <a:gd name="T14" fmla="*/ 96 w 97"/>
                <a:gd name="T15" fmla="*/ 31 h 57"/>
                <a:gd name="T16" fmla="*/ 93 w 97"/>
                <a:gd name="T17" fmla="*/ 34 h 57"/>
                <a:gd name="T18" fmla="*/ 75 w 97"/>
                <a:gd name="T19" fmla="*/ 44 h 57"/>
                <a:gd name="T20" fmla="*/ 57 w 97"/>
                <a:gd name="T21" fmla="*/ 54 h 57"/>
                <a:gd name="T22" fmla="*/ 53 w 97"/>
                <a:gd name="T23" fmla="*/ 56 h 57"/>
                <a:gd name="T24" fmla="*/ 47 w 97"/>
                <a:gd name="T25" fmla="*/ 57 h 57"/>
                <a:gd name="T26" fmla="*/ 43 w 97"/>
                <a:gd name="T27" fmla="*/ 56 h 57"/>
                <a:gd name="T28" fmla="*/ 39 w 97"/>
                <a:gd name="T29" fmla="*/ 55 h 57"/>
                <a:gd name="T30" fmla="*/ 30 w 97"/>
                <a:gd name="T31" fmla="*/ 50 h 57"/>
                <a:gd name="T32" fmla="*/ 21 w 97"/>
                <a:gd name="T33" fmla="*/ 44 h 57"/>
                <a:gd name="T34" fmla="*/ 12 w 97"/>
                <a:gd name="T35" fmla="*/ 40 h 57"/>
                <a:gd name="T36" fmla="*/ 3 w 97"/>
                <a:gd name="T37" fmla="*/ 35 h 57"/>
                <a:gd name="T38" fmla="*/ 1 w 97"/>
                <a:gd name="T39" fmla="*/ 32 h 57"/>
                <a:gd name="T40" fmla="*/ 0 w 97"/>
                <a:gd name="T41" fmla="*/ 29 h 57"/>
                <a:gd name="T42" fmla="*/ 1 w 97"/>
                <a:gd name="T43" fmla="*/ 27 h 57"/>
                <a:gd name="T44" fmla="*/ 5 w 97"/>
                <a:gd name="T45" fmla="*/ 24 h 57"/>
                <a:gd name="T46" fmla="*/ 22 w 97"/>
                <a:gd name="T47" fmla="*/ 13 h 57"/>
                <a:gd name="T48" fmla="*/ 40 w 97"/>
                <a:gd name="T49" fmla="*/ 3 h 57"/>
                <a:gd name="T50" fmla="*/ 44 w 97"/>
                <a:gd name="T51" fmla="*/ 2 h 57"/>
                <a:gd name="T52" fmla="*/ 50 w 97"/>
                <a:gd name="T53" fmla="*/ 0 h 57"/>
                <a:gd name="T54" fmla="*/ 55 w 97"/>
                <a:gd name="T55" fmla="*/ 0 h 57"/>
                <a:gd name="T56" fmla="*/ 58 w 97"/>
                <a:gd name="T57" fmla="*/ 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7" h="57">
                  <a:moveTo>
                    <a:pt x="58" y="3"/>
                  </a:moveTo>
                  <a:lnTo>
                    <a:pt x="68" y="7"/>
                  </a:lnTo>
                  <a:lnTo>
                    <a:pt x="76" y="12"/>
                  </a:lnTo>
                  <a:lnTo>
                    <a:pt x="85" y="18"/>
                  </a:lnTo>
                  <a:lnTo>
                    <a:pt x="94" y="23"/>
                  </a:lnTo>
                  <a:lnTo>
                    <a:pt x="97" y="25"/>
                  </a:lnTo>
                  <a:lnTo>
                    <a:pt x="97" y="29"/>
                  </a:lnTo>
                  <a:lnTo>
                    <a:pt x="96" y="31"/>
                  </a:lnTo>
                  <a:lnTo>
                    <a:pt x="93" y="34"/>
                  </a:lnTo>
                  <a:lnTo>
                    <a:pt x="75" y="44"/>
                  </a:lnTo>
                  <a:lnTo>
                    <a:pt x="57" y="54"/>
                  </a:lnTo>
                  <a:lnTo>
                    <a:pt x="53" y="56"/>
                  </a:lnTo>
                  <a:lnTo>
                    <a:pt x="47" y="57"/>
                  </a:lnTo>
                  <a:lnTo>
                    <a:pt x="43" y="56"/>
                  </a:lnTo>
                  <a:lnTo>
                    <a:pt x="39" y="55"/>
                  </a:lnTo>
                  <a:lnTo>
                    <a:pt x="30" y="50"/>
                  </a:lnTo>
                  <a:lnTo>
                    <a:pt x="21" y="44"/>
                  </a:lnTo>
                  <a:lnTo>
                    <a:pt x="12" y="40"/>
                  </a:lnTo>
                  <a:lnTo>
                    <a:pt x="3" y="35"/>
                  </a:lnTo>
                  <a:lnTo>
                    <a:pt x="1" y="32"/>
                  </a:lnTo>
                  <a:lnTo>
                    <a:pt x="0" y="29"/>
                  </a:lnTo>
                  <a:lnTo>
                    <a:pt x="1" y="27"/>
                  </a:lnTo>
                  <a:lnTo>
                    <a:pt x="5" y="24"/>
                  </a:lnTo>
                  <a:lnTo>
                    <a:pt x="22" y="13"/>
                  </a:lnTo>
                  <a:lnTo>
                    <a:pt x="40" y="3"/>
                  </a:lnTo>
                  <a:lnTo>
                    <a:pt x="44" y="2"/>
                  </a:lnTo>
                  <a:lnTo>
                    <a:pt x="50" y="0"/>
                  </a:lnTo>
                  <a:lnTo>
                    <a:pt x="55" y="0"/>
                  </a:lnTo>
                  <a:lnTo>
                    <a:pt x="58"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31" name="Freeform 187">
              <a:extLst>
                <a:ext uri="{FF2B5EF4-FFF2-40B4-BE49-F238E27FC236}">
                  <a16:creationId xmlns:a16="http://schemas.microsoft.com/office/drawing/2014/main" xmlns="" id="{616417E3-F39D-42BA-A956-3923A8577963}"/>
                </a:ext>
              </a:extLst>
            </p:cNvPr>
            <p:cNvSpPr>
              <a:spLocks/>
            </p:cNvSpPr>
            <p:nvPr/>
          </p:nvSpPr>
          <p:spPr bwMode="auto">
            <a:xfrm>
              <a:off x="8520157" y="3821569"/>
              <a:ext cx="22999" cy="14526"/>
            </a:xfrm>
            <a:custGeom>
              <a:avLst/>
              <a:gdLst>
                <a:gd name="T0" fmla="*/ 58 w 97"/>
                <a:gd name="T1" fmla="*/ 1 h 56"/>
                <a:gd name="T2" fmla="*/ 76 w 97"/>
                <a:gd name="T3" fmla="*/ 12 h 56"/>
                <a:gd name="T4" fmla="*/ 94 w 97"/>
                <a:gd name="T5" fmla="*/ 23 h 56"/>
                <a:gd name="T6" fmla="*/ 97 w 97"/>
                <a:gd name="T7" fmla="*/ 25 h 56"/>
                <a:gd name="T8" fmla="*/ 97 w 97"/>
                <a:gd name="T9" fmla="*/ 27 h 56"/>
                <a:gd name="T10" fmla="*/ 96 w 97"/>
                <a:gd name="T11" fmla="*/ 30 h 56"/>
                <a:gd name="T12" fmla="*/ 93 w 97"/>
                <a:gd name="T13" fmla="*/ 33 h 56"/>
                <a:gd name="T14" fmla="*/ 76 w 97"/>
                <a:gd name="T15" fmla="*/ 43 h 56"/>
                <a:gd name="T16" fmla="*/ 58 w 97"/>
                <a:gd name="T17" fmla="*/ 54 h 56"/>
                <a:gd name="T18" fmla="*/ 53 w 97"/>
                <a:gd name="T19" fmla="*/ 56 h 56"/>
                <a:gd name="T20" fmla="*/ 49 w 97"/>
                <a:gd name="T21" fmla="*/ 56 h 56"/>
                <a:gd name="T22" fmla="*/ 44 w 97"/>
                <a:gd name="T23" fmla="*/ 56 h 56"/>
                <a:gd name="T24" fmla="*/ 39 w 97"/>
                <a:gd name="T25" fmla="*/ 55 h 56"/>
                <a:gd name="T26" fmla="*/ 31 w 97"/>
                <a:gd name="T27" fmla="*/ 49 h 56"/>
                <a:gd name="T28" fmla="*/ 21 w 97"/>
                <a:gd name="T29" fmla="*/ 44 h 56"/>
                <a:gd name="T30" fmla="*/ 13 w 97"/>
                <a:gd name="T31" fmla="*/ 39 h 56"/>
                <a:gd name="T32" fmla="*/ 3 w 97"/>
                <a:gd name="T33" fmla="*/ 33 h 56"/>
                <a:gd name="T34" fmla="*/ 1 w 97"/>
                <a:gd name="T35" fmla="*/ 31 h 56"/>
                <a:gd name="T36" fmla="*/ 0 w 97"/>
                <a:gd name="T37" fmla="*/ 29 h 56"/>
                <a:gd name="T38" fmla="*/ 1 w 97"/>
                <a:gd name="T39" fmla="*/ 25 h 56"/>
                <a:gd name="T40" fmla="*/ 5 w 97"/>
                <a:gd name="T41" fmla="*/ 23 h 56"/>
                <a:gd name="T42" fmla="*/ 22 w 97"/>
                <a:gd name="T43" fmla="*/ 13 h 56"/>
                <a:gd name="T44" fmla="*/ 40 w 97"/>
                <a:gd name="T45" fmla="*/ 2 h 56"/>
                <a:gd name="T46" fmla="*/ 45 w 97"/>
                <a:gd name="T47" fmla="*/ 0 h 56"/>
                <a:gd name="T48" fmla="*/ 50 w 97"/>
                <a:gd name="T49" fmla="*/ 0 h 56"/>
                <a:gd name="T50" fmla="*/ 55 w 97"/>
                <a:gd name="T51" fmla="*/ 0 h 56"/>
                <a:gd name="T52" fmla="*/ 58 w 97"/>
                <a:gd name="T53"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7" h="56">
                  <a:moveTo>
                    <a:pt x="58" y="1"/>
                  </a:moveTo>
                  <a:lnTo>
                    <a:pt x="76" y="12"/>
                  </a:lnTo>
                  <a:lnTo>
                    <a:pt x="94" y="23"/>
                  </a:lnTo>
                  <a:lnTo>
                    <a:pt x="97" y="25"/>
                  </a:lnTo>
                  <a:lnTo>
                    <a:pt x="97" y="27"/>
                  </a:lnTo>
                  <a:lnTo>
                    <a:pt x="96" y="30"/>
                  </a:lnTo>
                  <a:lnTo>
                    <a:pt x="93" y="33"/>
                  </a:lnTo>
                  <a:lnTo>
                    <a:pt x="76" y="43"/>
                  </a:lnTo>
                  <a:lnTo>
                    <a:pt x="58" y="54"/>
                  </a:lnTo>
                  <a:lnTo>
                    <a:pt x="53" y="56"/>
                  </a:lnTo>
                  <a:lnTo>
                    <a:pt x="49" y="56"/>
                  </a:lnTo>
                  <a:lnTo>
                    <a:pt x="44" y="56"/>
                  </a:lnTo>
                  <a:lnTo>
                    <a:pt x="39" y="55"/>
                  </a:lnTo>
                  <a:lnTo>
                    <a:pt x="31" y="49"/>
                  </a:lnTo>
                  <a:lnTo>
                    <a:pt x="21" y="44"/>
                  </a:lnTo>
                  <a:lnTo>
                    <a:pt x="13" y="39"/>
                  </a:lnTo>
                  <a:lnTo>
                    <a:pt x="3" y="33"/>
                  </a:lnTo>
                  <a:lnTo>
                    <a:pt x="1" y="31"/>
                  </a:lnTo>
                  <a:lnTo>
                    <a:pt x="0" y="29"/>
                  </a:lnTo>
                  <a:lnTo>
                    <a:pt x="1" y="25"/>
                  </a:lnTo>
                  <a:lnTo>
                    <a:pt x="5" y="23"/>
                  </a:lnTo>
                  <a:lnTo>
                    <a:pt x="22" y="13"/>
                  </a:lnTo>
                  <a:lnTo>
                    <a:pt x="40" y="2"/>
                  </a:lnTo>
                  <a:lnTo>
                    <a:pt x="45" y="0"/>
                  </a:lnTo>
                  <a:lnTo>
                    <a:pt x="50" y="0"/>
                  </a:lnTo>
                  <a:lnTo>
                    <a:pt x="55" y="0"/>
                  </a:lnTo>
                  <a:lnTo>
                    <a:pt x="58"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32" name="Freeform 188">
              <a:extLst>
                <a:ext uri="{FF2B5EF4-FFF2-40B4-BE49-F238E27FC236}">
                  <a16:creationId xmlns:a16="http://schemas.microsoft.com/office/drawing/2014/main" xmlns="" id="{8301D9AB-BA0F-4D55-BFD1-EB7515091762}"/>
                </a:ext>
              </a:extLst>
            </p:cNvPr>
            <p:cNvSpPr>
              <a:spLocks/>
            </p:cNvSpPr>
            <p:nvPr/>
          </p:nvSpPr>
          <p:spPr bwMode="auto">
            <a:xfrm>
              <a:off x="8503211" y="3811885"/>
              <a:ext cx="22999" cy="14526"/>
            </a:xfrm>
            <a:custGeom>
              <a:avLst/>
              <a:gdLst>
                <a:gd name="T0" fmla="*/ 58 w 96"/>
                <a:gd name="T1" fmla="*/ 2 h 57"/>
                <a:gd name="T2" fmla="*/ 76 w 96"/>
                <a:gd name="T3" fmla="*/ 11 h 57"/>
                <a:gd name="T4" fmla="*/ 94 w 96"/>
                <a:gd name="T5" fmla="*/ 22 h 57"/>
                <a:gd name="T6" fmla="*/ 96 w 96"/>
                <a:gd name="T7" fmla="*/ 25 h 57"/>
                <a:gd name="T8" fmla="*/ 96 w 96"/>
                <a:gd name="T9" fmla="*/ 28 h 57"/>
                <a:gd name="T10" fmla="*/ 95 w 96"/>
                <a:gd name="T11" fmla="*/ 31 h 57"/>
                <a:gd name="T12" fmla="*/ 93 w 96"/>
                <a:gd name="T13" fmla="*/ 33 h 57"/>
                <a:gd name="T14" fmla="*/ 75 w 96"/>
                <a:gd name="T15" fmla="*/ 44 h 57"/>
                <a:gd name="T16" fmla="*/ 57 w 96"/>
                <a:gd name="T17" fmla="*/ 54 h 57"/>
                <a:gd name="T18" fmla="*/ 52 w 96"/>
                <a:gd name="T19" fmla="*/ 56 h 57"/>
                <a:gd name="T20" fmla="*/ 48 w 96"/>
                <a:gd name="T21" fmla="*/ 57 h 57"/>
                <a:gd name="T22" fmla="*/ 43 w 96"/>
                <a:gd name="T23" fmla="*/ 56 h 57"/>
                <a:gd name="T24" fmla="*/ 38 w 96"/>
                <a:gd name="T25" fmla="*/ 54 h 57"/>
                <a:gd name="T26" fmla="*/ 30 w 96"/>
                <a:gd name="T27" fmla="*/ 50 h 57"/>
                <a:gd name="T28" fmla="*/ 20 w 96"/>
                <a:gd name="T29" fmla="*/ 44 h 57"/>
                <a:gd name="T30" fmla="*/ 12 w 96"/>
                <a:gd name="T31" fmla="*/ 39 h 57"/>
                <a:gd name="T32" fmla="*/ 2 w 96"/>
                <a:gd name="T33" fmla="*/ 34 h 57"/>
                <a:gd name="T34" fmla="*/ 0 w 96"/>
                <a:gd name="T35" fmla="*/ 32 h 57"/>
                <a:gd name="T36" fmla="*/ 0 w 96"/>
                <a:gd name="T37" fmla="*/ 28 h 57"/>
                <a:gd name="T38" fmla="*/ 1 w 96"/>
                <a:gd name="T39" fmla="*/ 26 h 57"/>
                <a:gd name="T40" fmla="*/ 4 w 96"/>
                <a:gd name="T41" fmla="*/ 23 h 57"/>
                <a:gd name="T42" fmla="*/ 21 w 96"/>
                <a:gd name="T43" fmla="*/ 13 h 57"/>
                <a:gd name="T44" fmla="*/ 39 w 96"/>
                <a:gd name="T45" fmla="*/ 2 h 57"/>
                <a:gd name="T46" fmla="*/ 44 w 96"/>
                <a:gd name="T47" fmla="*/ 1 h 57"/>
                <a:gd name="T48" fmla="*/ 49 w 96"/>
                <a:gd name="T49" fmla="*/ 0 h 57"/>
                <a:gd name="T50" fmla="*/ 54 w 96"/>
                <a:gd name="T51" fmla="*/ 1 h 57"/>
                <a:gd name="T52" fmla="*/ 58 w 96"/>
                <a:gd name="T53"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6" h="57">
                  <a:moveTo>
                    <a:pt x="58" y="2"/>
                  </a:moveTo>
                  <a:lnTo>
                    <a:pt x="76" y="11"/>
                  </a:lnTo>
                  <a:lnTo>
                    <a:pt x="94" y="22"/>
                  </a:lnTo>
                  <a:lnTo>
                    <a:pt x="96" y="25"/>
                  </a:lnTo>
                  <a:lnTo>
                    <a:pt x="96" y="28"/>
                  </a:lnTo>
                  <a:lnTo>
                    <a:pt x="95" y="31"/>
                  </a:lnTo>
                  <a:lnTo>
                    <a:pt x="93" y="33"/>
                  </a:lnTo>
                  <a:lnTo>
                    <a:pt x="75" y="44"/>
                  </a:lnTo>
                  <a:lnTo>
                    <a:pt x="57" y="54"/>
                  </a:lnTo>
                  <a:lnTo>
                    <a:pt x="52" y="56"/>
                  </a:lnTo>
                  <a:lnTo>
                    <a:pt x="48" y="57"/>
                  </a:lnTo>
                  <a:lnTo>
                    <a:pt x="43" y="56"/>
                  </a:lnTo>
                  <a:lnTo>
                    <a:pt x="38" y="54"/>
                  </a:lnTo>
                  <a:lnTo>
                    <a:pt x="30" y="50"/>
                  </a:lnTo>
                  <a:lnTo>
                    <a:pt x="20" y="44"/>
                  </a:lnTo>
                  <a:lnTo>
                    <a:pt x="12" y="39"/>
                  </a:lnTo>
                  <a:lnTo>
                    <a:pt x="2" y="34"/>
                  </a:lnTo>
                  <a:lnTo>
                    <a:pt x="0" y="32"/>
                  </a:lnTo>
                  <a:lnTo>
                    <a:pt x="0" y="28"/>
                  </a:lnTo>
                  <a:lnTo>
                    <a:pt x="1" y="26"/>
                  </a:lnTo>
                  <a:lnTo>
                    <a:pt x="4" y="23"/>
                  </a:lnTo>
                  <a:lnTo>
                    <a:pt x="21" y="13"/>
                  </a:lnTo>
                  <a:lnTo>
                    <a:pt x="39" y="2"/>
                  </a:lnTo>
                  <a:lnTo>
                    <a:pt x="44" y="1"/>
                  </a:lnTo>
                  <a:lnTo>
                    <a:pt x="49" y="0"/>
                  </a:lnTo>
                  <a:lnTo>
                    <a:pt x="54" y="1"/>
                  </a:lnTo>
                  <a:lnTo>
                    <a:pt x="58"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33" name="Freeform 189">
              <a:extLst>
                <a:ext uri="{FF2B5EF4-FFF2-40B4-BE49-F238E27FC236}">
                  <a16:creationId xmlns:a16="http://schemas.microsoft.com/office/drawing/2014/main" xmlns="" id="{E5C5DBC4-36F7-4305-90B5-AC6C15326D44}"/>
                </a:ext>
              </a:extLst>
            </p:cNvPr>
            <p:cNvSpPr>
              <a:spLocks/>
            </p:cNvSpPr>
            <p:nvPr/>
          </p:nvSpPr>
          <p:spPr bwMode="auto">
            <a:xfrm>
              <a:off x="8486264" y="3802201"/>
              <a:ext cx="24209" cy="14526"/>
            </a:xfrm>
            <a:custGeom>
              <a:avLst/>
              <a:gdLst>
                <a:gd name="T0" fmla="*/ 58 w 98"/>
                <a:gd name="T1" fmla="*/ 1 h 56"/>
                <a:gd name="T2" fmla="*/ 67 w 98"/>
                <a:gd name="T3" fmla="*/ 7 h 56"/>
                <a:gd name="T4" fmla="*/ 76 w 98"/>
                <a:gd name="T5" fmla="*/ 12 h 56"/>
                <a:gd name="T6" fmla="*/ 85 w 98"/>
                <a:gd name="T7" fmla="*/ 17 h 56"/>
                <a:gd name="T8" fmla="*/ 94 w 98"/>
                <a:gd name="T9" fmla="*/ 23 h 56"/>
                <a:gd name="T10" fmla="*/ 96 w 98"/>
                <a:gd name="T11" fmla="*/ 25 h 56"/>
                <a:gd name="T12" fmla="*/ 98 w 98"/>
                <a:gd name="T13" fmla="*/ 28 h 56"/>
                <a:gd name="T14" fmla="*/ 95 w 98"/>
                <a:gd name="T15" fmla="*/ 31 h 56"/>
                <a:gd name="T16" fmla="*/ 93 w 98"/>
                <a:gd name="T17" fmla="*/ 34 h 56"/>
                <a:gd name="T18" fmla="*/ 75 w 98"/>
                <a:gd name="T19" fmla="*/ 43 h 56"/>
                <a:gd name="T20" fmla="*/ 57 w 98"/>
                <a:gd name="T21" fmla="*/ 54 h 56"/>
                <a:gd name="T22" fmla="*/ 52 w 98"/>
                <a:gd name="T23" fmla="*/ 56 h 56"/>
                <a:gd name="T24" fmla="*/ 48 w 98"/>
                <a:gd name="T25" fmla="*/ 56 h 56"/>
                <a:gd name="T26" fmla="*/ 43 w 98"/>
                <a:gd name="T27" fmla="*/ 56 h 56"/>
                <a:gd name="T28" fmla="*/ 39 w 98"/>
                <a:gd name="T29" fmla="*/ 55 h 56"/>
                <a:gd name="T30" fmla="*/ 30 w 98"/>
                <a:gd name="T31" fmla="*/ 49 h 56"/>
                <a:gd name="T32" fmla="*/ 20 w 98"/>
                <a:gd name="T33" fmla="*/ 44 h 56"/>
                <a:gd name="T34" fmla="*/ 12 w 98"/>
                <a:gd name="T35" fmla="*/ 40 h 56"/>
                <a:gd name="T36" fmla="*/ 2 w 98"/>
                <a:gd name="T37" fmla="*/ 34 h 56"/>
                <a:gd name="T38" fmla="*/ 0 w 98"/>
                <a:gd name="T39" fmla="*/ 31 h 56"/>
                <a:gd name="T40" fmla="*/ 0 w 98"/>
                <a:gd name="T41" fmla="*/ 29 h 56"/>
                <a:gd name="T42" fmla="*/ 1 w 98"/>
                <a:gd name="T43" fmla="*/ 25 h 56"/>
                <a:gd name="T44" fmla="*/ 5 w 98"/>
                <a:gd name="T45" fmla="*/ 23 h 56"/>
                <a:gd name="T46" fmla="*/ 21 w 98"/>
                <a:gd name="T47" fmla="*/ 13 h 56"/>
                <a:gd name="T48" fmla="*/ 39 w 98"/>
                <a:gd name="T49" fmla="*/ 3 h 56"/>
                <a:gd name="T50" fmla="*/ 44 w 98"/>
                <a:gd name="T51" fmla="*/ 0 h 56"/>
                <a:gd name="T52" fmla="*/ 49 w 98"/>
                <a:gd name="T53" fmla="*/ 0 h 56"/>
                <a:gd name="T54" fmla="*/ 54 w 98"/>
                <a:gd name="T55" fmla="*/ 0 h 56"/>
                <a:gd name="T56" fmla="*/ 58 w 98"/>
                <a:gd name="T57"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8" h="56">
                  <a:moveTo>
                    <a:pt x="58" y="1"/>
                  </a:moveTo>
                  <a:lnTo>
                    <a:pt x="67" y="7"/>
                  </a:lnTo>
                  <a:lnTo>
                    <a:pt x="76" y="12"/>
                  </a:lnTo>
                  <a:lnTo>
                    <a:pt x="85" y="17"/>
                  </a:lnTo>
                  <a:lnTo>
                    <a:pt x="94" y="23"/>
                  </a:lnTo>
                  <a:lnTo>
                    <a:pt x="96" y="25"/>
                  </a:lnTo>
                  <a:lnTo>
                    <a:pt x="98" y="28"/>
                  </a:lnTo>
                  <a:lnTo>
                    <a:pt x="95" y="31"/>
                  </a:lnTo>
                  <a:lnTo>
                    <a:pt x="93" y="34"/>
                  </a:lnTo>
                  <a:lnTo>
                    <a:pt x="75" y="43"/>
                  </a:lnTo>
                  <a:lnTo>
                    <a:pt x="57" y="54"/>
                  </a:lnTo>
                  <a:lnTo>
                    <a:pt x="52" y="56"/>
                  </a:lnTo>
                  <a:lnTo>
                    <a:pt x="48" y="56"/>
                  </a:lnTo>
                  <a:lnTo>
                    <a:pt x="43" y="56"/>
                  </a:lnTo>
                  <a:lnTo>
                    <a:pt x="39" y="55"/>
                  </a:lnTo>
                  <a:lnTo>
                    <a:pt x="30" y="49"/>
                  </a:lnTo>
                  <a:lnTo>
                    <a:pt x="20" y="44"/>
                  </a:lnTo>
                  <a:lnTo>
                    <a:pt x="12" y="40"/>
                  </a:lnTo>
                  <a:lnTo>
                    <a:pt x="2" y="34"/>
                  </a:lnTo>
                  <a:lnTo>
                    <a:pt x="0" y="31"/>
                  </a:lnTo>
                  <a:lnTo>
                    <a:pt x="0" y="29"/>
                  </a:lnTo>
                  <a:lnTo>
                    <a:pt x="1" y="25"/>
                  </a:lnTo>
                  <a:lnTo>
                    <a:pt x="5" y="23"/>
                  </a:lnTo>
                  <a:lnTo>
                    <a:pt x="21" y="13"/>
                  </a:lnTo>
                  <a:lnTo>
                    <a:pt x="39" y="3"/>
                  </a:lnTo>
                  <a:lnTo>
                    <a:pt x="44" y="0"/>
                  </a:lnTo>
                  <a:lnTo>
                    <a:pt x="49" y="0"/>
                  </a:lnTo>
                  <a:lnTo>
                    <a:pt x="54" y="0"/>
                  </a:lnTo>
                  <a:lnTo>
                    <a:pt x="58"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34" name="Freeform 190">
              <a:extLst>
                <a:ext uri="{FF2B5EF4-FFF2-40B4-BE49-F238E27FC236}">
                  <a16:creationId xmlns:a16="http://schemas.microsoft.com/office/drawing/2014/main" xmlns="" id="{83F0EA59-8122-495C-85A0-1F8AAFBDEE07}"/>
                </a:ext>
              </a:extLst>
            </p:cNvPr>
            <p:cNvSpPr>
              <a:spLocks/>
            </p:cNvSpPr>
            <p:nvPr/>
          </p:nvSpPr>
          <p:spPr bwMode="auto">
            <a:xfrm>
              <a:off x="8470529" y="3792518"/>
              <a:ext cx="22999" cy="14526"/>
            </a:xfrm>
            <a:custGeom>
              <a:avLst/>
              <a:gdLst>
                <a:gd name="T0" fmla="*/ 58 w 98"/>
                <a:gd name="T1" fmla="*/ 2 h 57"/>
                <a:gd name="T2" fmla="*/ 68 w 98"/>
                <a:gd name="T3" fmla="*/ 7 h 57"/>
                <a:gd name="T4" fmla="*/ 76 w 98"/>
                <a:gd name="T5" fmla="*/ 13 h 57"/>
                <a:gd name="T6" fmla="*/ 86 w 98"/>
                <a:gd name="T7" fmla="*/ 18 h 57"/>
                <a:gd name="T8" fmla="*/ 94 w 98"/>
                <a:gd name="T9" fmla="*/ 22 h 57"/>
                <a:gd name="T10" fmla="*/ 96 w 98"/>
                <a:gd name="T11" fmla="*/ 25 h 57"/>
                <a:gd name="T12" fmla="*/ 98 w 98"/>
                <a:gd name="T13" fmla="*/ 28 h 57"/>
                <a:gd name="T14" fmla="*/ 96 w 98"/>
                <a:gd name="T15" fmla="*/ 31 h 57"/>
                <a:gd name="T16" fmla="*/ 93 w 98"/>
                <a:gd name="T17" fmla="*/ 33 h 57"/>
                <a:gd name="T18" fmla="*/ 75 w 98"/>
                <a:gd name="T19" fmla="*/ 44 h 57"/>
                <a:gd name="T20" fmla="*/ 57 w 98"/>
                <a:gd name="T21" fmla="*/ 55 h 57"/>
                <a:gd name="T22" fmla="*/ 54 w 98"/>
                <a:gd name="T23" fmla="*/ 56 h 57"/>
                <a:gd name="T24" fmla="*/ 48 w 98"/>
                <a:gd name="T25" fmla="*/ 57 h 57"/>
                <a:gd name="T26" fmla="*/ 43 w 98"/>
                <a:gd name="T27" fmla="*/ 56 h 57"/>
                <a:gd name="T28" fmla="*/ 39 w 98"/>
                <a:gd name="T29" fmla="*/ 55 h 57"/>
                <a:gd name="T30" fmla="*/ 30 w 98"/>
                <a:gd name="T31" fmla="*/ 50 h 57"/>
                <a:gd name="T32" fmla="*/ 22 w 98"/>
                <a:gd name="T33" fmla="*/ 45 h 57"/>
                <a:gd name="T34" fmla="*/ 12 w 98"/>
                <a:gd name="T35" fmla="*/ 39 h 57"/>
                <a:gd name="T36" fmla="*/ 4 w 98"/>
                <a:gd name="T37" fmla="*/ 34 h 57"/>
                <a:gd name="T38" fmla="*/ 0 w 98"/>
                <a:gd name="T39" fmla="*/ 32 h 57"/>
                <a:gd name="T40" fmla="*/ 0 w 98"/>
                <a:gd name="T41" fmla="*/ 28 h 57"/>
                <a:gd name="T42" fmla="*/ 1 w 98"/>
                <a:gd name="T43" fmla="*/ 26 h 57"/>
                <a:gd name="T44" fmla="*/ 5 w 98"/>
                <a:gd name="T45" fmla="*/ 24 h 57"/>
                <a:gd name="T46" fmla="*/ 22 w 98"/>
                <a:gd name="T47" fmla="*/ 13 h 57"/>
                <a:gd name="T48" fmla="*/ 39 w 98"/>
                <a:gd name="T49" fmla="*/ 2 h 57"/>
                <a:gd name="T50" fmla="*/ 44 w 98"/>
                <a:gd name="T51" fmla="*/ 1 h 57"/>
                <a:gd name="T52" fmla="*/ 49 w 98"/>
                <a:gd name="T53" fmla="*/ 0 h 57"/>
                <a:gd name="T54" fmla="*/ 54 w 98"/>
                <a:gd name="T55" fmla="*/ 1 h 57"/>
                <a:gd name="T56" fmla="*/ 58 w 98"/>
                <a:gd name="T57"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8" h="57">
                  <a:moveTo>
                    <a:pt x="58" y="2"/>
                  </a:moveTo>
                  <a:lnTo>
                    <a:pt x="68" y="7"/>
                  </a:lnTo>
                  <a:lnTo>
                    <a:pt x="76" y="13"/>
                  </a:lnTo>
                  <a:lnTo>
                    <a:pt x="86" y="18"/>
                  </a:lnTo>
                  <a:lnTo>
                    <a:pt x="94" y="22"/>
                  </a:lnTo>
                  <a:lnTo>
                    <a:pt x="96" y="25"/>
                  </a:lnTo>
                  <a:lnTo>
                    <a:pt x="98" y="28"/>
                  </a:lnTo>
                  <a:lnTo>
                    <a:pt x="96" y="31"/>
                  </a:lnTo>
                  <a:lnTo>
                    <a:pt x="93" y="33"/>
                  </a:lnTo>
                  <a:lnTo>
                    <a:pt x="75" y="44"/>
                  </a:lnTo>
                  <a:lnTo>
                    <a:pt x="57" y="55"/>
                  </a:lnTo>
                  <a:lnTo>
                    <a:pt x="54" y="56"/>
                  </a:lnTo>
                  <a:lnTo>
                    <a:pt x="48" y="57"/>
                  </a:lnTo>
                  <a:lnTo>
                    <a:pt x="43" y="56"/>
                  </a:lnTo>
                  <a:lnTo>
                    <a:pt x="39" y="55"/>
                  </a:lnTo>
                  <a:lnTo>
                    <a:pt x="30" y="50"/>
                  </a:lnTo>
                  <a:lnTo>
                    <a:pt x="22" y="45"/>
                  </a:lnTo>
                  <a:lnTo>
                    <a:pt x="12" y="39"/>
                  </a:lnTo>
                  <a:lnTo>
                    <a:pt x="4" y="34"/>
                  </a:lnTo>
                  <a:lnTo>
                    <a:pt x="0" y="32"/>
                  </a:lnTo>
                  <a:lnTo>
                    <a:pt x="0" y="28"/>
                  </a:lnTo>
                  <a:lnTo>
                    <a:pt x="1" y="26"/>
                  </a:lnTo>
                  <a:lnTo>
                    <a:pt x="5" y="24"/>
                  </a:lnTo>
                  <a:lnTo>
                    <a:pt x="22" y="13"/>
                  </a:lnTo>
                  <a:lnTo>
                    <a:pt x="39" y="2"/>
                  </a:lnTo>
                  <a:lnTo>
                    <a:pt x="44" y="1"/>
                  </a:lnTo>
                  <a:lnTo>
                    <a:pt x="49" y="0"/>
                  </a:lnTo>
                  <a:lnTo>
                    <a:pt x="54" y="1"/>
                  </a:lnTo>
                  <a:lnTo>
                    <a:pt x="58"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35" name="Freeform 191">
              <a:extLst>
                <a:ext uri="{FF2B5EF4-FFF2-40B4-BE49-F238E27FC236}">
                  <a16:creationId xmlns:a16="http://schemas.microsoft.com/office/drawing/2014/main" xmlns="" id="{4925B2E8-2E54-46E7-803B-098A0C5F6ABC}"/>
                </a:ext>
              </a:extLst>
            </p:cNvPr>
            <p:cNvSpPr>
              <a:spLocks/>
            </p:cNvSpPr>
            <p:nvPr/>
          </p:nvSpPr>
          <p:spPr bwMode="auto">
            <a:xfrm>
              <a:off x="8453582" y="3784045"/>
              <a:ext cx="22999" cy="13316"/>
            </a:xfrm>
            <a:custGeom>
              <a:avLst/>
              <a:gdLst>
                <a:gd name="T0" fmla="*/ 58 w 98"/>
                <a:gd name="T1" fmla="*/ 1 h 55"/>
                <a:gd name="T2" fmla="*/ 68 w 98"/>
                <a:gd name="T3" fmla="*/ 7 h 55"/>
                <a:gd name="T4" fmla="*/ 76 w 98"/>
                <a:gd name="T5" fmla="*/ 11 h 55"/>
                <a:gd name="T6" fmla="*/ 86 w 98"/>
                <a:gd name="T7" fmla="*/ 16 h 55"/>
                <a:gd name="T8" fmla="*/ 94 w 98"/>
                <a:gd name="T9" fmla="*/ 22 h 55"/>
                <a:gd name="T10" fmla="*/ 96 w 98"/>
                <a:gd name="T11" fmla="*/ 25 h 55"/>
                <a:gd name="T12" fmla="*/ 98 w 98"/>
                <a:gd name="T13" fmla="*/ 27 h 55"/>
                <a:gd name="T14" fmla="*/ 96 w 98"/>
                <a:gd name="T15" fmla="*/ 30 h 55"/>
                <a:gd name="T16" fmla="*/ 93 w 98"/>
                <a:gd name="T17" fmla="*/ 33 h 55"/>
                <a:gd name="T18" fmla="*/ 75 w 98"/>
                <a:gd name="T19" fmla="*/ 42 h 55"/>
                <a:gd name="T20" fmla="*/ 58 w 98"/>
                <a:gd name="T21" fmla="*/ 53 h 55"/>
                <a:gd name="T22" fmla="*/ 54 w 98"/>
                <a:gd name="T23" fmla="*/ 55 h 55"/>
                <a:gd name="T24" fmla="*/ 48 w 98"/>
                <a:gd name="T25" fmla="*/ 55 h 55"/>
                <a:gd name="T26" fmla="*/ 43 w 98"/>
                <a:gd name="T27" fmla="*/ 55 h 55"/>
                <a:gd name="T28" fmla="*/ 39 w 98"/>
                <a:gd name="T29" fmla="*/ 54 h 55"/>
                <a:gd name="T30" fmla="*/ 30 w 98"/>
                <a:gd name="T31" fmla="*/ 48 h 55"/>
                <a:gd name="T32" fmla="*/ 22 w 98"/>
                <a:gd name="T33" fmla="*/ 44 h 55"/>
                <a:gd name="T34" fmla="*/ 12 w 98"/>
                <a:gd name="T35" fmla="*/ 39 h 55"/>
                <a:gd name="T36" fmla="*/ 4 w 98"/>
                <a:gd name="T37" fmla="*/ 33 h 55"/>
                <a:gd name="T38" fmla="*/ 1 w 98"/>
                <a:gd name="T39" fmla="*/ 30 h 55"/>
                <a:gd name="T40" fmla="*/ 0 w 98"/>
                <a:gd name="T41" fmla="*/ 28 h 55"/>
                <a:gd name="T42" fmla="*/ 1 w 98"/>
                <a:gd name="T43" fmla="*/ 26 h 55"/>
                <a:gd name="T44" fmla="*/ 5 w 98"/>
                <a:gd name="T45" fmla="*/ 22 h 55"/>
                <a:gd name="T46" fmla="*/ 23 w 98"/>
                <a:gd name="T47" fmla="*/ 13 h 55"/>
                <a:gd name="T48" fmla="*/ 41 w 98"/>
                <a:gd name="T49" fmla="*/ 2 h 55"/>
                <a:gd name="T50" fmla="*/ 44 w 98"/>
                <a:gd name="T51" fmla="*/ 0 h 55"/>
                <a:gd name="T52" fmla="*/ 50 w 98"/>
                <a:gd name="T53" fmla="*/ 0 h 55"/>
                <a:gd name="T54" fmla="*/ 55 w 98"/>
                <a:gd name="T55" fmla="*/ 0 h 55"/>
                <a:gd name="T56" fmla="*/ 58 w 98"/>
                <a:gd name="T5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8" h="55">
                  <a:moveTo>
                    <a:pt x="58" y="1"/>
                  </a:moveTo>
                  <a:lnTo>
                    <a:pt x="68" y="7"/>
                  </a:lnTo>
                  <a:lnTo>
                    <a:pt x="76" y="11"/>
                  </a:lnTo>
                  <a:lnTo>
                    <a:pt x="86" y="16"/>
                  </a:lnTo>
                  <a:lnTo>
                    <a:pt x="94" y="22"/>
                  </a:lnTo>
                  <a:lnTo>
                    <a:pt x="96" y="25"/>
                  </a:lnTo>
                  <a:lnTo>
                    <a:pt x="98" y="27"/>
                  </a:lnTo>
                  <a:lnTo>
                    <a:pt x="96" y="30"/>
                  </a:lnTo>
                  <a:lnTo>
                    <a:pt x="93" y="33"/>
                  </a:lnTo>
                  <a:lnTo>
                    <a:pt x="75" y="42"/>
                  </a:lnTo>
                  <a:lnTo>
                    <a:pt x="58" y="53"/>
                  </a:lnTo>
                  <a:lnTo>
                    <a:pt x="54" y="55"/>
                  </a:lnTo>
                  <a:lnTo>
                    <a:pt x="48" y="55"/>
                  </a:lnTo>
                  <a:lnTo>
                    <a:pt x="43" y="55"/>
                  </a:lnTo>
                  <a:lnTo>
                    <a:pt x="39" y="54"/>
                  </a:lnTo>
                  <a:lnTo>
                    <a:pt x="30" y="48"/>
                  </a:lnTo>
                  <a:lnTo>
                    <a:pt x="22" y="44"/>
                  </a:lnTo>
                  <a:lnTo>
                    <a:pt x="12" y="39"/>
                  </a:lnTo>
                  <a:lnTo>
                    <a:pt x="4" y="33"/>
                  </a:lnTo>
                  <a:lnTo>
                    <a:pt x="1" y="30"/>
                  </a:lnTo>
                  <a:lnTo>
                    <a:pt x="0" y="28"/>
                  </a:lnTo>
                  <a:lnTo>
                    <a:pt x="1" y="26"/>
                  </a:lnTo>
                  <a:lnTo>
                    <a:pt x="5" y="22"/>
                  </a:lnTo>
                  <a:lnTo>
                    <a:pt x="23" y="13"/>
                  </a:lnTo>
                  <a:lnTo>
                    <a:pt x="41" y="2"/>
                  </a:lnTo>
                  <a:lnTo>
                    <a:pt x="44" y="0"/>
                  </a:lnTo>
                  <a:lnTo>
                    <a:pt x="50" y="0"/>
                  </a:lnTo>
                  <a:lnTo>
                    <a:pt x="55" y="0"/>
                  </a:lnTo>
                  <a:lnTo>
                    <a:pt x="58"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36" name="Freeform 192">
              <a:extLst>
                <a:ext uri="{FF2B5EF4-FFF2-40B4-BE49-F238E27FC236}">
                  <a16:creationId xmlns:a16="http://schemas.microsoft.com/office/drawing/2014/main" xmlns="" id="{85B73F62-F8CE-43C9-8F2F-86F5231FF905}"/>
                </a:ext>
              </a:extLst>
            </p:cNvPr>
            <p:cNvSpPr>
              <a:spLocks/>
            </p:cNvSpPr>
            <p:nvPr/>
          </p:nvSpPr>
          <p:spPr bwMode="auto">
            <a:xfrm>
              <a:off x="8436636" y="3773150"/>
              <a:ext cx="24209" cy="14526"/>
            </a:xfrm>
            <a:custGeom>
              <a:avLst/>
              <a:gdLst>
                <a:gd name="T0" fmla="*/ 58 w 98"/>
                <a:gd name="T1" fmla="*/ 2 h 57"/>
                <a:gd name="T2" fmla="*/ 68 w 98"/>
                <a:gd name="T3" fmla="*/ 7 h 57"/>
                <a:gd name="T4" fmla="*/ 76 w 98"/>
                <a:gd name="T5" fmla="*/ 13 h 57"/>
                <a:gd name="T6" fmla="*/ 86 w 98"/>
                <a:gd name="T7" fmla="*/ 18 h 57"/>
                <a:gd name="T8" fmla="*/ 94 w 98"/>
                <a:gd name="T9" fmla="*/ 23 h 57"/>
                <a:gd name="T10" fmla="*/ 98 w 98"/>
                <a:gd name="T11" fmla="*/ 25 h 57"/>
                <a:gd name="T12" fmla="*/ 98 w 98"/>
                <a:gd name="T13" fmla="*/ 29 h 57"/>
                <a:gd name="T14" fmla="*/ 96 w 98"/>
                <a:gd name="T15" fmla="*/ 31 h 57"/>
                <a:gd name="T16" fmla="*/ 93 w 98"/>
                <a:gd name="T17" fmla="*/ 33 h 57"/>
                <a:gd name="T18" fmla="*/ 75 w 98"/>
                <a:gd name="T19" fmla="*/ 44 h 57"/>
                <a:gd name="T20" fmla="*/ 58 w 98"/>
                <a:gd name="T21" fmla="*/ 55 h 57"/>
                <a:gd name="T22" fmla="*/ 54 w 98"/>
                <a:gd name="T23" fmla="*/ 56 h 57"/>
                <a:gd name="T24" fmla="*/ 49 w 98"/>
                <a:gd name="T25" fmla="*/ 57 h 57"/>
                <a:gd name="T26" fmla="*/ 44 w 98"/>
                <a:gd name="T27" fmla="*/ 57 h 57"/>
                <a:gd name="T28" fmla="*/ 39 w 98"/>
                <a:gd name="T29" fmla="*/ 55 h 57"/>
                <a:gd name="T30" fmla="*/ 31 w 98"/>
                <a:gd name="T31" fmla="*/ 50 h 57"/>
                <a:gd name="T32" fmla="*/ 22 w 98"/>
                <a:gd name="T33" fmla="*/ 45 h 57"/>
                <a:gd name="T34" fmla="*/ 13 w 98"/>
                <a:gd name="T35" fmla="*/ 39 h 57"/>
                <a:gd name="T36" fmla="*/ 4 w 98"/>
                <a:gd name="T37" fmla="*/ 35 h 57"/>
                <a:gd name="T38" fmla="*/ 1 w 98"/>
                <a:gd name="T39" fmla="*/ 32 h 57"/>
                <a:gd name="T40" fmla="*/ 0 w 98"/>
                <a:gd name="T41" fmla="*/ 30 h 57"/>
                <a:gd name="T42" fmla="*/ 3 w 98"/>
                <a:gd name="T43" fmla="*/ 26 h 57"/>
                <a:gd name="T44" fmla="*/ 5 w 98"/>
                <a:gd name="T45" fmla="*/ 24 h 57"/>
                <a:gd name="T46" fmla="*/ 23 w 98"/>
                <a:gd name="T47" fmla="*/ 13 h 57"/>
                <a:gd name="T48" fmla="*/ 41 w 98"/>
                <a:gd name="T49" fmla="*/ 2 h 57"/>
                <a:gd name="T50" fmla="*/ 45 w 98"/>
                <a:gd name="T51" fmla="*/ 1 h 57"/>
                <a:gd name="T52" fmla="*/ 50 w 98"/>
                <a:gd name="T53" fmla="*/ 0 h 57"/>
                <a:gd name="T54" fmla="*/ 55 w 98"/>
                <a:gd name="T55" fmla="*/ 1 h 57"/>
                <a:gd name="T56" fmla="*/ 58 w 98"/>
                <a:gd name="T57"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8" h="57">
                  <a:moveTo>
                    <a:pt x="58" y="2"/>
                  </a:moveTo>
                  <a:lnTo>
                    <a:pt x="68" y="7"/>
                  </a:lnTo>
                  <a:lnTo>
                    <a:pt x="76" y="13"/>
                  </a:lnTo>
                  <a:lnTo>
                    <a:pt x="86" y="18"/>
                  </a:lnTo>
                  <a:lnTo>
                    <a:pt x="94" y="23"/>
                  </a:lnTo>
                  <a:lnTo>
                    <a:pt x="98" y="25"/>
                  </a:lnTo>
                  <a:lnTo>
                    <a:pt x="98" y="29"/>
                  </a:lnTo>
                  <a:lnTo>
                    <a:pt x="96" y="31"/>
                  </a:lnTo>
                  <a:lnTo>
                    <a:pt x="93" y="33"/>
                  </a:lnTo>
                  <a:lnTo>
                    <a:pt x="75" y="44"/>
                  </a:lnTo>
                  <a:lnTo>
                    <a:pt x="58" y="55"/>
                  </a:lnTo>
                  <a:lnTo>
                    <a:pt x="54" y="56"/>
                  </a:lnTo>
                  <a:lnTo>
                    <a:pt x="49" y="57"/>
                  </a:lnTo>
                  <a:lnTo>
                    <a:pt x="44" y="57"/>
                  </a:lnTo>
                  <a:lnTo>
                    <a:pt x="39" y="55"/>
                  </a:lnTo>
                  <a:lnTo>
                    <a:pt x="31" y="50"/>
                  </a:lnTo>
                  <a:lnTo>
                    <a:pt x="22" y="45"/>
                  </a:lnTo>
                  <a:lnTo>
                    <a:pt x="13" y="39"/>
                  </a:lnTo>
                  <a:lnTo>
                    <a:pt x="4" y="35"/>
                  </a:lnTo>
                  <a:lnTo>
                    <a:pt x="1" y="32"/>
                  </a:lnTo>
                  <a:lnTo>
                    <a:pt x="0" y="30"/>
                  </a:lnTo>
                  <a:lnTo>
                    <a:pt x="3" y="26"/>
                  </a:lnTo>
                  <a:lnTo>
                    <a:pt x="5" y="24"/>
                  </a:lnTo>
                  <a:lnTo>
                    <a:pt x="23" y="13"/>
                  </a:lnTo>
                  <a:lnTo>
                    <a:pt x="41" y="2"/>
                  </a:lnTo>
                  <a:lnTo>
                    <a:pt x="45" y="1"/>
                  </a:lnTo>
                  <a:lnTo>
                    <a:pt x="50" y="0"/>
                  </a:lnTo>
                  <a:lnTo>
                    <a:pt x="55" y="1"/>
                  </a:lnTo>
                  <a:lnTo>
                    <a:pt x="58"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37" name="Freeform 193">
              <a:extLst>
                <a:ext uri="{FF2B5EF4-FFF2-40B4-BE49-F238E27FC236}">
                  <a16:creationId xmlns:a16="http://schemas.microsoft.com/office/drawing/2014/main" xmlns="" id="{95D181A1-87D3-4EA0-A4D8-7453C2AF2BC7}"/>
                </a:ext>
              </a:extLst>
            </p:cNvPr>
            <p:cNvSpPr>
              <a:spLocks/>
            </p:cNvSpPr>
            <p:nvPr/>
          </p:nvSpPr>
          <p:spPr bwMode="auto">
            <a:xfrm>
              <a:off x="8419689" y="3764678"/>
              <a:ext cx="24209" cy="13316"/>
            </a:xfrm>
            <a:custGeom>
              <a:avLst/>
              <a:gdLst>
                <a:gd name="T0" fmla="*/ 58 w 98"/>
                <a:gd name="T1" fmla="*/ 1 h 56"/>
                <a:gd name="T2" fmla="*/ 68 w 98"/>
                <a:gd name="T3" fmla="*/ 7 h 56"/>
                <a:gd name="T4" fmla="*/ 77 w 98"/>
                <a:gd name="T5" fmla="*/ 12 h 56"/>
                <a:gd name="T6" fmla="*/ 86 w 98"/>
                <a:gd name="T7" fmla="*/ 16 h 56"/>
                <a:gd name="T8" fmla="*/ 95 w 98"/>
                <a:gd name="T9" fmla="*/ 22 h 56"/>
                <a:gd name="T10" fmla="*/ 98 w 98"/>
                <a:gd name="T11" fmla="*/ 25 h 56"/>
                <a:gd name="T12" fmla="*/ 98 w 98"/>
                <a:gd name="T13" fmla="*/ 27 h 56"/>
                <a:gd name="T14" fmla="*/ 96 w 98"/>
                <a:gd name="T15" fmla="*/ 31 h 56"/>
                <a:gd name="T16" fmla="*/ 94 w 98"/>
                <a:gd name="T17" fmla="*/ 33 h 56"/>
                <a:gd name="T18" fmla="*/ 76 w 98"/>
                <a:gd name="T19" fmla="*/ 44 h 56"/>
                <a:gd name="T20" fmla="*/ 58 w 98"/>
                <a:gd name="T21" fmla="*/ 53 h 56"/>
                <a:gd name="T22" fmla="*/ 54 w 98"/>
                <a:gd name="T23" fmla="*/ 56 h 56"/>
                <a:gd name="T24" fmla="*/ 49 w 98"/>
                <a:gd name="T25" fmla="*/ 56 h 56"/>
                <a:gd name="T26" fmla="*/ 44 w 98"/>
                <a:gd name="T27" fmla="*/ 56 h 56"/>
                <a:gd name="T28" fmla="*/ 39 w 98"/>
                <a:gd name="T29" fmla="*/ 54 h 56"/>
                <a:gd name="T30" fmla="*/ 31 w 98"/>
                <a:gd name="T31" fmla="*/ 49 h 56"/>
                <a:gd name="T32" fmla="*/ 22 w 98"/>
                <a:gd name="T33" fmla="*/ 44 h 56"/>
                <a:gd name="T34" fmla="*/ 13 w 98"/>
                <a:gd name="T35" fmla="*/ 39 h 56"/>
                <a:gd name="T36" fmla="*/ 4 w 98"/>
                <a:gd name="T37" fmla="*/ 33 h 56"/>
                <a:gd name="T38" fmla="*/ 1 w 98"/>
                <a:gd name="T39" fmla="*/ 31 h 56"/>
                <a:gd name="T40" fmla="*/ 0 w 98"/>
                <a:gd name="T41" fmla="*/ 28 h 56"/>
                <a:gd name="T42" fmla="*/ 3 w 98"/>
                <a:gd name="T43" fmla="*/ 26 h 56"/>
                <a:gd name="T44" fmla="*/ 5 w 98"/>
                <a:gd name="T45" fmla="*/ 22 h 56"/>
                <a:gd name="T46" fmla="*/ 23 w 98"/>
                <a:gd name="T47" fmla="*/ 13 h 56"/>
                <a:gd name="T48" fmla="*/ 41 w 98"/>
                <a:gd name="T49" fmla="*/ 2 h 56"/>
                <a:gd name="T50" fmla="*/ 45 w 98"/>
                <a:gd name="T51" fmla="*/ 0 h 56"/>
                <a:gd name="T52" fmla="*/ 50 w 98"/>
                <a:gd name="T53" fmla="*/ 0 h 56"/>
                <a:gd name="T54" fmla="*/ 55 w 98"/>
                <a:gd name="T55" fmla="*/ 0 h 56"/>
                <a:gd name="T56" fmla="*/ 58 w 98"/>
                <a:gd name="T57"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8" h="56">
                  <a:moveTo>
                    <a:pt x="58" y="1"/>
                  </a:moveTo>
                  <a:lnTo>
                    <a:pt x="68" y="7"/>
                  </a:lnTo>
                  <a:lnTo>
                    <a:pt x="77" y="12"/>
                  </a:lnTo>
                  <a:lnTo>
                    <a:pt x="86" y="16"/>
                  </a:lnTo>
                  <a:lnTo>
                    <a:pt x="95" y="22"/>
                  </a:lnTo>
                  <a:lnTo>
                    <a:pt x="98" y="25"/>
                  </a:lnTo>
                  <a:lnTo>
                    <a:pt x="98" y="27"/>
                  </a:lnTo>
                  <a:lnTo>
                    <a:pt x="96" y="31"/>
                  </a:lnTo>
                  <a:lnTo>
                    <a:pt x="94" y="33"/>
                  </a:lnTo>
                  <a:lnTo>
                    <a:pt x="76" y="44"/>
                  </a:lnTo>
                  <a:lnTo>
                    <a:pt x="58" y="53"/>
                  </a:lnTo>
                  <a:lnTo>
                    <a:pt x="54" y="56"/>
                  </a:lnTo>
                  <a:lnTo>
                    <a:pt x="49" y="56"/>
                  </a:lnTo>
                  <a:lnTo>
                    <a:pt x="44" y="56"/>
                  </a:lnTo>
                  <a:lnTo>
                    <a:pt x="39" y="54"/>
                  </a:lnTo>
                  <a:lnTo>
                    <a:pt x="31" y="49"/>
                  </a:lnTo>
                  <a:lnTo>
                    <a:pt x="22" y="44"/>
                  </a:lnTo>
                  <a:lnTo>
                    <a:pt x="13" y="39"/>
                  </a:lnTo>
                  <a:lnTo>
                    <a:pt x="4" y="33"/>
                  </a:lnTo>
                  <a:lnTo>
                    <a:pt x="1" y="31"/>
                  </a:lnTo>
                  <a:lnTo>
                    <a:pt x="0" y="28"/>
                  </a:lnTo>
                  <a:lnTo>
                    <a:pt x="3" y="26"/>
                  </a:lnTo>
                  <a:lnTo>
                    <a:pt x="5" y="22"/>
                  </a:lnTo>
                  <a:lnTo>
                    <a:pt x="23" y="13"/>
                  </a:lnTo>
                  <a:lnTo>
                    <a:pt x="41" y="2"/>
                  </a:lnTo>
                  <a:lnTo>
                    <a:pt x="45" y="0"/>
                  </a:lnTo>
                  <a:lnTo>
                    <a:pt x="50" y="0"/>
                  </a:lnTo>
                  <a:lnTo>
                    <a:pt x="55" y="0"/>
                  </a:lnTo>
                  <a:lnTo>
                    <a:pt x="58"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38" name="Freeform 194">
              <a:extLst>
                <a:ext uri="{FF2B5EF4-FFF2-40B4-BE49-F238E27FC236}">
                  <a16:creationId xmlns:a16="http://schemas.microsoft.com/office/drawing/2014/main" xmlns="" id="{3C5E47EC-73A6-4283-9C41-738EF91A3EB9}"/>
                </a:ext>
              </a:extLst>
            </p:cNvPr>
            <p:cNvSpPr>
              <a:spLocks/>
            </p:cNvSpPr>
            <p:nvPr/>
          </p:nvSpPr>
          <p:spPr bwMode="auto">
            <a:xfrm>
              <a:off x="8403953" y="3753783"/>
              <a:ext cx="22999" cy="14526"/>
            </a:xfrm>
            <a:custGeom>
              <a:avLst/>
              <a:gdLst>
                <a:gd name="T0" fmla="*/ 59 w 97"/>
                <a:gd name="T1" fmla="*/ 3 h 57"/>
                <a:gd name="T2" fmla="*/ 67 w 97"/>
                <a:gd name="T3" fmla="*/ 7 h 57"/>
                <a:gd name="T4" fmla="*/ 76 w 97"/>
                <a:gd name="T5" fmla="*/ 13 h 57"/>
                <a:gd name="T6" fmla="*/ 85 w 97"/>
                <a:gd name="T7" fmla="*/ 18 h 57"/>
                <a:gd name="T8" fmla="*/ 94 w 97"/>
                <a:gd name="T9" fmla="*/ 23 h 57"/>
                <a:gd name="T10" fmla="*/ 97 w 97"/>
                <a:gd name="T11" fmla="*/ 25 h 57"/>
                <a:gd name="T12" fmla="*/ 97 w 97"/>
                <a:gd name="T13" fmla="*/ 29 h 57"/>
                <a:gd name="T14" fmla="*/ 96 w 97"/>
                <a:gd name="T15" fmla="*/ 31 h 57"/>
                <a:gd name="T16" fmla="*/ 93 w 97"/>
                <a:gd name="T17" fmla="*/ 34 h 57"/>
                <a:gd name="T18" fmla="*/ 75 w 97"/>
                <a:gd name="T19" fmla="*/ 44 h 57"/>
                <a:gd name="T20" fmla="*/ 57 w 97"/>
                <a:gd name="T21" fmla="*/ 55 h 57"/>
                <a:gd name="T22" fmla="*/ 53 w 97"/>
                <a:gd name="T23" fmla="*/ 56 h 57"/>
                <a:gd name="T24" fmla="*/ 48 w 97"/>
                <a:gd name="T25" fmla="*/ 57 h 57"/>
                <a:gd name="T26" fmla="*/ 43 w 97"/>
                <a:gd name="T27" fmla="*/ 57 h 57"/>
                <a:gd name="T28" fmla="*/ 40 w 97"/>
                <a:gd name="T29" fmla="*/ 55 h 57"/>
                <a:gd name="T30" fmla="*/ 30 w 97"/>
                <a:gd name="T31" fmla="*/ 50 h 57"/>
                <a:gd name="T32" fmla="*/ 21 w 97"/>
                <a:gd name="T33" fmla="*/ 45 h 57"/>
                <a:gd name="T34" fmla="*/ 12 w 97"/>
                <a:gd name="T35" fmla="*/ 40 h 57"/>
                <a:gd name="T36" fmla="*/ 3 w 97"/>
                <a:gd name="T37" fmla="*/ 35 h 57"/>
                <a:gd name="T38" fmla="*/ 0 w 97"/>
                <a:gd name="T39" fmla="*/ 32 h 57"/>
                <a:gd name="T40" fmla="*/ 0 w 97"/>
                <a:gd name="T41" fmla="*/ 30 h 57"/>
                <a:gd name="T42" fmla="*/ 2 w 97"/>
                <a:gd name="T43" fmla="*/ 26 h 57"/>
                <a:gd name="T44" fmla="*/ 4 w 97"/>
                <a:gd name="T45" fmla="*/ 24 h 57"/>
                <a:gd name="T46" fmla="*/ 22 w 97"/>
                <a:gd name="T47" fmla="*/ 13 h 57"/>
                <a:gd name="T48" fmla="*/ 40 w 97"/>
                <a:gd name="T49" fmla="*/ 4 h 57"/>
                <a:gd name="T50" fmla="*/ 44 w 97"/>
                <a:gd name="T51" fmla="*/ 1 h 57"/>
                <a:gd name="T52" fmla="*/ 49 w 97"/>
                <a:gd name="T53" fmla="*/ 0 h 57"/>
                <a:gd name="T54" fmla="*/ 54 w 97"/>
                <a:gd name="T55" fmla="*/ 1 h 57"/>
                <a:gd name="T56" fmla="*/ 59 w 97"/>
                <a:gd name="T57" fmla="*/ 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7" h="57">
                  <a:moveTo>
                    <a:pt x="59" y="3"/>
                  </a:moveTo>
                  <a:lnTo>
                    <a:pt x="67" y="7"/>
                  </a:lnTo>
                  <a:lnTo>
                    <a:pt x="76" y="13"/>
                  </a:lnTo>
                  <a:lnTo>
                    <a:pt x="85" y="18"/>
                  </a:lnTo>
                  <a:lnTo>
                    <a:pt x="94" y="23"/>
                  </a:lnTo>
                  <a:lnTo>
                    <a:pt x="97" y="25"/>
                  </a:lnTo>
                  <a:lnTo>
                    <a:pt x="97" y="29"/>
                  </a:lnTo>
                  <a:lnTo>
                    <a:pt x="96" y="31"/>
                  </a:lnTo>
                  <a:lnTo>
                    <a:pt x="93" y="34"/>
                  </a:lnTo>
                  <a:lnTo>
                    <a:pt x="75" y="44"/>
                  </a:lnTo>
                  <a:lnTo>
                    <a:pt x="57" y="55"/>
                  </a:lnTo>
                  <a:lnTo>
                    <a:pt x="53" y="56"/>
                  </a:lnTo>
                  <a:lnTo>
                    <a:pt x="48" y="57"/>
                  </a:lnTo>
                  <a:lnTo>
                    <a:pt x="43" y="57"/>
                  </a:lnTo>
                  <a:lnTo>
                    <a:pt x="40" y="55"/>
                  </a:lnTo>
                  <a:lnTo>
                    <a:pt x="30" y="50"/>
                  </a:lnTo>
                  <a:lnTo>
                    <a:pt x="21" y="45"/>
                  </a:lnTo>
                  <a:lnTo>
                    <a:pt x="12" y="40"/>
                  </a:lnTo>
                  <a:lnTo>
                    <a:pt x="3" y="35"/>
                  </a:lnTo>
                  <a:lnTo>
                    <a:pt x="0" y="32"/>
                  </a:lnTo>
                  <a:lnTo>
                    <a:pt x="0" y="30"/>
                  </a:lnTo>
                  <a:lnTo>
                    <a:pt x="2" y="26"/>
                  </a:lnTo>
                  <a:lnTo>
                    <a:pt x="4" y="24"/>
                  </a:lnTo>
                  <a:lnTo>
                    <a:pt x="22" y="13"/>
                  </a:lnTo>
                  <a:lnTo>
                    <a:pt x="40" y="4"/>
                  </a:lnTo>
                  <a:lnTo>
                    <a:pt x="44" y="1"/>
                  </a:lnTo>
                  <a:lnTo>
                    <a:pt x="49" y="0"/>
                  </a:lnTo>
                  <a:lnTo>
                    <a:pt x="54" y="1"/>
                  </a:lnTo>
                  <a:lnTo>
                    <a:pt x="59"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39" name="Freeform 195">
              <a:extLst>
                <a:ext uri="{FF2B5EF4-FFF2-40B4-BE49-F238E27FC236}">
                  <a16:creationId xmlns:a16="http://schemas.microsoft.com/office/drawing/2014/main" xmlns="" id="{8E98CEBA-53E6-488E-871A-DC6CEBF7D750}"/>
                </a:ext>
              </a:extLst>
            </p:cNvPr>
            <p:cNvSpPr>
              <a:spLocks/>
            </p:cNvSpPr>
            <p:nvPr/>
          </p:nvSpPr>
          <p:spPr bwMode="auto">
            <a:xfrm>
              <a:off x="8387006" y="3745310"/>
              <a:ext cx="22999" cy="13316"/>
            </a:xfrm>
            <a:custGeom>
              <a:avLst/>
              <a:gdLst>
                <a:gd name="T0" fmla="*/ 59 w 98"/>
                <a:gd name="T1" fmla="*/ 1 h 56"/>
                <a:gd name="T2" fmla="*/ 67 w 98"/>
                <a:gd name="T3" fmla="*/ 7 h 56"/>
                <a:gd name="T4" fmla="*/ 76 w 98"/>
                <a:gd name="T5" fmla="*/ 12 h 56"/>
                <a:gd name="T6" fmla="*/ 85 w 98"/>
                <a:gd name="T7" fmla="*/ 17 h 56"/>
                <a:gd name="T8" fmla="*/ 94 w 98"/>
                <a:gd name="T9" fmla="*/ 23 h 56"/>
                <a:gd name="T10" fmla="*/ 97 w 98"/>
                <a:gd name="T11" fmla="*/ 25 h 56"/>
                <a:gd name="T12" fmla="*/ 98 w 98"/>
                <a:gd name="T13" fmla="*/ 27 h 56"/>
                <a:gd name="T14" fmla="*/ 96 w 98"/>
                <a:gd name="T15" fmla="*/ 31 h 56"/>
                <a:gd name="T16" fmla="*/ 93 w 98"/>
                <a:gd name="T17" fmla="*/ 33 h 56"/>
                <a:gd name="T18" fmla="*/ 75 w 98"/>
                <a:gd name="T19" fmla="*/ 44 h 56"/>
                <a:gd name="T20" fmla="*/ 57 w 98"/>
                <a:gd name="T21" fmla="*/ 54 h 56"/>
                <a:gd name="T22" fmla="*/ 53 w 98"/>
                <a:gd name="T23" fmla="*/ 56 h 56"/>
                <a:gd name="T24" fmla="*/ 48 w 98"/>
                <a:gd name="T25" fmla="*/ 56 h 56"/>
                <a:gd name="T26" fmla="*/ 43 w 98"/>
                <a:gd name="T27" fmla="*/ 56 h 56"/>
                <a:gd name="T28" fmla="*/ 40 w 98"/>
                <a:gd name="T29" fmla="*/ 55 h 56"/>
                <a:gd name="T30" fmla="*/ 22 w 98"/>
                <a:gd name="T31" fmla="*/ 44 h 56"/>
                <a:gd name="T32" fmla="*/ 4 w 98"/>
                <a:gd name="T33" fmla="*/ 33 h 56"/>
                <a:gd name="T34" fmla="*/ 0 w 98"/>
                <a:gd name="T35" fmla="*/ 31 h 56"/>
                <a:gd name="T36" fmla="*/ 0 w 98"/>
                <a:gd name="T37" fmla="*/ 29 h 56"/>
                <a:gd name="T38" fmla="*/ 2 w 98"/>
                <a:gd name="T39" fmla="*/ 26 h 56"/>
                <a:gd name="T40" fmla="*/ 5 w 98"/>
                <a:gd name="T41" fmla="*/ 23 h 56"/>
                <a:gd name="T42" fmla="*/ 22 w 98"/>
                <a:gd name="T43" fmla="*/ 13 h 56"/>
                <a:gd name="T44" fmla="*/ 40 w 98"/>
                <a:gd name="T45" fmla="*/ 2 h 56"/>
                <a:gd name="T46" fmla="*/ 44 w 98"/>
                <a:gd name="T47" fmla="*/ 1 h 56"/>
                <a:gd name="T48" fmla="*/ 49 w 98"/>
                <a:gd name="T49" fmla="*/ 0 h 56"/>
                <a:gd name="T50" fmla="*/ 54 w 98"/>
                <a:gd name="T51" fmla="*/ 0 h 56"/>
                <a:gd name="T52" fmla="*/ 59 w 98"/>
                <a:gd name="T53"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8" h="56">
                  <a:moveTo>
                    <a:pt x="59" y="1"/>
                  </a:moveTo>
                  <a:lnTo>
                    <a:pt x="67" y="7"/>
                  </a:lnTo>
                  <a:lnTo>
                    <a:pt x="76" y="12"/>
                  </a:lnTo>
                  <a:lnTo>
                    <a:pt x="85" y="17"/>
                  </a:lnTo>
                  <a:lnTo>
                    <a:pt x="94" y="23"/>
                  </a:lnTo>
                  <a:lnTo>
                    <a:pt x="97" y="25"/>
                  </a:lnTo>
                  <a:lnTo>
                    <a:pt x="98" y="27"/>
                  </a:lnTo>
                  <a:lnTo>
                    <a:pt x="96" y="31"/>
                  </a:lnTo>
                  <a:lnTo>
                    <a:pt x="93" y="33"/>
                  </a:lnTo>
                  <a:lnTo>
                    <a:pt x="75" y="44"/>
                  </a:lnTo>
                  <a:lnTo>
                    <a:pt x="57" y="54"/>
                  </a:lnTo>
                  <a:lnTo>
                    <a:pt x="53" y="56"/>
                  </a:lnTo>
                  <a:lnTo>
                    <a:pt x="48" y="56"/>
                  </a:lnTo>
                  <a:lnTo>
                    <a:pt x="43" y="56"/>
                  </a:lnTo>
                  <a:lnTo>
                    <a:pt x="40" y="55"/>
                  </a:lnTo>
                  <a:lnTo>
                    <a:pt x="22" y="44"/>
                  </a:lnTo>
                  <a:lnTo>
                    <a:pt x="4" y="33"/>
                  </a:lnTo>
                  <a:lnTo>
                    <a:pt x="0" y="31"/>
                  </a:lnTo>
                  <a:lnTo>
                    <a:pt x="0" y="29"/>
                  </a:lnTo>
                  <a:lnTo>
                    <a:pt x="2" y="26"/>
                  </a:lnTo>
                  <a:lnTo>
                    <a:pt x="5" y="23"/>
                  </a:lnTo>
                  <a:lnTo>
                    <a:pt x="22" y="13"/>
                  </a:lnTo>
                  <a:lnTo>
                    <a:pt x="40" y="2"/>
                  </a:lnTo>
                  <a:lnTo>
                    <a:pt x="44" y="1"/>
                  </a:lnTo>
                  <a:lnTo>
                    <a:pt x="49" y="0"/>
                  </a:lnTo>
                  <a:lnTo>
                    <a:pt x="54" y="0"/>
                  </a:lnTo>
                  <a:lnTo>
                    <a:pt x="59"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40" name="Freeform 196">
              <a:extLst>
                <a:ext uri="{FF2B5EF4-FFF2-40B4-BE49-F238E27FC236}">
                  <a16:creationId xmlns:a16="http://schemas.microsoft.com/office/drawing/2014/main" xmlns="" id="{3A0F847B-B606-482A-AF5E-DCC0DE8EC8E2}"/>
                </a:ext>
              </a:extLst>
            </p:cNvPr>
            <p:cNvSpPr>
              <a:spLocks/>
            </p:cNvSpPr>
            <p:nvPr/>
          </p:nvSpPr>
          <p:spPr bwMode="auto">
            <a:xfrm>
              <a:off x="8370060" y="3734415"/>
              <a:ext cx="24209" cy="14526"/>
            </a:xfrm>
            <a:custGeom>
              <a:avLst/>
              <a:gdLst>
                <a:gd name="T0" fmla="*/ 59 w 98"/>
                <a:gd name="T1" fmla="*/ 3 h 58"/>
                <a:gd name="T2" fmla="*/ 68 w 98"/>
                <a:gd name="T3" fmla="*/ 8 h 58"/>
                <a:gd name="T4" fmla="*/ 77 w 98"/>
                <a:gd name="T5" fmla="*/ 14 h 58"/>
                <a:gd name="T6" fmla="*/ 86 w 98"/>
                <a:gd name="T7" fmla="*/ 18 h 58"/>
                <a:gd name="T8" fmla="*/ 94 w 98"/>
                <a:gd name="T9" fmla="*/ 23 h 58"/>
                <a:gd name="T10" fmla="*/ 97 w 98"/>
                <a:gd name="T11" fmla="*/ 25 h 58"/>
                <a:gd name="T12" fmla="*/ 98 w 98"/>
                <a:gd name="T13" fmla="*/ 29 h 58"/>
                <a:gd name="T14" fmla="*/ 97 w 98"/>
                <a:gd name="T15" fmla="*/ 31 h 58"/>
                <a:gd name="T16" fmla="*/ 93 w 98"/>
                <a:gd name="T17" fmla="*/ 34 h 58"/>
                <a:gd name="T18" fmla="*/ 75 w 98"/>
                <a:gd name="T19" fmla="*/ 45 h 58"/>
                <a:gd name="T20" fmla="*/ 57 w 98"/>
                <a:gd name="T21" fmla="*/ 55 h 58"/>
                <a:gd name="T22" fmla="*/ 54 w 98"/>
                <a:gd name="T23" fmla="*/ 56 h 58"/>
                <a:gd name="T24" fmla="*/ 48 w 98"/>
                <a:gd name="T25" fmla="*/ 58 h 58"/>
                <a:gd name="T26" fmla="*/ 43 w 98"/>
                <a:gd name="T27" fmla="*/ 58 h 58"/>
                <a:gd name="T28" fmla="*/ 40 w 98"/>
                <a:gd name="T29" fmla="*/ 56 h 58"/>
                <a:gd name="T30" fmla="*/ 30 w 98"/>
                <a:gd name="T31" fmla="*/ 50 h 58"/>
                <a:gd name="T32" fmla="*/ 22 w 98"/>
                <a:gd name="T33" fmla="*/ 46 h 58"/>
                <a:gd name="T34" fmla="*/ 12 w 98"/>
                <a:gd name="T35" fmla="*/ 40 h 58"/>
                <a:gd name="T36" fmla="*/ 4 w 98"/>
                <a:gd name="T37" fmla="*/ 35 h 58"/>
                <a:gd name="T38" fmla="*/ 2 w 98"/>
                <a:gd name="T39" fmla="*/ 33 h 58"/>
                <a:gd name="T40" fmla="*/ 0 w 98"/>
                <a:gd name="T41" fmla="*/ 30 h 58"/>
                <a:gd name="T42" fmla="*/ 2 w 98"/>
                <a:gd name="T43" fmla="*/ 27 h 58"/>
                <a:gd name="T44" fmla="*/ 5 w 98"/>
                <a:gd name="T45" fmla="*/ 24 h 58"/>
                <a:gd name="T46" fmla="*/ 23 w 98"/>
                <a:gd name="T47" fmla="*/ 14 h 58"/>
                <a:gd name="T48" fmla="*/ 41 w 98"/>
                <a:gd name="T49" fmla="*/ 4 h 58"/>
                <a:gd name="T50" fmla="*/ 44 w 98"/>
                <a:gd name="T51" fmla="*/ 2 h 58"/>
                <a:gd name="T52" fmla="*/ 49 w 98"/>
                <a:gd name="T53" fmla="*/ 0 h 58"/>
                <a:gd name="T54" fmla="*/ 55 w 98"/>
                <a:gd name="T55" fmla="*/ 2 h 58"/>
                <a:gd name="T56" fmla="*/ 59 w 98"/>
                <a:gd name="T57"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8" h="58">
                  <a:moveTo>
                    <a:pt x="59" y="3"/>
                  </a:moveTo>
                  <a:lnTo>
                    <a:pt x="68" y="8"/>
                  </a:lnTo>
                  <a:lnTo>
                    <a:pt x="77" y="14"/>
                  </a:lnTo>
                  <a:lnTo>
                    <a:pt x="86" y="18"/>
                  </a:lnTo>
                  <a:lnTo>
                    <a:pt x="94" y="23"/>
                  </a:lnTo>
                  <a:lnTo>
                    <a:pt x="97" y="25"/>
                  </a:lnTo>
                  <a:lnTo>
                    <a:pt x="98" y="29"/>
                  </a:lnTo>
                  <a:lnTo>
                    <a:pt x="97" y="31"/>
                  </a:lnTo>
                  <a:lnTo>
                    <a:pt x="93" y="34"/>
                  </a:lnTo>
                  <a:lnTo>
                    <a:pt x="75" y="45"/>
                  </a:lnTo>
                  <a:lnTo>
                    <a:pt x="57" y="55"/>
                  </a:lnTo>
                  <a:lnTo>
                    <a:pt x="54" y="56"/>
                  </a:lnTo>
                  <a:lnTo>
                    <a:pt x="48" y="58"/>
                  </a:lnTo>
                  <a:lnTo>
                    <a:pt x="43" y="58"/>
                  </a:lnTo>
                  <a:lnTo>
                    <a:pt x="40" y="56"/>
                  </a:lnTo>
                  <a:lnTo>
                    <a:pt x="30" y="50"/>
                  </a:lnTo>
                  <a:lnTo>
                    <a:pt x="22" y="46"/>
                  </a:lnTo>
                  <a:lnTo>
                    <a:pt x="12" y="40"/>
                  </a:lnTo>
                  <a:lnTo>
                    <a:pt x="4" y="35"/>
                  </a:lnTo>
                  <a:lnTo>
                    <a:pt x="2" y="33"/>
                  </a:lnTo>
                  <a:lnTo>
                    <a:pt x="0" y="30"/>
                  </a:lnTo>
                  <a:lnTo>
                    <a:pt x="2" y="27"/>
                  </a:lnTo>
                  <a:lnTo>
                    <a:pt x="5" y="24"/>
                  </a:lnTo>
                  <a:lnTo>
                    <a:pt x="23" y="14"/>
                  </a:lnTo>
                  <a:lnTo>
                    <a:pt x="41" y="4"/>
                  </a:lnTo>
                  <a:lnTo>
                    <a:pt x="44" y="2"/>
                  </a:lnTo>
                  <a:lnTo>
                    <a:pt x="49" y="0"/>
                  </a:lnTo>
                  <a:lnTo>
                    <a:pt x="55" y="2"/>
                  </a:lnTo>
                  <a:lnTo>
                    <a:pt x="59"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41" name="Freeform 197">
              <a:extLst>
                <a:ext uri="{FF2B5EF4-FFF2-40B4-BE49-F238E27FC236}">
                  <a16:creationId xmlns:a16="http://schemas.microsoft.com/office/drawing/2014/main" xmlns="" id="{18DA3974-A2E6-4746-8D21-AFA68B6139F6}"/>
                </a:ext>
              </a:extLst>
            </p:cNvPr>
            <p:cNvSpPr>
              <a:spLocks/>
            </p:cNvSpPr>
            <p:nvPr/>
          </p:nvSpPr>
          <p:spPr bwMode="auto">
            <a:xfrm>
              <a:off x="8353114" y="3725943"/>
              <a:ext cx="24209" cy="13316"/>
            </a:xfrm>
            <a:custGeom>
              <a:avLst/>
              <a:gdLst>
                <a:gd name="T0" fmla="*/ 59 w 98"/>
                <a:gd name="T1" fmla="*/ 1 h 57"/>
                <a:gd name="T2" fmla="*/ 68 w 98"/>
                <a:gd name="T3" fmla="*/ 7 h 57"/>
                <a:gd name="T4" fmla="*/ 77 w 98"/>
                <a:gd name="T5" fmla="*/ 12 h 57"/>
                <a:gd name="T6" fmla="*/ 86 w 98"/>
                <a:gd name="T7" fmla="*/ 18 h 57"/>
                <a:gd name="T8" fmla="*/ 94 w 98"/>
                <a:gd name="T9" fmla="*/ 23 h 57"/>
                <a:gd name="T10" fmla="*/ 97 w 98"/>
                <a:gd name="T11" fmla="*/ 25 h 57"/>
                <a:gd name="T12" fmla="*/ 98 w 98"/>
                <a:gd name="T13" fmla="*/ 28 h 57"/>
                <a:gd name="T14" fmla="*/ 97 w 98"/>
                <a:gd name="T15" fmla="*/ 31 h 57"/>
                <a:gd name="T16" fmla="*/ 93 w 98"/>
                <a:gd name="T17" fmla="*/ 34 h 57"/>
                <a:gd name="T18" fmla="*/ 75 w 98"/>
                <a:gd name="T19" fmla="*/ 44 h 57"/>
                <a:gd name="T20" fmla="*/ 57 w 98"/>
                <a:gd name="T21" fmla="*/ 54 h 57"/>
                <a:gd name="T22" fmla="*/ 54 w 98"/>
                <a:gd name="T23" fmla="*/ 56 h 57"/>
                <a:gd name="T24" fmla="*/ 49 w 98"/>
                <a:gd name="T25" fmla="*/ 57 h 57"/>
                <a:gd name="T26" fmla="*/ 44 w 98"/>
                <a:gd name="T27" fmla="*/ 56 h 57"/>
                <a:gd name="T28" fmla="*/ 40 w 98"/>
                <a:gd name="T29" fmla="*/ 55 h 57"/>
                <a:gd name="T30" fmla="*/ 31 w 98"/>
                <a:gd name="T31" fmla="*/ 50 h 57"/>
                <a:gd name="T32" fmla="*/ 22 w 98"/>
                <a:gd name="T33" fmla="*/ 44 h 57"/>
                <a:gd name="T34" fmla="*/ 12 w 98"/>
                <a:gd name="T35" fmla="*/ 39 h 57"/>
                <a:gd name="T36" fmla="*/ 4 w 98"/>
                <a:gd name="T37" fmla="*/ 35 h 57"/>
                <a:gd name="T38" fmla="*/ 2 w 98"/>
                <a:gd name="T39" fmla="*/ 32 h 57"/>
                <a:gd name="T40" fmla="*/ 0 w 98"/>
                <a:gd name="T41" fmla="*/ 29 h 57"/>
                <a:gd name="T42" fmla="*/ 2 w 98"/>
                <a:gd name="T43" fmla="*/ 26 h 57"/>
                <a:gd name="T44" fmla="*/ 5 w 98"/>
                <a:gd name="T45" fmla="*/ 24 h 57"/>
                <a:gd name="T46" fmla="*/ 23 w 98"/>
                <a:gd name="T47" fmla="*/ 13 h 57"/>
                <a:gd name="T48" fmla="*/ 41 w 98"/>
                <a:gd name="T49" fmla="*/ 3 h 57"/>
                <a:gd name="T50" fmla="*/ 44 w 98"/>
                <a:gd name="T51" fmla="*/ 1 h 57"/>
                <a:gd name="T52" fmla="*/ 50 w 98"/>
                <a:gd name="T53" fmla="*/ 0 h 57"/>
                <a:gd name="T54" fmla="*/ 55 w 98"/>
                <a:gd name="T55" fmla="*/ 0 h 57"/>
                <a:gd name="T56" fmla="*/ 59 w 98"/>
                <a:gd name="T57" fmla="*/ 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8" h="57">
                  <a:moveTo>
                    <a:pt x="59" y="1"/>
                  </a:moveTo>
                  <a:lnTo>
                    <a:pt x="68" y="7"/>
                  </a:lnTo>
                  <a:lnTo>
                    <a:pt x="77" y="12"/>
                  </a:lnTo>
                  <a:lnTo>
                    <a:pt x="86" y="18"/>
                  </a:lnTo>
                  <a:lnTo>
                    <a:pt x="94" y="23"/>
                  </a:lnTo>
                  <a:lnTo>
                    <a:pt x="97" y="25"/>
                  </a:lnTo>
                  <a:lnTo>
                    <a:pt x="98" y="28"/>
                  </a:lnTo>
                  <a:lnTo>
                    <a:pt x="97" y="31"/>
                  </a:lnTo>
                  <a:lnTo>
                    <a:pt x="93" y="34"/>
                  </a:lnTo>
                  <a:lnTo>
                    <a:pt x="75" y="44"/>
                  </a:lnTo>
                  <a:lnTo>
                    <a:pt x="57" y="54"/>
                  </a:lnTo>
                  <a:lnTo>
                    <a:pt x="54" y="56"/>
                  </a:lnTo>
                  <a:lnTo>
                    <a:pt x="49" y="57"/>
                  </a:lnTo>
                  <a:lnTo>
                    <a:pt x="44" y="56"/>
                  </a:lnTo>
                  <a:lnTo>
                    <a:pt x="40" y="55"/>
                  </a:lnTo>
                  <a:lnTo>
                    <a:pt x="31" y="50"/>
                  </a:lnTo>
                  <a:lnTo>
                    <a:pt x="22" y="44"/>
                  </a:lnTo>
                  <a:lnTo>
                    <a:pt x="12" y="39"/>
                  </a:lnTo>
                  <a:lnTo>
                    <a:pt x="4" y="35"/>
                  </a:lnTo>
                  <a:lnTo>
                    <a:pt x="2" y="32"/>
                  </a:lnTo>
                  <a:lnTo>
                    <a:pt x="0" y="29"/>
                  </a:lnTo>
                  <a:lnTo>
                    <a:pt x="2" y="26"/>
                  </a:lnTo>
                  <a:lnTo>
                    <a:pt x="5" y="24"/>
                  </a:lnTo>
                  <a:lnTo>
                    <a:pt x="23" y="13"/>
                  </a:lnTo>
                  <a:lnTo>
                    <a:pt x="41" y="3"/>
                  </a:lnTo>
                  <a:lnTo>
                    <a:pt x="44" y="1"/>
                  </a:lnTo>
                  <a:lnTo>
                    <a:pt x="50" y="0"/>
                  </a:lnTo>
                  <a:lnTo>
                    <a:pt x="55" y="0"/>
                  </a:lnTo>
                  <a:lnTo>
                    <a:pt x="59"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42" name="Freeform 198">
              <a:extLst>
                <a:ext uri="{FF2B5EF4-FFF2-40B4-BE49-F238E27FC236}">
                  <a16:creationId xmlns:a16="http://schemas.microsoft.com/office/drawing/2014/main" xmlns="" id="{EB5227FB-1C44-4A0E-BA04-13BBC0FF64CE}"/>
                </a:ext>
              </a:extLst>
            </p:cNvPr>
            <p:cNvSpPr>
              <a:spLocks/>
            </p:cNvSpPr>
            <p:nvPr/>
          </p:nvSpPr>
          <p:spPr bwMode="auto">
            <a:xfrm>
              <a:off x="8336167" y="3716259"/>
              <a:ext cx="24209" cy="13316"/>
            </a:xfrm>
            <a:custGeom>
              <a:avLst/>
              <a:gdLst>
                <a:gd name="T0" fmla="*/ 59 w 98"/>
                <a:gd name="T1" fmla="*/ 2 h 57"/>
                <a:gd name="T2" fmla="*/ 68 w 98"/>
                <a:gd name="T3" fmla="*/ 7 h 57"/>
                <a:gd name="T4" fmla="*/ 77 w 98"/>
                <a:gd name="T5" fmla="*/ 13 h 57"/>
                <a:gd name="T6" fmla="*/ 86 w 98"/>
                <a:gd name="T7" fmla="*/ 18 h 57"/>
                <a:gd name="T8" fmla="*/ 96 w 98"/>
                <a:gd name="T9" fmla="*/ 22 h 57"/>
                <a:gd name="T10" fmla="*/ 98 w 98"/>
                <a:gd name="T11" fmla="*/ 25 h 57"/>
                <a:gd name="T12" fmla="*/ 98 w 98"/>
                <a:gd name="T13" fmla="*/ 28 h 57"/>
                <a:gd name="T14" fmla="*/ 97 w 98"/>
                <a:gd name="T15" fmla="*/ 31 h 57"/>
                <a:gd name="T16" fmla="*/ 93 w 98"/>
                <a:gd name="T17" fmla="*/ 33 h 57"/>
                <a:gd name="T18" fmla="*/ 77 w 98"/>
                <a:gd name="T19" fmla="*/ 44 h 57"/>
                <a:gd name="T20" fmla="*/ 59 w 98"/>
                <a:gd name="T21" fmla="*/ 54 h 57"/>
                <a:gd name="T22" fmla="*/ 54 w 98"/>
                <a:gd name="T23" fmla="*/ 56 h 57"/>
                <a:gd name="T24" fmla="*/ 49 w 98"/>
                <a:gd name="T25" fmla="*/ 57 h 57"/>
                <a:gd name="T26" fmla="*/ 44 w 98"/>
                <a:gd name="T27" fmla="*/ 57 h 57"/>
                <a:gd name="T28" fmla="*/ 40 w 98"/>
                <a:gd name="T29" fmla="*/ 56 h 57"/>
                <a:gd name="T30" fmla="*/ 22 w 98"/>
                <a:gd name="T31" fmla="*/ 45 h 57"/>
                <a:gd name="T32" fmla="*/ 4 w 98"/>
                <a:gd name="T33" fmla="*/ 34 h 57"/>
                <a:gd name="T34" fmla="*/ 2 w 98"/>
                <a:gd name="T35" fmla="*/ 32 h 57"/>
                <a:gd name="T36" fmla="*/ 0 w 98"/>
                <a:gd name="T37" fmla="*/ 29 h 57"/>
                <a:gd name="T38" fmla="*/ 3 w 98"/>
                <a:gd name="T39" fmla="*/ 26 h 57"/>
                <a:gd name="T40" fmla="*/ 5 w 98"/>
                <a:gd name="T41" fmla="*/ 24 h 57"/>
                <a:gd name="T42" fmla="*/ 23 w 98"/>
                <a:gd name="T43" fmla="*/ 13 h 57"/>
                <a:gd name="T44" fmla="*/ 41 w 98"/>
                <a:gd name="T45" fmla="*/ 3 h 57"/>
                <a:gd name="T46" fmla="*/ 46 w 98"/>
                <a:gd name="T47" fmla="*/ 1 h 57"/>
                <a:gd name="T48" fmla="*/ 50 w 98"/>
                <a:gd name="T49" fmla="*/ 0 h 57"/>
                <a:gd name="T50" fmla="*/ 55 w 98"/>
                <a:gd name="T51" fmla="*/ 1 h 57"/>
                <a:gd name="T52" fmla="*/ 59 w 98"/>
                <a:gd name="T53"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8" h="57">
                  <a:moveTo>
                    <a:pt x="59" y="2"/>
                  </a:moveTo>
                  <a:lnTo>
                    <a:pt x="68" y="7"/>
                  </a:lnTo>
                  <a:lnTo>
                    <a:pt x="77" y="13"/>
                  </a:lnTo>
                  <a:lnTo>
                    <a:pt x="86" y="18"/>
                  </a:lnTo>
                  <a:lnTo>
                    <a:pt x="96" y="22"/>
                  </a:lnTo>
                  <a:lnTo>
                    <a:pt x="98" y="25"/>
                  </a:lnTo>
                  <a:lnTo>
                    <a:pt x="98" y="28"/>
                  </a:lnTo>
                  <a:lnTo>
                    <a:pt x="97" y="31"/>
                  </a:lnTo>
                  <a:lnTo>
                    <a:pt x="93" y="33"/>
                  </a:lnTo>
                  <a:lnTo>
                    <a:pt x="77" y="44"/>
                  </a:lnTo>
                  <a:lnTo>
                    <a:pt x="59" y="54"/>
                  </a:lnTo>
                  <a:lnTo>
                    <a:pt x="54" y="56"/>
                  </a:lnTo>
                  <a:lnTo>
                    <a:pt x="49" y="57"/>
                  </a:lnTo>
                  <a:lnTo>
                    <a:pt x="44" y="57"/>
                  </a:lnTo>
                  <a:lnTo>
                    <a:pt x="40" y="56"/>
                  </a:lnTo>
                  <a:lnTo>
                    <a:pt x="22" y="45"/>
                  </a:lnTo>
                  <a:lnTo>
                    <a:pt x="4" y="34"/>
                  </a:lnTo>
                  <a:lnTo>
                    <a:pt x="2" y="32"/>
                  </a:lnTo>
                  <a:lnTo>
                    <a:pt x="0" y="29"/>
                  </a:lnTo>
                  <a:lnTo>
                    <a:pt x="3" y="26"/>
                  </a:lnTo>
                  <a:lnTo>
                    <a:pt x="5" y="24"/>
                  </a:lnTo>
                  <a:lnTo>
                    <a:pt x="23" y="13"/>
                  </a:lnTo>
                  <a:lnTo>
                    <a:pt x="41" y="3"/>
                  </a:lnTo>
                  <a:lnTo>
                    <a:pt x="46" y="1"/>
                  </a:lnTo>
                  <a:lnTo>
                    <a:pt x="50" y="0"/>
                  </a:lnTo>
                  <a:lnTo>
                    <a:pt x="55" y="1"/>
                  </a:lnTo>
                  <a:lnTo>
                    <a:pt x="5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43" name="Freeform 199">
              <a:extLst>
                <a:ext uri="{FF2B5EF4-FFF2-40B4-BE49-F238E27FC236}">
                  <a16:creationId xmlns:a16="http://schemas.microsoft.com/office/drawing/2014/main" xmlns="" id="{D4767346-BBA0-4EF7-A6BB-8E6733AF0858}"/>
                </a:ext>
              </a:extLst>
            </p:cNvPr>
            <p:cNvSpPr>
              <a:spLocks/>
            </p:cNvSpPr>
            <p:nvPr/>
          </p:nvSpPr>
          <p:spPr bwMode="auto">
            <a:xfrm>
              <a:off x="8318010" y="3705365"/>
              <a:ext cx="25420" cy="14526"/>
            </a:xfrm>
            <a:custGeom>
              <a:avLst/>
              <a:gdLst>
                <a:gd name="T0" fmla="*/ 57 w 103"/>
                <a:gd name="T1" fmla="*/ 1 h 59"/>
                <a:gd name="T2" fmla="*/ 68 w 103"/>
                <a:gd name="T3" fmla="*/ 7 h 59"/>
                <a:gd name="T4" fmla="*/ 79 w 103"/>
                <a:gd name="T5" fmla="*/ 13 h 59"/>
                <a:gd name="T6" fmla="*/ 89 w 103"/>
                <a:gd name="T7" fmla="*/ 19 h 59"/>
                <a:gd name="T8" fmla="*/ 99 w 103"/>
                <a:gd name="T9" fmla="*/ 26 h 59"/>
                <a:gd name="T10" fmla="*/ 101 w 103"/>
                <a:gd name="T11" fmla="*/ 28 h 59"/>
                <a:gd name="T12" fmla="*/ 103 w 103"/>
                <a:gd name="T13" fmla="*/ 31 h 59"/>
                <a:gd name="T14" fmla="*/ 101 w 103"/>
                <a:gd name="T15" fmla="*/ 33 h 59"/>
                <a:gd name="T16" fmla="*/ 98 w 103"/>
                <a:gd name="T17" fmla="*/ 37 h 59"/>
                <a:gd name="T18" fmla="*/ 80 w 103"/>
                <a:gd name="T19" fmla="*/ 46 h 59"/>
                <a:gd name="T20" fmla="*/ 63 w 103"/>
                <a:gd name="T21" fmla="*/ 57 h 59"/>
                <a:gd name="T22" fmla="*/ 59 w 103"/>
                <a:gd name="T23" fmla="*/ 59 h 59"/>
                <a:gd name="T24" fmla="*/ 54 w 103"/>
                <a:gd name="T25" fmla="*/ 59 h 59"/>
                <a:gd name="T26" fmla="*/ 49 w 103"/>
                <a:gd name="T27" fmla="*/ 59 h 59"/>
                <a:gd name="T28" fmla="*/ 44 w 103"/>
                <a:gd name="T29" fmla="*/ 58 h 59"/>
                <a:gd name="T30" fmla="*/ 34 w 103"/>
                <a:gd name="T31" fmla="*/ 52 h 59"/>
                <a:gd name="T32" fmla="*/ 24 w 103"/>
                <a:gd name="T33" fmla="*/ 46 h 59"/>
                <a:gd name="T34" fmla="*/ 13 w 103"/>
                <a:gd name="T35" fmla="*/ 40 h 59"/>
                <a:gd name="T36" fmla="*/ 3 w 103"/>
                <a:gd name="T37" fmla="*/ 34 h 59"/>
                <a:gd name="T38" fmla="*/ 0 w 103"/>
                <a:gd name="T39" fmla="*/ 32 h 59"/>
                <a:gd name="T40" fmla="*/ 0 w 103"/>
                <a:gd name="T41" fmla="*/ 28 h 59"/>
                <a:gd name="T42" fmla="*/ 1 w 103"/>
                <a:gd name="T43" fmla="*/ 26 h 59"/>
                <a:gd name="T44" fmla="*/ 4 w 103"/>
                <a:gd name="T45" fmla="*/ 22 h 59"/>
                <a:gd name="T46" fmla="*/ 22 w 103"/>
                <a:gd name="T47" fmla="*/ 13 h 59"/>
                <a:gd name="T48" fmla="*/ 40 w 103"/>
                <a:gd name="T49" fmla="*/ 2 h 59"/>
                <a:gd name="T50" fmla="*/ 44 w 103"/>
                <a:gd name="T51" fmla="*/ 1 h 59"/>
                <a:gd name="T52" fmla="*/ 49 w 103"/>
                <a:gd name="T53" fmla="*/ 0 h 59"/>
                <a:gd name="T54" fmla="*/ 54 w 103"/>
                <a:gd name="T55" fmla="*/ 0 h 59"/>
                <a:gd name="T56" fmla="*/ 57 w 103"/>
                <a:gd name="T57" fmla="*/ 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3" h="59">
                  <a:moveTo>
                    <a:pt x="57" y="1"/>
                  </a:moveTo>
                  <a:lnTo>
                    <a:pt x="68" y="7"/>
                  </a:lnTo>
                  <a:lnTo>
                    <a:pt x="79" y="13"/>
                  </a:lnTo>
                  <a:lnTo>
                    <a:pt x="89" y="19"/>
                  </a:lnTo>
                  <a:lnTo>
                    <a:pt x="99" y="26"/>
                  </a:lnTo>
                  <a:lnTo>
                    <a:pt x="101" y="28"/>
                  </a:lnTo>
                  <a:lnTo>
                    <a:pt x="103" y="31"/>
                  </a:lnTo>
                  <a:lnTo>
                    <a:pt x="101" y="33"/>
                  </a:lnTo>
                  <a:lnTo>
                    <a:pt x="98" y="37"/>
                  </a:lnTo>
                  <a:lnTo>
                    <a:pt x="80" y="46"/>
                  </a:lnTo>
                  <a:lnTo>
                    <a:pt x="63" y="57"/>
                  </a:lnTo>
                  <a:lnTo>
                    <a:pt x="59" y="59"/>
                  </a:lnTo>
                  <a:lnTo>
                    <a:pt x="54" y="59"/>
                  </a:lnTo>
                  <a:lnTo>
                    <a:pt x="49" y="59"/>
                  </a:lnTo>
                  <a:lnTo>
                    <a:pt x="44" y="58"/>
                  </a:lnTo>
                  <a:lnTo>
                    <a:pt x="34" y="52"/>
                  </a:lnTo>
                  <a:lnTo>
                    <a:pt x="24" y="46"/>
                  </a:lnTo>
                  <a:lnTo>
                    <a:pt x="13" y="40"/>
                  </a:lnTo>
                  <a:lnTo>
                    <a:pt x="3" y="34"/>
                  </a:lnTo>
                  <a:lnTo>
                    <a:pt x="0" y="32"/>
                  </a:lnTo>
                  <a:lnTo>
                    <a:pt x="0" y="28"/>
                  </a:lnTo>
                  <a:lnTo>
                    <a:pt x="1" y="26"/>
                  </a:lnTo>
                  <a:lnTo>
                    <a:pt x="4" y="22"/>
                  </a:lnTo>
                  <a:lnTo>
                    <a:pt x="22" y="13"/>
                  </a:lnTo>
                  <a:lnTo>
                    <a:pt x="40" y="2"/>
                  </a:lnTo>
                  <a:lnTo>
                    <a:pt x="44" y="1"/>
                  </a:lnTo>
                  <a:lnTo>
                    <a:pt x="49" y="0"/>
                  </a:lnTo>
                  <a:lnTo>
                    <a:pt x="54" y="0"/>
                  </a:lnTo>
                  <a:lnTo>
                    <a:pt x="57"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44" name="Freeform 200">
              <a:extLst>
                <a:ext uri="{FF2B5EF4-FFF2-40B4-BE49-F238E27FC236}">
                  <a16:creationId xmlns:a16="http://schemas.microsoft.com/office/drawing/2014/main" xmlns="" id="{2F18E838-EE92-415C-9B6B-2166EB7F837F}"/>
                </a:ext>
              </a:extLst>
            </p:cNvPr>
            <p:cNvSpPr>
              <a:spLocks/>
            </p:cNvSpPr>
            <p:nvPr/>
          </p:nvSpPr>
          <p:spPr bwMode="auto">
            <a:xfrm>
              <a:off x="8515315" y="3840936"/>
              <a:ext cx="27841" cy="15736"/>
            </a:xfrm>
            <a:custGeom>
              <a:avLst/>
              <a:gdLst>
                <a:gd name="T0" fmla="*/ 75 w 115"/>
                <a:gd name="T1" fmla="*/ 2 h 68"/>
                <a:gd name="T2" fmla="*/ 84 w 115"/>
                <a:gd name="T3" fmla="*/ 8 h 68"/>
                <a:gd name="T4" fmla="*/ 93 w 115"/>
                <a:gd name="T5" fmla="*/ 12 h 68"/>
                <a:gd name="T6" fmla="*/ 102 w 115"/>
                <a:gd name="T7" fmla="*/ 18 h 68"/>
                <a:gd name="T8" fmla="*/ 112 w 115"/>
                <a:gd name="T9" fmla="*/ 23 h 68"/>
                <a:gd name="T10" fmla="*/ 115 w 115"/>
                <a:gd name="T11" fmla="*/ 27 h 68"/>
                <a:gd name="T12" fmla="*/ 115 w 115"/>
                <a:gd name="T13" fmla="*/ 30 h 68"/>
                <a:gd name="T14" fmla="*/ 114 w 115"/>
                <a:gd name="T15" fmla="*/ 34 h 68"/>
                <a:gd name="T16" fmla="*/ 111 w 115"/>
                <a:gd name="T17" fmla="*/ 36 h 68"/>
                <a:gd name="T18" fmla="*/ 99 w 115"/>
                <a:gd name="T19" fmla="*/ 43 h 68"/>
                <a:gd name="T20" fmla="*/ 87 w 115"/>
                <a:gd name="T21" fmla="*/ 50 h 68"/>
                <a:gd name="T22" fmla="*/ 74 w 115"/>
                <a:gd name="T23" fmla="*/ 58 h 68"/>
                <a:gd name="T24" fmla="*/ 62 w 115"/>
                <a:gd name="T25" fmla="*/ 65 h 68"/>
                <a:gd name="T26" fmla="*/ 57 w 115"/>
                <a:gd name="T27" fmla="*/ 67 h 68"/>
                <a:gd name="T28" fmla="*/ 51 w 115"/>
                <a:gd name="T29" fmla="*/ 68 h 68"/>
                <a:gd name="T30" fmla="*/ 45 w 115"/>
                <a:gd name="T31" fmla="*/ 67 h 68"/>
                <a:gd name="T32" fmla="*/ 40 w 115"/>
                <a:gd name="T33" fmla="*/ 66 h 68"/>
                <a:gd name="T34" fmla="*/ 31 w 115"/>
                <a:gd name="T35" fmla="*/ 60 h 68"/>
                <a:gd name="T36" fmla="*/ 21 w 115"/>
                <a:gd name="T37" fmla="*/ 55 h 68"/>
                <a:gd name="T38" fmla="*/ 13 w 115"/>
                <a:gd name="T39" fmla="*/ 49 h 68"/>
                <a:gd name="T40" fmla="*/ 4 w 115"/>
                <a:gd name="T41" fmla="*/ 44 h 68"/>
                <a:gd name="T42" fmla="*/ 0 w 115"/>
                <a:gd name="T43" fmla="*/ 41 h 68"/>
                <a:gd name="T44" fmla="*/ 0 w 115"/>
                <a:gd name="T45" fmla="*/ 37 h 68"/>
                <a:gd name="T46" fmla="*/ 1 w 115"/>
                <a:gd name="T47" fmla="*/ 35 h 68"/>
                <a:gd name="T48" fmla="*/ 5 w 115"/>
                <a:gd name="T49" fmla="*/ 31 h 68"/>
                <a:gd name="T50" fmla="*/ 17 w 115"/>
                <a:gd name="T51" fmla="*/ 24 h 68"/>
                <a:gd name="T52" fmla="*/ 29 w 115"/>
                <a:gd name="T53" fmla="*/ 17 h 68"/>
                <a:gd name="T54" fmla="*/ 40 w 115"/>
                <a:gd name="T55" fmla="*/ 10 h 68"/>
                <a:gd name="T56" fmla="*/ 54 w 115"/>
                <a:gd name="T57" fmla="*/ 3 h 68"/>
                <a:gd name="T58" fmla="*/ 58 w 115"/>
                <a:gd name="T59" fmla="*/ 0 h 68"/>
                <a:gd name="T60" fmla="*/ 64 w 115"/>
                <a:gd name="T61" fmla="*/ 0 h 68"/>
                <a:gd name="T62" fmla="*/ 70 w 115"/>
                <a:gd name="T63" fmla="*/ 0 h 68"/>
                <a:gd name="T64" fmla="*/ 75 w 115"/>
                <a:gd name="T65"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5" h="68">
                  <a:moveTo>
                    <a:pt x="75" y="2"/>
                  </a:moveTo>
                  <a:lnTo>
                    <a:pt x="84" y="8"/>
                  </a:lnTo>
                  <a:lnTo>
                    <a:pt x="93" y="12"/>
                  </a:lnTo>
                  <a:lnTo>
                    <a:pt x="102" y="18"/>
                  </a:lnTo>
                  <a:lnTo>
                    <a:pt x="112" y="23"/>
                  </a:lnTo>
                  <a:lnTo>
                    <a:pt x="115" y="27"/>
                  </a:lnTo>
                  <a:lnTo>
                    <a:pt x="115" y="30"/>
                  </a:lnTo>
                  <a:lnTo>
                    <a:pt x="114" y="34"/>
                  </a:lnTo>
                  <a:lnTo>
                    <a:pt x="111" y="36"/>
                  </a:lnTo>
                  <a:lnTo>
                    <a:pt x="99" y="43"/>
                  </a:lnTo>
                  <a:lnTo>
                    <a:pt x="87" y="50"/>
                  </a:lnTo>
                  <a:lnTo>
                    <a:pt x="74" y="58"/>
                  </a:lnTo>
                  <a:lnTo>
                    <a:pt x="62" y="65"/>
                  </a:lnTo>
                  <a:lnTo>
                    <a:pt x="57" y="67"/>
                  </a:lnTo>
                  <a:lnTo>
                    <a:pt x="51" y="68"/>
                  </a:lnTo>
                  <a:lnTo>
                    <a:pt x="45" y="67"/>
                  </a:lnTo>
                  <a:lnTo>
                    <a:pt x="40" y="66"/>
                  </a:lnTo>
                  <a:lnTo>
                    <a:pt x="31" y="60"/>
                  </a:lnTo>
                  <a:lnTo>
                    <a:pt x="21" y="55"/>
                  </a:lnTo>
                  <a:lnTo>
                    <a:pt x="13" y="49"/>
                  </a:lnTo>
                  <a:lnTo>
                    <a:pt x="4" y="44"/>
                  </a:lnTo>
                  <a:lnTo>
                    <a:pt x="0" y="41"/>
                  </a:lnTo>
                  <a:lnTo>
                    <a:pt x="0" y="37"/>
                  </a:lnTo>
                  <a:lnTo>
                    <a:pt x="1" y="35"/>
                  </a:lnTo>
                  <a:lnTo>
                    <a:pt x="5" y="31"/>
                  </a:lnTo>
                  <a:lnTo>
                    <a:pt x="17" y="24"/>
                  </a:lnTo>
                  <a:lnTo>
                    <a:pt x="29" y="17"/>
                  </a:lnTo>
                  <a:lnTo>
                    <a:pt x="40" y="10"/>
                  </a:lnTo>
                  <a:lnTo>
                    <a:pt x="54" y="3"/>
                  </a:lnTo>
                  <a:lnTo>
                    <a:pt x="58" y="0"/>
                  </a:lnTo>
                  <a:lnTo>
                    <a:pt x="64" y="0"/>
                  </a:lnTo>
                  <a:lnTo>
                    <a:pt x="70" y="0"/>
                  </a:lnTo>
                  <a:lnTo>
                    <a:pt x="75"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45" name="Freeform 201">
              <a:extLst>
                <a:ext uri="{FF2B5EF4-FFF2-40B4-BE49-F238E27FC236}">
                  <a16:creationId xmlns:a16="http://schemas.microsoft.com/office/drawing/2014/main" xmlns="" id="{E34B4877-8321-4029-9CF5-67FD3E6219E9}"/>
                </a:ext>
              </a:extLst>
            </p:cNvPr>
            <p:cNvSpPr>
              <a:spLocks/>
            </p:cNvSpPr>
            <p:nvPr/>
          </p:nvSpPr>
          <p:spPr bwMode="auto">
            <a:xfrm>
              <a:off x="8497159" y="3830043"/>
              <a:ext cx="29051" cy="16946"/>
            </a:xfrm>
            <a:custGeom>
              <a:avLst/>
              <a:gdLst>
                <a:gd name="T0" fmla="*/ 75 w 117"/>
                <a:gd name="T1" fmla="*/ 3 h 68"/>
                <a:gd name="T2" fmla="*/ 85 w 117"/>
                <a:gd name="T3" fmla="*/ 9 h 68"/>
                <a:gd name="T4" fmla="*/ 94 w 117"/>
                <a:gd name="T5" fmla="*/ 13 h 68"/>
                <a:gd name="T6" fmla="*/ 104 w 117"/>
                <a:gd name="T7" fmla="*/ 19 h 68"/>
                <a:gd name="T8" fmla="*/ 112 w 117"/>
                <a:gd name="T9" fmla="*/ 24 h 68"/>
                <a:gd name="T10" fmla="*/ 115 w 117"/>
                <a:gd name="T11" fmla="*/ 28 h 68"/>
                <a:gd name="T12" fmla="*/ 117 w 117"/>
                <a:gd name="T13" fmla="*/ 30 h 68"/>
                <a:gd name="T14" fmla="*/ 114 w 117"/>
                <a:gd name="T15" fmla="*/ 34 h 68"/>
                <a:gd name="T16" fmla="*/ 111 w 117"/>
                <a:gd name="T17" fmla="*/ 37 h 68"/>
                <a:gd name="T18" fmla="*/ 99 w 117"/>
                <a:gd name="T19" fmla="*/ 44 h 68"/>
                <a:gd name="T20" fmla="*/ 87 w 117"/>
                <a:gd name="T21" fmla="*/ 52 h 68"/>
                <a:gd name="T22" fmla="*/ 75 w 117"/>
                <a:gd name="T23" fmla="*/ 59 h 68"/>
                <a:gd name="T24" fmla="*/ 63 w 117"/>
                <a:gd name="T25" fmla="*/ 65 h 68"/>
                <a:gd name="T26" fmla="*/ 57 w 117"/>
                <a:gd name="T27" fmla="*/ 67 h 68"/>
                <a:gd name="T28" fmla="*/ 51 w 117"/>
                <a:gd name="T29" fmla="*/ 68 h 68"/>
                <a:gd name="T30" fmla="*/ 45 w 117"/>
                <a:gd name="T31" fmla="*/ 68 h 68"/>
                <a:gd name="T32" fmla="*/ 41 w 117"/>
                <a:gd name="T33" fmla="*/ 67 h 68"/>
                <a:gd name="T34" fmla="*/ 31 w 117"/>
                <a:gd name="T35" fmla="*/ 61 h 68"/>
                <a:gd name="T36" fmla="*/ 23 w 117"/>
                <a:gd name="T37" fmla="*/ 55 h 68"/>
                <a:gd name="T38" fmla="*/ 13 w 117"/>
                <a:gd name="T39" fmla="*/ 50 h 68"/>
                <a:gd name="T40" fmla="*/ 4 w 117"/>
                <a:gd name="T41" fmla="*/ 44 h 68"/>
                <a:gd name="T42" fmla="*/ 1 w 117"/>
                <a:gd name="T43" fmla="*/ 42 h 68"/>
                <a:gd name="T44" fmla="*/ 0 w 117"/>
                <a:gd name="T45" fmla="*/ 38 h 68"/>
                <a:gd name="T46" fmla="*/ 1 w 117"/>
                <a:gd name="T47" fmla="*/ 35 h 68"/>
                <a:gd name="T48" fmla="*/ 5 w 117"/>
                <a:gd name="T49" fmla="*/ 33 h 68"/>
                <a:gd name="T50" fmla="*/ 17 w 117"/>
                <a:gd name="T51" fmla="*/ 25 h 68"/>
                <a:gd name="T52" fmla="*/ 30 w 117"/>
                <a:gd name="T53" fmla="*/ 18 h 68"/>
                <a:gd name="T54" fmla="*/ 42 w 117"/>
                <a:gd name="T55" fmla="*/ 11 h 68"/>
                <a:gd name="T56" fmla="*/ 54 w 117"/>
                <a:gd name="T57" fmla="*/ 4 h 68"/>
                <a:gd name="T58" fmla="*/ 58 w 117"/>
                <a:gd name="T59" fmla="*/ 2 h 68"/>
                <a:gd name="T60" fmla="*/ 64 w 117"/>
                <a:gd name="T61" fmla="*/ 0 h 68"/>
                <a:gd name="T62" fmla="*/ 70 w 117"/>
                <a:gd name="T63" fmla="*/ 2 h 68"/>
                <a:gd name="T64" fmla="*/ 75 w 117"/>
                <a:gd name="T65" fmla="*/ 3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 h="68">
                  <a:moveTo>
                    <a:pt x="75" y="3"/>
                  </a:moveTo>
                  <a:lnTo>
                    <a:pt x="85" y="9"/>
                  </a:lnTo>
                  <a:lnTo>
                    <a:pt x="94" y="13"/>
                  </a:lnTo>
                  <a:lnTo>
                    <a:pt x="104" y="19"/>
                  </a:lnTo>
                  <a:lnTo>
                    <a:pt x="112" y="24"/>
                  </a:lnTo>
                  <a:lnTo>
                    <a:pt x="115" y="28"/>
                  </a:lnTo>
                  <a:lnTo>
                    <a:pt x="117" y="30"/>
                  </a:lnTo>
                  <a:lnTo>
                    <a:pt x="114" y="34"/>
                  </a:lnTo>
                  <a:lnTo>
                    <a:pt x="111" y="37"/>
                  </a:lnTo>
                  <a:lnTo>
                    <a:pt x="99" y="44"/>
                  </a:lnTo>
                  <a:lnTo>
                    <a:pt x="87" y="52"/>
                  </a:lnTo>
                  <a:lnTo>
                    <a:pt x="75" y="59"/>
                  </a:lnTo>
                  <a:lnTo>
                    <a:pt x="63" y="65"/>
                  </a:lnTo>
                  <a:lnTo>
                    <a:pt x="57" y="67"/>
                  </a:lnTo>
                  <a:lnTo>
                    <a:pt x="51" y="68"/>
                  </a:lnTo>
                  <a:lnTo>
                    <a:pt x="45" y="68"/>
                  </a:lnTo>
                  <a:lnTo>
                    <a:pt x="41" y="67"/>
                  </a:lnTo>
                  <a:lnTo>
                    <a:pt x="31" y="61"/>
                  </a:lnTo>
                  <a:lnTo>
                    <a:pt x="23" y="55"/>
                  </a:lnTo>
                  <a:lnTo>
                    <a:pt x="13" y="50"/>
                  </a:lnTo>
                  <a:lnTo>
                    <a:pt x="4" y="44"/>
                  </a:lnTo>
                  <a:lnTo>
                    <a:pt x="1" y="42"/>
                  </a:lnTo>
                  <a:lnTo>
                    <a:pt x="0" y="38"/>
                  </a:lnTo>
                  <a:lnTo>
                    <a:pt x="1" y="35"/>
                  </a:lnTo>
                  <a:lnTo>
                    <a:pt x="5" y="33"/>
                  </a:lnTo>
                  <a:lnTo>
                    <a:pt x="17" y="25"/>
                  </a:lnTo>
                  <a:lnTo>
                    <a:pt x="30" y="18"/>
                  </a:lnTo>
                  <a:lnTo>
                    <a:pt x="42" y="11"/>
                  </a:lnTo>
                  <a:lnTo>
                    <a:pt x="54" y="4"/>
                  </a:lnTo>
                  <a:lnTo>
                    <a:pt x="58" y="2"/>
                  </a:lnTo>
                  <a:lnTo>
                    <a:pt x="64" y="0"/>
                  </a:lnTo>
                  <a:lnTo>
                    <a:pt x="70" y="2"/>
                  </a:lnTo>
                  <a:lnTo>
                    <a:pt x="75"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46" name="Freeform 202">
              <a:extLst>
                <a:ext uri="{FF2B5EF4-FFF2-40B4-BE49-F238E27FC236}">
                  <a16:creationId xmlns:a16="http://schemas.microsoft.com/office/drawing/2014/main" xmlns="" id="{CEC6C4DF-BD64-4350-B8FF-691B6084996B}"/>
                </a:ext>
              </a:extLst>
            </p:cNvPr>
            <p:cNvSpPr>
              <a:spLocks/>
            </p:cNvSpPr>
            <p:nvPr/>
          </p:nvSpPr>
          <p:spPr bwMode="auto">
            <a:xfrm>
              <a:off x="8479001" y="3820359"/>
              <a:ext cx="29051" cy="15736"/>
            </a:xfrm>
            <a:custGeom>
              <a:avLst/>
              <a:gdLst>
                <a:gd name="T0" fmla="*/ 76 w 117"/>
                <a:gd name="T1" fmla="*/ 2 h 67"/>
                <a:gd name="T2" fmla="*/ 85 w 117"/>
                <a:gd name="T3" fmla="*/ 7 h 67"/>
                <a:gd name="T4" fmla="*/ 94 w 117"/>
                <a:gd name="T5" fmla="*/ 13 h 67"/>
                <a:gd name="T6" fmla="*/ 104 w 117"/>
                <a:gd name="T7" fmla="*/ 17 h 67"/>
                <a:gd name="T8" fmla="*/ 113 w 117"/>
                <a:gd name="T9" fmla="*/ 23 h 67"/>
                <a:gd name="T10" fmla="*/ 116 w 117"/>
                <a:gd name="T11" fmla="*/ 26 h 67"/>
                <a:gd name="T12" fmla="*/ 117 w 117"/>
                <a:gd name="T13" fmla="*/ 29 h 67"/>
                <a:gd name="T14" fmla="*/ 116 w 117"/>
                <a:gd name="T15" fmla="*/ 33 h 67"/>
                <a:gd name="T16" fmla="*/ 112 w 117"/>
                <a:gd name="T17" fmla="*/ 36 h 67"/>
                <a:gd name="T18" fmla="*/ 99 w 117"/>
                <a:gd name="T19" fmla="*/ 44 h 67"/>
                <a:gd name="T20" fmla="*/ 87 w 117"/>
                <a:gd name="T21" fmla="*/ 50 h 67"/>
                <a:gd name="T22" fmla="*/ 75 w 117"/>
                <a:gd name="T23" fmla="*/ 57 h 67"/>
                <a:gd name="T24" fmla="*/ 63 w 117"/>
                <a:gd name="T25" fmla="*/ 64 h 67"/>
                <a:gd name="T26" fmla="*/ 57 w 117"/>
                <a:gd name="T27" fmla="*/ 66 h 67"/>
                <a:gd name="T28" fmla="*/ 51 w 117"/>
                <a:gd name="T29" fmla="*/ 67 h 67"/>
                <a:gd name="T30" fmla="*/ 47 w 117"/>
                <a:gd name="T31" fmla="*/ 67 h 67"/>
                <a:gd name="T32" fmla="*/ 41 w 117"/>
                <a:gd name="T33" fmla="*/ 65 h 67"/>
                <a:gd name="T34" fmla="*/ 32 w 117"/>
                <a:gd name="T35" fmla="*/ 60 h 67"/>
                <a:gd name="T36" fmla="*/ 23 w 117"/>
                <a:gd name="T37" fmla="*/ 54 h 67"/>
                <a:gd name="T38" fmla="*/ 13 w 117"/>
                <a:gd name="T39" fmla="*/ 50 h 67"/>
                <a:gd name="T40" fmla="*/ 4 w 117"/>
                <a:gd name="T41" fmla="*/ 44 h 67"/>
                <a:gd name="T42" fmla="*/ 1 w 117"/>
                <a:gd name="T43" fmla="*/ 41 h 67"/>
                <a:gd name="T44" fmla="*/ 0 w 117"/>
                <a:gd name="T45" fmla="*/ 38 h 67"/>
                <a:gd name="T46" fmla="*/ 1 w 117"/>
                <a:gd name="T47" fmla="*/ 34 h 67"/>
                <a:gd name="T48" fmla="*/ 6 w 117"/>
                <a:gd name="T49" fmla="*/ 30 h 67"/>
                <a:gd name="T50" fmla="*/ 18 w 117"/>
                <a:gd name="T51" fmla="*/ 23 h 67"/>
                <a:gd name="T52" fmla="*/ 30 w 117"/>
                <a:gd name="T53" fmla="*/ 16 h 67"/>
                <a:gd name="T54" fmla="*/ 42 w 117"/>
                <a:gd name="T55" fmla="*/ 10 h 67"/>
                <a:gd name="T56" fmla="*/ 54 w 117"/>
                <a:gd name="T57" fmla="*/ 3 h 67"/>
                <a:gd name="T58" fmla="*/ 60 w 117"/>
                <a:gd name="T59" fmla="*/ 1 h 67"/>
                <a:gd name="T60" fmla="*/ 66 w 117"/>
                <a:gd name="T61" fmla="*/ 0 h 67"/>
                <a:gd name="T62" fmla="*/ 70 w 117"/>
                <a:gd name="T63" fmla="*/ 0 h 67"/>
                <a:gd name="T64" fmla="*/ 76 w 117"/>
                <a:gd name="T65" fmla="*/ 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 h="67">
                  <a:moveTo>
                    <a:pt x="76" y="2"/>
                  </a:moveTo>
                  <a:lnTo>
                    <a:pt x="85" y="7"/>
                  </a:lnTo>
                  <a:lnTo>
                    <a:pt x="94" y="13"/>
                  </a:lnTo>
                  <a:lnTo>
                    <a:pt x="104" y="17"/>
                  </a:lnTo>
                  <a:lnTo>
                    <a:pt x="113" y="23"/>
                  </a:lnTo>
                  <a:lnTo>
                    <a:pt x="116" y="26"/>
                  </a:lnTo>
                  <a:lnTo>
                    <a:pt x="117" y="29"/>
                  </a:lnTo>
                  <a:lnTo>
                    <a:pt x="116" y="33"/>
                  </a:lnTo>
                  <a:lnTo>
                    <a:pt x="112" y="36"/>
                  </a:lnTo>
                  <a:lnTo>
                    <a:pt x="99" y="44"/>
                  </a:lnTo>
                  <a:lnTo>
                    <a:pt x="87" y="50"/>
                  </a:lnTo>
                  <a:lnTo>
                    <a:pt x="75" y="57"/>
                  </a:lnTo>
                  <a:lnTo>
                    <a:pt x="63" y="64"/>
                  </a:lnTo>
                  <a:lnTo>
                    <a:pt x="57" y="66"/>
                  </a:lnTo>
                  <a:lnTo>
                    <a:pt x="51" y="67"/>
                  </a:lnTo>
                  <a:lnTo>
                    <a:pt x="47" y="67"/>
                  </a:lnTo>
                  <a:lnTo>
                    <a:pt x="41" y="65"/>
                  </a:lnTo>
                  <a:lnTo>
                    <a:pt x="32" y="60"/>
                  </a:lnTo>
                  <a:lnTo>
                    <a:pt x="23" y="54"/>
                  </a:lnTo>
                  <a:lnTo>
                    <a:pt x="13" y="50"/>
                  </a:lnTo>
                  <a:lnTo>
                    <a:pt x="4" y="44"/>
                  </a:lnTo>
                  <a:lnTo>
                    <a:pt x="1" y="41"/>
                  </a:lnTo>
                  <a:lnTo>
                    <a:pt x="0" y="38"/>
                  </a:lnTo>
                  <a:lnTo>
                    <a:pt x="1" y="34"/>
                  </a:lnTo>
                  <a:lnTo>
                    <a:pt x="6" y="30"/>
                  </a:lnTo>
                  <a:lnTo>
                    <a:pt x="18" y="23"/>
                  </a:lnTo>
                  <a:lnTo>
                    <a:pt x="30" y="16"/>
                  </a:lnTo>
                  <a:lnTo>
                    <a:pt x="42" y="10"/>
                  </a:lnTo>
                  <a:lnTo>
                    <a:pt x="54" y="3"/>
                  </a:lnTo>
                  <a:lnTo>
                    <a:pt x="60" y="1"/>
                  </a:lnTo>
                  <a:lnTo>
                    <a:pt x="66" y="0"/>
                  </a:lnTo>
                  <a:lnTo>
                    <a:pt x="70" y="0"/>
                  </a:lnTo>
                  <a:lnTo>
                    <a:pt x="76"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47" name="Freeform 203">
              <a:extLst>
                <a:ext uri="{FF2B5EF4-FFF2-40B4-BE49-F238E27FC236}">
                  <a16:creationId xmlns:a16="http://schemas.microsoft.com/office/drawing/2014/main" xmlns="" id="{84A9CD6D-74E6-4CF8-808B-2FE2C5541712}"/>
                </a:ext>
              </a:extLst>
            </p:cNvPr>
            <p:cNvSpPr>
              <a:spLocks/>
            </p:cNvSpPr>
            <p:nvPr/>
          </p:nvSpPr>
          <p:spPr bwMode="auto">
            <a:xfrm>
              <a:off x="8460845" y="3809465"/>
              <a:ext cx="29051" cy="16946"/>
            </a:xfrm>
            <a:custGeom>
              <a:avLst/>
              <a:gdLst>
                <a:gd name="T0" fmla="*/ 76 w 117"/>
                <a:gd name="T1" fmla="*/ 1 h 68"/>
                <a:gd name="T2" fmla="*/ 85 w 117"/>
                <a:gd name="T3" fmla="*/ 7 h 68"/>
                <a:gd name="T4" fmla="*/ 94 w 117"/>
                <a:gd name="T5" fmla="*/ 12 h 68"/>
                <a:gd name="T6" fmla="*/ 104 w 117"/>
                <a:gd name="T7" fmla="*/ 18 h 68"/>
                <a:gd name="T8" fmla="*/ 113 w 117"/>
                <a:gd name="T9" fmla="*/ 23 h 68"/>
                <a:gd name="T10" fmla="*/ 116 w 117"/>
                <a:gd name="T11" fmla="*/ 26 h 68"/>
                <a:gd name="T12" fmla="*/ 117 w 117"/>
                <a:gd name="T13" fmla="*/ 29 h 68"/>
                <a:gd name="T14" fmla="*/ 116 w 117"/>
                <a:gd name="T15" fmla="*/ 33 h 68"/>
                <a:gd name="T16" fmla="*/ 112 w 117"/>
                <a:gd name="T17" fmla="*/ 35 h 68"/>
                <a:gd name="T18" fmla="*/ 100 w 117"/>
                <a:gd name="T19" fmla="*/ 43 h 68"/>
                <a:gd name="T20" fmla="*/ 87 w 117"/>
                <a:gd name="T21" fmla="*/ 50 h 68"/>
                <a:gd name="T22" fmla="*/ 75 w 117"/>
                <a:gd name="T23" fmla="*/ 57 h 68"/>
                <a:gd name="T24" fmla="*/ 63 w 117"/>
                <a:gd name="T25" fmla="*/ 64 h 68"/>
                <a:gd name="T26" fmla="*/ 59 w 117"/>
                <a:gd name="T27" fmla="*/ 66 h 68"/>
                <a:gd name="T28" fmla="*/ 53 w 117"/>
                <a:gd name="T29" fmla="*/ 68 h 68"/>
                <a:gd name="T30" fmla="*/ 47 w 117"/>
                <a:gd name="T31" fmla="*/ 66 h 68"/>
                <a:gd name="T32" fmla="*/ 42 w 117"/>
                <a:gd name="T33" fmla="*/ 65 h 68"/>
                <a:gd name="T34" fmla="*/ 32 w 117"/>
                <a:gd name="T35" fmla="*/ 59 h 68"/>
                <a:gd name="T36" fmla="*/ 23 w 117"/>
                <a:gd name="T37" fmla="*/ 54 h 68"/>
                <a:gd name="T38" fmla="*/ 13 w 117"/>
                <a:gd name="T39" fmla="*/ 48 h 68"/>
                <a:gd name="T40" fmla="*/ 5 w 117"/>
                <a:gd name="T41" fmla="*/ 44 h 68"/>
                <a:gd name="T42" fmla="*/ 1 w 117"/>
                <a:gd name="T43" fmla="*/ 40 h 68"/>
                <a:gd name="T44" fmla="*/ 0 w 117"/>
                <a:gd name="T45" fmla="*/ 38 h 68"/>
                <a:gd name="T46" fmla="*/ 3 w 117"/>
                <a:gd name="T47" fmla="*/ 34 h 68"/>
                <a:gd name="T48" fmla="*/ 6 w 117"/>
                <a:gd name="T49" fmla="*/ 31 h 68"/>
                <a:gd name="T50" fmla="*/ 18 w 117"/>
                <a:gd name="T51" fmla="*/ 23 h 68"/>
                <a:gd name="T52" fmla="*/ 30 w 117"/>
                <a:gd name="T53" fmla="*/ 16 h 68"/>
                <a:gd name="T54" fmla="*/ 42 w 117"/>
                <a:gd name="T55" fmla="*/ 9 h 68"/>
                <a:gd name="T56" fmla="*/ 54 w 117"/>
                <a:gd name="T57" fmla="*/ 2 h 68"/>
                <a:gd name="T58" fmla="*/ 60 w 117"/>
                <a:gd name="T59" fmla="*/ 0 h 68"/>
                <a:gd name="T60" fmla="*/ 66 w 117"/>
                <a:gd name="T61" fmla="*/ 0 h 68"/>
                <a:gd name="T62" fmla="*/ 72 w 117"/>
                <a:gd name="T63" fmla="*/ 0 h 68"/>
                <a:gd name="T64" fmla="*/ 76 w 117"/>
                <a:gd name="T65" fmla="*/ 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 h="68">
                  <a:moveTo>
                    <a:pt x="76" y="1"/>
                  </a:moveTo>
                  <a:lnTo>
                    <a:pt x="85" y="7"/>
                  </a:lnTo>
                  <a:lnTo>
                    <a:pt x="94" y="12"/>
                  </a:lnTo>
                  <a:lnTo>
                    <a:pt x="104" y="18"/>
                  </a:lnTo>
                  <a:lnTo>
                    <a:pt x="113" y="23"/>
                  </a:lnTo>
                  <a:lnTo>
                    <a:pt x="116" y="26"/>
                  </a:lnTo>
                  <a:lnTo>
                    <a:pt x="117" y="29"/>
                  </a:lnTo>
                  <a:lnTo>
                    <a:pt x="116" y="33"/>
                  </a:lnTo>
                  <a:lnTo>
                    <a:pt x="112" y="35"/>
                  </a:lnTo>
                  <a:lnTo>
                    <a:pt x="100" y="43"/>
                  </a:lnTo>
                  <a:lnTo>
                    <a:pt x="87" y="50"/>
                  </a:lnTo>
                  <a:lnTo>
                    <a:pt x="75" y="57"/>
                  </a:lnTo>
                  <a:lnTo>
                    <a:pt x="63" y="64"/>
                  </a:lnTo>
                  <a:lnTo>
                    <a:pt x="59" y="66"/>
                  </a:lnTo>
                  <a:lnTo>
                    <a:pt x="53" y="68"/>
                  </a:lnTo>
                  <a:lnTo>
                    <a:pt x="47" y="66"/>
                  </a:lnTo>
                  <a:lnTo>
                    <a:pt x="42" y="65"/>
                  </a:lnTo>
                  <a:lnTo>
                    <a:pt x="32" y="59"/>
                  </a:lnTo>
                  <a:lnTo>
                    <a:pt x="23" y="54"/>
                  </a:lnTo>
                  <a:lnTo>
                    <a:pt x="13" y="48"/>
                  </a:lnTo>
                  <a:lnTo>
                    <a:pt x="5" y="44"/>
                  </a:lnTo>
                  <a:lnTo>
                    <a:pt x="1" y="40"/>
                  </a:lnTo>
                  <a:lnTo>
                    <a:pt x="0" y="38"/>
                  </a:lnTo>
                  <a:lnTo>
                    <a:pt x="3" y="34"/>
                  </a:lnTo>
                  <a:lnTo>
                    <a:pt x="6" y="31"/>
                  </a:lnTo>
                  <a:lnTo>
                    <a:pt x="18" y="23"/>
                  </a:lnTo>
                  <a:lnTo>
                    <a:pt x="30" y="16"/>
                  </a:lnTo>
                  <a:lnTo>
                    <a:pt x="42" y="9"/>
                  </a:lnTo>
                  <a:lnTo>
                    <a:pt x="54" y="2"/>
                  </a:lnTo>
                  <a:lnTo>
                    <a:pt x="60" y="0"/>
                  </a:lnTo>
                  <a:lnTo>
                    <a:pt x="66" y="0"/>
                  </a:lnTo>
                  <a:lnTo>
                    <a:pt x="72" y="0"/>
                  </a:lnTo>
                  <a:lnTo>
                    <a:pt x="76"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48" name="Freeform 204">
              <a:extLst>
                <a:ext uri="{FF2B5EF4-FFF2-40B4-BE49-F238E27FC236}">
                  <a16:creationId xmlns:a16="http://schemas.microsoft.com/office/drawing/2014/main" xmlns="" id="{B6725F41-5275-495B-B73C-D161AAE111C8}"/>
                </a:ext>
              </a:extLst>
            </p:cNvPr>
            <p:cNvSpPr>
              <a:spLocks/>
            </p:cNvSpPr>
            <p:nvPr/>
          </p:nvSpPr>
          <p:spPr bwMode="auto">
            <a:xfrm>
              <a:off x="8442688" y="3798571"/>
              <a:ext cx="29051" cy="16946"/>
            </a:xfrm>
            <a:custGeom>
              <a:avLst/>
              <a:gdLst>
                <a:gd name="T0" fmla="*/ 75 w 117"/>
                <a:gd name="T1" fmla="*/ 2 h 67"/>
                <a:gd name="T2" fmla="*/ 85 w 117"/>
                <a:gd name="T3" fmla="*/ 8 h 67"/>
                <a:gd name="T4" fmla="*/ 94 w 117"/>
                <a:gd name="T5" fmla="*/ 13 h 67"/>
                <a:gd name="T6" fmla="*/ 103 w 117"/>
                <a:gd name="T7" fmla="*/ 19 h 67"/>
                <a:gd name="T8" fmla="*/ 112 w 117"/>
                <a:gd name="T9" fmla="*/ 23 h 67"/>
                <a:gd name="T10" fmla="*/ 116 w 117"/>
                <a:gd name="T11" fmla="*/ 27 h 67"/>
                <a:gd name="T12" fmla="*/ 117 w 117"/>
                <a:gd name="T13" fmla="*/ 29 h 67"/>
                <a:gd name="T14" fmla="*/ 115 w 117"/>
                <a:gd name="T15" fmla="*/ 33 h 67"/>
                <a:gd name="T16" fmla="*/ 111 w 117"/>
                <a:gd name="T17" fmla="*/ 37 h 67"/>
                <a:gd name="T18" fmla="*/ 99 w 117"/>
                <a:gd name="T19" fmla="*/ 44 h 67"/>
                <a:gd name="T20" fmla="*/ 87 w 117"/>
                <a:gd name="T21" fmla="*/ 51 h 67"/>
                <a:gd name="T22" fmla="*/ 75 w 117"/>
                <a:gd name="T23" fmla="*/ 58 h 67"/>
                <a:gd name="T24" fmla="*/ 64 w 117"/>
                <a:gd name="T25" fmla="*/ 65 h 67"/>
                <a:gd name="T26" fmla="*/ 58 w 117"/>
                <a:gd name="T27" fmla="*/ 66 h 67"/>
                <a:gd name="T28" fmla="*/ 52 w 117"/>
                <a:gd name="T29" fmla="*/ 67 h 67"/>
                <a:gd name="T30" fmla="*/ 46 w 117"/>
                <a:gd name="T31" fmla="*/ 67 h 67"/>
                <a:gd name="T32" fmla="*/ 41 w 117"/>
                <a:gd name="T33" fmla="*/ 66 h 67"/>
                <a:gd name="T34" fmla="*/ 31 w 117"/>
                <a:gd name="T35" fmla="*/ 60 h 67"/>
                <a:gd name="T36" fmla="*/ 22 w 117"/>
                <a:gd name="T37" fmla="*/ 54 h 67"/>
                <a:gd name="T38" fmla="*/ 14 w 117"/>
                <a:gd name="T39" fmla="*/ 50 h 67"/>
                <a:gd name="T40" fmla="*/ 4 w 117"/>
                <a:gd name="T41" fmla="*/ 44 h 67"/>
                <a:gd name="T42" fmla="*/ 0 w 117"/>
                <a:gd name="T43" fmla="*/ 41 h 67"/>
                <a:gd name="T44" fmla="*/ 0 w 117"/>
                <a:gd name="T45" fmla="*/ 38 h 67"/>
                <a:gd name="T46" fmla="*/ 2 w 117"/>
                <a:gd name="T47" fmla="*/ 34 h 67"/>
                <a:gd name="T48" fmla="*/ 5 w 117"/>
                <a:gd name="T49" fmla="*/ 32 h 67"/>
                <a:gd name="T50" fmla="*/ 17 w 117"/>
                <a:gd name="T51" fmla="*/ 25 h 67"/>
                <a:gd name="T52" fmla="*/ 29 w 117"/>
                <a:gd name="T53" fmla="*/ 17 h 67"/>
                <a:gd name="T54" fmla="*/ 42 w 117"/>
                <a:gd name="T55" fmla="*/ 10 h 67"/>
                <a:gd name="T56" fmla="*/ 54 w 117"/>
                <a:gd name="T57" fmla="*/ 3 h 67"/>
                <a:gd name="T58" fmla="*/ 59 w 117"/>
                <a:gd name="T59" fmla="*/ 1 h 67"/>
                <a:gd name="T60" fmla="*/ 65 w 117"/>
                <a:gd name="T61" fmla="*/ 0 h 67"/>
                <a:gd name="T62" fmla="*/ 71 w 117"/>
                <a:gd name="T63" fmla="*/ 1 h 67"/>
                <a:gd name="T64" fmla="*/ 75 w 117"/>
                <a:gd name="T65" fmla="*/ 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 h="67">
                  <a:moveTo>
                    <a:pt x="75" y="2"/>
                  </a:moveTo>
                  <a:lnTo>
                    <a:pt x="85" y="8"/>
                  </a:lnTo>
                  <a:lnTo>
                    <a:pt x="94" y="13"/>
                  </a:lnTo>
                  <a:lnTo>
                    <a:pt x="103" y="19"/>
                  </a:lnTo>
                  <a:lnTo>
                    <a:pt x="112" y="23"/>
                  </a:lnTo>
                  <a:lnTo>
                    <a:pt x="116" y="27"/>
                  </a:lnTo>
                  <a:lnTo>
                    <a:pt x="117" y="29"/>
                  </a:lnTo>
                  <a:lnTo>
                    <a:pt x="115" y="33"/>
                  </a:lnTo>
                  <a:lnTo>
                    <a:pt x="111" y="37"/>
                  </a:lnTo>
                  <a:lnTo>
                    <a:pt x="99" y="44"/>
                  </a:lnTo>
                  <a:lnTo>
                    <a:pt x="87" y="51"/>
                  </a:lnTo>
                  <a:lnTo>
                    <a:pt x="75" y="58"/>
                  </a:lnTo>
                  <a:lnTo>
                    <a:pt x="64" y="65"/>
                  </a:lnTo>
                  <a:lnTo>
                    <a:pt x="58" y="66"/>
                  </a:lnTo>
                  <a:lnTo>
                    <a:pt x="52" y="67"/>
                  </a:lnTo>
                  <a:lnTo>
                    <a:pt x="46" y="67"/>
                  </a:lnTo>
                  <a:lnTo>
                    <a:pt x="41" y="66"/>
                  </a:lnTo>
                  <a:lnTo>
                    <a:pt x="31" y="60"/>
                  </a:lnTo>
                  <a:lnTo>
                    <a:pt x="22" y="54"/>
                  </a:lnTo>
                  <a:lnTo>
                    <a:pt x="14" y="50"/>
                  </a:lnTo>
                  <a:lnTo>
                    <a:pt x="4" y="44"/>
                  </a:lnTo>
                  <a:lnTo>
                    <a:pt x="0" y="41"/>
                  </a:lnTo>
                  <a:lnTo>
                    <a:pt x="0" y="38"/>
                  </a:lnTo>
                  <a:lnTo>
                    <a:pt x="2" y="34"/>
                  </a:lnTo>
                  <a:lnTo>
                    <a:pt x="5" y="32"/>
                  </a:lnTo>
                  <a:lnTo>
                    <a:pt x="17" y="25"/>
                  </a:lnTo>
                  <a:lnTo>
                    <a:pt x="29" y="17"/>
                  </a:lnTo>
                  <a:lnTo>
                    <a:pt x="42" y="10"/>
                  </a:lnTo>
                  <a:lnTo>
                    <a:pt x="54" y="3"/>
                  </a:lnTo>
                  <a:lnTo>
                    <a:pt x="59" y="1"/>
                  </a:lnTo>
                  <a:lnTo>
                    <a:pt x="65" y="0"/>
                  </a:lnTo>
                  <a:lnTo>
                    <a:pt x="71" y="1"/>
                  </a:lnTo>
                  <a:lnTo>
                    <a:pt x="75"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49" name="Freeform 206">
              <a:extLst>
                <a:ext uri="{FF2B5EF4-FFF2-40B4-BE49-F238E27FC236}">
                  <a16:creationId xmlns:a16="http://schemas.microsoft.com/office/drawing/2014/main" xmlns="" id="{D30D4C88-148D-4B02-BFAA-200EA43538EB}"/>
                </a:ext>
              </a:extLst>
            </p:cNvPr>
            <p:cNvSpPr>
              <a:spLocks/>
            </p:cNvSpPr>
            <p:nvPr/>
          </p:nvSpPr>
          <p:spPr bwMode="auto">
            <a:xfrm>
              <a:off x="8425741" y="3788886"/>
              <a:ext cx="27841" cy="15736"/>
            </a:xfrm>
            <a:custGeom>
              <a:avLst/>
              <a:gdLst>
                <a:gd name="T0" fmla="*/ 74 w 116"/>
                <a:gd name="T1" fmla="*/ 2 h 68"/>
                <a:gd name="T2" fmla="*/ 84 w 116"/>
                <a:gd name="T3" fmla="*/ 7 h 68"/>
                <a:gd name="T4" fmla="*/ 94 w 116"/>
                <a:gd name="T5" fmla="*/ 13 h 68"/>
                <a:gd name="T6" fmla="*/ 103 w 116"/>
                <a:gd name="T7" fmla="*/ 18 h 68"/>
                <a:gd name="T8" fmla="*/ 111 w 116"/>
                <a:gd name="T9" fmla="*/ 24 h 68"/>
                <a:gd name="T10" fmla="*/ 115 w 116"/>
                <a:gd name="T11" fmla="*/ 26 h 68"/>
                <a:gd name="T12" fmla="*/ 116 w 116"/>
                <a:gd name="T13" fmla="*/ 30 h 68"/>
                <a:gd name="T14" fmla="*/ 114 w 116"/>
                <a:gd name="T15" fmla="*/ 33 h 68"/>
                <a:gd name="T16" fmla="*/ 110 w 116"/>
                <a:gd name="T17" fmla="*/ 37 h 68"/>
                <a:gd name="T18" fmla="*/ 98 w 116"/>
                <a:gd name="T19" fmla="*/ 44 h 68"/>
                <a:gd name="T20" fmla="*/ 86 w 116"/>
                <a:gd name="T21" fmla="*/ 50 h 68"/>
                <a:gd name="T22" fmla="*/ 74 w 116"/>
                <a:gd name="T23" fmla="*/ 57 h 68"/>
                <a:gd name="T24" fmla="*/ 63 w 116"/>
                <a:gd name="T25" fmla="*/ 64 h 68"/>
                <a:gd name="T26" fmla="*/ 57 w 116"/>
                <a:gd name="T27" fmla="*/ 66 h 68"/>
                <a:gd name="T28" fmla="*/ 51 w 116"/>
                <a:gd name="T29" fmla="*/ 68 h 68"/>
                <a:gd name="T30" fmla="*/ 45 w 116"/>
                <a:gd name="T31" fmla="*/ 68 h 68"/>
                <a:gd name="T32" fmla="*/ 40 w 116"/>
                <a:gd name="T33" fmla="*/ 65 h 68"/>
                <a:gd name="T34" fmla="*/ 30 w 116"/>
                <a:gd name="T35" fmla="*/ 60 h 68"/>
                <a:gd name="T36" fmla="*/ 22 w 116"/>
                <a:gd name="T37" fmla="*/ 55 h 68"/>
                <a:gd name="T38" fmla="*/ 13 w 116"/>
                <a:gd name="T39" fmla="*/ 50 h 68"/>
                <a:gd name="T40" fmla="*/ 3 w 116"/>
                <a:gd name="T41" fmla="*/ 44 h 68"/>
                <a:gd name="T42" fmla="*/ 1 w 116"/>
                <a:gd name="T43" fmla="*/ 41 h 68"/>
                <a:gd name="T44" fmla="*/ 0 w 116"/>
                <a:gd name="T45" fmla="*/ 38 h 68"/>
                <a:gd name="T46" fmla="*/ 1 w 116"/>
                <a:gd name="T47" fmla="*/ 34 h 68"/>
                <a:gd name="T48" fmla="*/ 4 w 116"/>
                <a:gd name="T49" fmla="*/ 31 h 68"/>
                <a:gd name="T50" fmla="*/ 16 w 116"/>
                <a:gd name="T51" fmla="*/ 24 h 68"/>
                <a:gd name="T52" fmla="*/ 29 w 116"/>
                <a:gd name="T53" fmla="*/ 18 h 68"/>
                <a:gd name="T54" fmla="*/ 41 w 116"/>
                <a:gd name="T55" fmla="*/ 10 h 68"/>
                <a:gd name="T56" fmla="*/ 53 w 116"/>
                <a:gd name="T57" fmla="*/ 3 h 68"/>
                <a:gd name="T58" fmla="*/ 59 w 116"/>
                <a:gd name="T59" fmla="*/ 1 h 68"/>
                <a:gd name="T60" fmla="*/ 64 w 116"/>
                <a:gd name="T61" fmla="*/ 0 h 68"/>
                <a:gd name="T62" fmla="*/ 70 w 116"/>
                <a:gd name="T63" fmla="*/ 0 h 68"/>
                <a:gd name="T64" fmla="*/ 74 w 116"/>
                <a:gd name="T65"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68">
                  <a:moveTo>
                    <a:pt x="74" y="2"/>
                  </a:moveTo>
                  <a:lnTo>
                    <a:pt x="84" y="7"/>
                  </a:lnTo>
                  <a:lnTo>
                    <a:pt x="94" y="13"/>
                  </a:lnTo>
                  <a:lnTo>
                    <a:pt x="103" y="18"/>
                  </a:lnTo>
                  <a:lnTo>
                    <a:pt x="111" y="24"/>
                  </a:lnTo>
                  <a:lnTo>
                    <a:pt x="115" y="26"/>
                  </a:lnTo>
                  <a:lnTo>
                    <a:pt x="116" y="30"/>
                  </a:lnTo>
                  <a:lnTo>
                    <a:pt x="114" y="33"/>
                  </a:lnTo>
                  <a:lnTo>
                    <a:pt x="110" y="37"/>
                  </a:lnTo>
                  <a:lnTo>
                    <a:pt x="98" y="44"/>
                  </a:lnTo>
                  <a:lnTo>
                    <a:pt x="86" y="50"/>
                  </a:lnTo>
                  <a:lnTo>
                    <a:pt x="74" y="57"/>
                  </a:lnTo>
                  <a:lnTo>
                    <a:pt x="63" y="64"/>
                  </a:lnTo>
                  <a:lnTo>
                    <a:pt x="57" y="66"/>
                  </a:lnTo>
                  <a:lnTo>
                    <a:pt x="51" y="68"/>
                  </a:lnTo>
                  <a:lnTo>
                    <a:pt x="45" y="68"/>
                  </a:lnTo>
                  <a:lnTo>
                    <a:pt x="40" y="65"/>
                  </a:lnTo>
                  <a:lnTo>
                    <a:pt x="30" y="60"/>
                  </a:lnTo>
                  <a:lnTo>
                    <a:pt x="22" y="55"/>
                  </a:lnTo>
                  <a:lnTo>
                    <a:pt x="13" y="50"/>
                  </a:lnTo>
                  <a:lnTo>
                    <a:pt x="3" y="44"/>
                  </a:lnTo>
                  <a:lnTo>
                    <a:pt x="1" y="41"/>
                  </a:lnTo>
                  <a:lnTo>
                    <a:pt x="0" y="38"/>
                  </a:lnTo>
                  <a:lnTo>
                    <a:pt x="1" y="34"/>
                  </a:lnTo>
                  <a:lnTo>
                    <a:pt x="4" y="31"/>
                  </a:lnTo>
                  <a:lnTo>
                    <a:pt x="16" y="24"/>
                  </a:lnTo>
                  <a:lnTo>
                    <a:pt x="29" y="18"/>
                  </a:lnTo>
                  <a:lnTo>
                    <a:pt x="41" y="10"/>
                  </a:lnTo>
                  <a:lnTo>
                    <a:pt x="53" y="3"/>
                  </a:lnTo>
                  <a:lnTo>
                    <a:pt x="59" y="1"/>
                  </a:lnTo>
                  <a:lnTo>
                    <a:pt x="64" y="0"/>
                  </a:lnTo>
                  <a:lnTo>
                    <a:pt x="70" y="0"/>
                  </a:lnTo>
                  <a:lnTo>
                    <a:pt x="74"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50" name="Freeform 207">
              <a:extLst>
                <a:ext uri="{FF2B5EF4-FFF2-40B4-BE49-F238E27FC236}">
                  <a16:creationId xmlns:a16="http://schemas.microsoft.com/office/drawing/2014/main" xmlns="" id="{64179833-3F0E-442B-9F4E-17C3FDB02C21}"/>
                </a:ext>
              </a:extLst>
            </p:cNvPr>
            <p:cNvSpPr>
              <a:spLocks/>
            </p:cNvSpPr>
            <p:nvPr/>
          </p:nvSpPr>
          <p:spPr bwMode="auto">
            <a:xfrm>
              <a:off x="8407585" y="3777992"/>
              <a:ext cx="27841" cy="16946"/>
            </a:xfrm>
            <a:custGeom>
              <a:avLst/>
              <a:gdLst>
                <a:gd name="T0" fmla="*/ 76 w 116"/>
                <a:gd name="T1" fmla="*/ 2 h 68"/>
                <a:gd name="T2" fmla="*/ 84 w 116"/>
                <a:gd name="T3" fmla="*/ 7 h 68"/>
                <a:gd name="T4" fmla="*/ 94 w 116"/>
                <a:gd name="T5" fmla="*/ 13 h 68"/>
                <a:gd name="T6" fmla="*/ 103 w 116"/>
                <a:gd name="T7" fmla="*/ 18 h 68"/>
                <a:gd name="T8" fmla="*/ 113 w 116"/>
                <a:gd name="T9" fmla="*/ 24 h 68"/>
                <a:gd name="T10" fmla="*/ 115 w 116"/>
                <a:gd name="T11" fmla="*/ 26 h 68"/>
                <a:gd name="T12" fmla="*/ 116 w 116"/>
                <a:gd name="T13" fmla="*/ 30 h 68"/>
                <a:gd name="T14" fmla="*/ 115 w 116"/>
                <a:gd name="T15" fmla="*/ 33 h 68"/>
                <a:gd name="T16" fmla="*/ 111 w 116"/>
                <a:gd name="T17" fmla="*/ 36 h 68"/>
                <a:gd name="T18" fmla="*/ 98 w 116"/>
                <a:gd name="T19" fmla="*/ 43 h 68"/>
                <a:gd name="T20" fmla="*/ 86 w 116"/>
                <a:gd name="T21" fmla="*/ 50 h 68"/>
                <a:gd name="T22" fmla="*/ 75 w 116"/>
                <a:gd name="T23" fmla="*/ 57 h 68"/>
                <a:gd name="T24" fmla="*/ 63 w 116"/>
                <a:gd name="T25" fmla="*/ 64 h 68"/>
                <a:gd name="T26" fmla="*/ 57 w 116"/>
                <a:gd name="T27" fmla="*/ 67 h 68"/>
                <a:gd name="T28" fmla="*/ 52 w 116"/>
                <a:gd name="T29" fmla="*/ 68 h 68"/>
                <a:gd name="T30" fmla="*/ 46 w 116"/>
                <a:gd name="T31" fmla="*/ 67 h 68"/>
                <a:gd name="T32" fmla="*/ 41 w 116"/>
                <a:gd name="T33" fmla="*/ 65 h 68"/>
                <a:gd name="T34" fmla="*/ 32 w 116"/>
                <a:gd name="T35" fmla="*/ 59 h 68"/>
                <a:gd name="T36" fmla="*/ 22 w 116"/>
                <a:gd name="T37" fmla="*/ 55 h 68"/>
                <a:gd name="T38" fmla="*/ 13 w 116"/>
                <a:gd name="T39" fmla="*/ 49 h 68"/>
                <a:gd name="T40" fmla="*/ 3 w 116"/>
                <a:gd name="T41" fmla="*/ 44 h 68"/>
                <a:gd name="T42" fmla="*/ 1 w 116"/>
                <a:gd name="T43" fmla="*/ 42 h 68"/>
                <a:gd name="T44" fmla="*/ 0 w 116"/>
                <a:gd name="T45" fmla="*/ 38 h 68"/>
                <a:gd name="T46" fmla="*/ 2 w 116"/>
                <a:gd name="T47" fmla="*/ 34 h 68"/>
                <a:gd name="T48" fmla="*/ 6 w 116"/>
                <a:gd name="T49" fmla="*/ 31 h 68"/>
                <a:gd name="T50" fmla="*/ 17 w 116"/>
                <a:gd name="T51" fmla="*/ 24 h 68"/>
                <a:gd name="T52" fmla="*/ 29 w 116"/>
                <a:gd name="T53" fmla="*/ 17 h 68"/>
                <a:gd name="T54" fmla="*/ 41 w 116"/>
                <a:gd name="T55" fmla="*/ 9 h 68"/>
                <a:gd name="T56" fmla="*/ 53 w 116"/>
                <a:gd name="T57" fmla="*/ 2 h 68"/>
                <a:gd name="T58" fmla="*/ 59 w 116"/>
                <a:gd name="T59" fmla="*/ 1 h 68"/>
                <a:gd name="T60" fmla="*/ 65 w 116"/>
                <a:gd name="T61" fmla="*/ 0 h 68"/>
                <a:gd name="T62" fmla="*/ 71 w 116"/>
                <a:gd name="T63" fmla="*/ 0 h 68"/>
                <a:gd name="T64" fmla="*/ 76 w 116"/>
                <a:gd name="T65"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68">
                  <a:moveTo>
                    <a:pt x="76" y="2"/>
                  </a:moveTo>
                  <a:lnTo>
                    <a:pt x="84" y="7"/>
                  </a:lnTo>
                  <a:lnTo>
                    <a:pt x="94" y="13"/>
                  </a:lnTo>
                  <a:lnTo>
                    <a:pt x="103" y="18"/>
                  </a:lnTo>
                  <a:lnTo>
                    <a:pt x="113" y="24"/>
                  </a:lnTo>
                  <a:lnTo>
                    <a:pt x="115" y="26"/>
                  </a:lnTo>
                  <a:lnTo>
                    <a:pt x="116" y="30"/>
                  </a:lnTo>
                  <a:lnTo>
                    <a:pt x="115" y="33"/>
                  </a:lnTo>
                  <a:lnTo>
                    <a:pt x="111" y="36"/>
                  </a:lnTo>
                  <a:lnTo>
                    <a:pt x="98" y="43"/>
                  </a:lnTo>
                  <a:lnTo>
                    <a:pt x="86" y="50"/>
                  </a:lnTo>
                  <a:lnTo>
                    <a:pt x="75" y="57"/>
                  </a:lnTo>
                  <a:lnTo>
                    <a:pt x="63" y="64"/>
                  </a:lnTo>
                  <a:lnTo>
                    <a:pt x="57" y="67"/>
                  </a:lnTo>
                  <a:lnTo>
                    <a:pt x="52" y="68"/>
                  </a:lnTo>
                  <a:lnTo>
                    <a:pt x="46" y="67"/>
                  </a:lnTo>
                  <a:lnTo>
                    <a:pt x="41" y="65"/>
                  </a:lnTo>
                  <a:lnTo>
                    <a:pt x="32" y="59"/>
                  </a:lnTo>
                  <a:lnTo>
                    <a:pt x="22" y="55"/>
                  </a:lnTo>
                  <a:lnTo>
                    <a:pt x="13" y="49"/>
                  </a:lnTo>
                  <a:lnTo>
                    <a:pt x="3" y="44"/>
                  </a:lnTo>
                  <a:lnTo>
                    <a:pt x="1" y="42"/>
                  </a:lnTo>
                  <a:lnTo>
                    <a:pt x="0" y="38"/>
                  </a:lnTo>
                  <a:lnTo>
                    <a:pt x="2" y="34"/>
                  </a:lnTo>
                  <a:lnTo>
                    <a:pt x="6" y="31"/>
                  </a:lnTo>
                  <a:lnTo>
                    <a:pt x="17" y="24"/>
                  </a:lnTo>
                  <a:lnTo>
                    <a:pt x="29" y="17"/>
                  </a:lnTo>
                  <a:lnTo>
                    <a:pt x="41" y="9"/>
                  </a:lnTo>
                  <a:lnTo>
                    <a:pt x="53" y="2"/>
                  </a:lnTo>
                  <a:lnTo>
                    <a:pt x="59" y="1"/>
                  </a:lnTo>
                  <a:lnTo>
                    <a:pt x="65" y="0"/>
                  </a:lnTo>
                  <a:lnTo>
                    <a:pt x="71" y="0"/>
                  </a:lnTo>
                  <a:lnTo>
                    <a:pt x="76"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51" name="Freeform 208">
              <a:extLst>
                <a:ext uri="{FF2B5EF4-FFF2-40B4-BE49-F238E27FC236}">
                  <a16:creationId xmlns:a16="http://schemas.microsoft.com/office/drawing/2014/main" xmlns="" id="{95E17406-FBAA-46D2-8256-A68F34D70C34}"/>
                </a:ext>
              </a:extLst>
            </p:cNvPr>
            <p:cNvSpPr>
              <a:spLocks/>
            </p:cNvSpPr>
            <p:nvPr/>
          </p:nvSpPr>
          <p:spPr bwMode="auto">
            <a:xfrm>
              <a:off x="8389427" y="3767098"/>
              <a:ext cx="27841" cy="16946"/>
            </a:xfrm>
            <a:custGeom>
              <a:avLst/>
              <a:gdLst>
                <a:gd name="T0" fmla="*/ 75 w 115"/>
                <a:gd name="T1" fmla="*/ 2 h 68"/>
                <a:gd name="T2" fmla="*/ 84 w 115"/>
                <a:gd name="T3" fmla="*/ 8 h 68"/>
                <a:gd name="T4" fmla="*/ 93 w 115"/>
                <a:gd name="T5" fmla="*/ 13 h 68"/>
                <a:gd name="T6" fmla="*/ 102 w 115"/>
                <a:gd name="T7" fmla="*/ 19 h 68"/>
                <a:gd name="T8" fmla="*/ 112 w 115"/>
                <a:gd name="T9" fmla="*/ 24 h 68"/>
                <a:gd name="T10" fmla="*/ 115 w 115"/>
                <a:gd name="T11" fmla="*/ 27 h 68"/>
                <a:gd name="T12" fmla="*/ 115 w 115"/>
                <a:gd name="T13" fmla="*/ 30 h 68"/>
                <a:gd name="T14" fmla="*/ 114 w 115"/>
                <a:gd name="T15" fmla="*/ 33 h 68"/>
                <a:gd name="T16" fmla="*/ 110 w 115"/>
                <a:gd name="T17" fmla="*/ 37 h 68"/>
                <a:gd name="T18" fmla="*/ 99 w 115"/>
                <a:gd name="T19" fmla="*/ 44 h 68"/>
                <a:gd name="T20" fmla="*/ 87 w 115"/>
                <a:gd name="T21" fmla="*/ 51 h 68"/>
                <a:gd name="T22" fmla="*/ 74 w 115"/>
                <a:gd name="T23" fmla="*/ 58 h 68"/>
                <a:gd name="T24" fmla="*/ 62 w 115"/>
                <a:gd name="T25" fmla="*/ 65 h 68"/>
                <a:gd name="T26" fmla="*/ 57 w 115"/>
                <a:gd name="T27" fmla="*/ 68 h 68"/>
                <a:gd name="T28" fmla="*/ 51 w 115"/>
                <a:gd name="T29" fmla="*/ 68 h 68"/>
                <a:gd name="T30" fmla="*/ 45 w 115"/>
                <a:gd name="T31" fmla="*/ 68 h 68"/>
                <a:gd name="T32" fmla="*/ 40 w 115"/>
                <a:gd name="T33" fmla="*/ 67 h 68"/>
                <a:gd name="T34" fmla="*/ 31 w 115"/>
                <a:gd name="T35" fmla="*/ 61 h 68"/>
                <a:gd name="T36" fmla="*/ 21 w 115"/>
                <a:gd name="T37" fmla="*/ 56 h 68"/>
                <a:gd name="T38" fmla="*/ 13 w 115"/>
                <a:gd name="T39" fmla="*/ 50 h 68"/>
                <a:gd name="T40" fmla="*/ 3 w 115"/>
                <a:gd name="T41" fmla="*/ 45 h 68"/>
                <a:gd name="T42" fmla="*/ 0 w 115"/>
                <a:gd name="T43" fmla="*/ 41 h 68"/>
                <a:gd name="T44" fmla="*/ 0 w 115"/>
                <a:gd name="T45" fmla="*/ 38 h 68"/>
                <a:gd name="T46" fmla="*/ 1 w 115"/>
                <a:gd name="T47" fmla="*/ 34 h 68"/>
                <a:gd name="T48" fmla="*/ 5 w 115"/>
                <a:gd name="T49" fmla="*/ 32 h 68"/>
                <a:gd name="T50" fmla="*/ 17 w 115"/>
                <a:gd name="T51" fmla="*/ 25 h 68"/>
                <a:gd name="T52" fmla="*/ 28 w 115"/>
                <a:gd name="T53" fmla="*/ 18 h 68"/>
                <a:gd name="T54" fmla="*/ 40 w 115"/>
                <a:gd name="T55" fmla="*/ 11 h 68"/>
                <a:gd name="T56" fmla="*/ 52 w 115"/>
                <a:gd name="T57" fmla="*/ 3 h 68"/>
                <a:gd name="T58" fmla="*/ 58 w 115"/>
                <a:gd name="T59" fmla="*/ 1 h 68"/>
                <a:gd name="T60" fmla="*/ 64 w 115"/>
                <a:gd name="T61" fmla="*/ 0 h 68"/>
                <a:gd name="T62" fmla="*/ 70 w 115"/>
                <a:gd name="T63" fmla="*/ 1 h 68"/>
                <a:gd name="T64" fmla="*/ 75 w 115"/>
                <a:gd name="T65"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5" h="68">
                  <a:moveTo>
                    <a:pt x="75" y="2"/>
                  </a:moveTo>
                  <a:lnTo>
                    <a:pt x="84" y="8"/>
                  </a:lnTo>
                  <a:lnTo>
                    <a:pt x="93" y="13"/>
                  </a:lnTo>
                  <a:lnTo>
                    <a:pt x="102" y="19"/>
                  </a:lnTo>
                  <a:lnTo>
                    <a:pt x="112" y="24"/>
                  </a:lnTo>
                  <a:lnTo>
                    <a:pt x="115" y="27"/>
                  </a:lnTo>
                  <a:lnTo>
                    <a:pt x="115" y="30"/>
                  </a:lnTo>
                  <a:lnTo>
                    <a:pt x="114" y="33"/>
                  </a:lnTo>
                  <a:lnTo>
                    <a:pt x="110" y="37"/>
                  </a:lnTo>
                  <a:lnTo>
                    <a:pt x="99" y="44"/>
                  </a:lnTo>
                  <a:lnTo>
                    <a:pt x="87" y="51"/>
                  </a:lnTo>
                  <a:lnTo>
                    <a:pt x="74" y="58"/>
                  </a:lnTo>
                  <a:lnTo>
                    <a:pt x="62" y="65"/>
                  </a:lnTo>
                  <a:lnTo>
                    <a:pt x="57" y="68"/>
                  </a:lnTo>
                  <a:lnTo>
                    <a:pt x="51" y="68"/>
                  </a:lnTo>
                  <a:lnTo>
                    <a:pt x="45" y="68"/>
                  </a:lnTo>
                  <a:lnTo>
                    <a:pt x="40" y="67"/>
                  </a:lnTo>
                  <a:lnTo>
                    <a:pt x="31" y="61"/>
                  </a:lnTo>
                  <a:lnTo>
                    <a:pt x="21" y="56"/>
                  </a:lnTo>
                  <a:lnTo>
                    <a:pt x="13" y="50"/>
                  </a:lnTo>
                  <a:lnTo>
                    <a:pt x="3" y="45"/>
                  </a:lnTo>
                  <a:lnTo>
                    <a:pt x="0" y="41"/>
                  </a:lnTo>
                  <a:lnTo>
                    <a:pt x="0" y="38"/>
                  </a:lnTo>
                  <a:lnTo>
                    <a:pt x="1" y="34"/>
                  </a:lnTo>
                  <a:lnTo>
                    <a:pt x="5" y="32"/>
                  </a:lnTo>
                  <a:lnTo>
                    <a:pt x="17" y="25"/>
                  </a:lnTo>
                  <a:lnTo>
                    <a:pt x="28" y="18"/>
                  </a:lnTo>
                  <a:lnTo>
                    <a:pt x="40" y="11"/>
                  </a:lnTo>
                  <a:lnTo>
                    <a:pt x="52" y="3"/>
                  </a:lnTo>
                  <a:lnTo>
                    <a:pt x="58" y="1"/>
                  </a:lnTo>
                  <a:lnTo>
                    <a:pt x="64" y="0"/>
                  </a:lnTo>
                  <a:lnTo>
                    <a:pt x="70" y="1"/>
                  </a:lnTo>
                  <a:lnTo>
                    <a:pt x="75"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52" name="Freeform 209">
              <a:extLst>
                <a:ext uri="{FF2B5EF4-FFF2-40B4-BE49-F238E27FC236}">
                  <a16:creationId xmlns:a16="http://schemas.microsoft.com/office/drawing/2014/main" xmlns="" id="{418EC705-9E31-487D-B191-89542474186A}"/>
                </a:ext>
              </a:extLst>
            </p:cNvPr>
            <p:cNvSpPr>
              <a:spLocks/>
            </p:cNvSpPr>
            <p:nvPr/>
          </p:nvSpPr>
          <p:spPr bwMode="auto">
            <a:xfrm>
              <a:off x="8371270" y="3757414"/>
              <a:ext cx="27841" cy="15736"/>
            </a:xfrm>
            <a:custGeom>
              <a:avLst/>
              <a:gdLst>
                <a:gd name="T0" fmla="*/ 75 w 115"/>
                <a:gd name="T1" fmla="*/ 2 h 68"/>
                <a:gd name="T2" fmla="*/ 84 w 115"/>
                <a:gd name="T3" fmla="*/ 7 h 68"/>
                <a:gd name="T4" fmla="*/ 94 w 115"/>
                <a:gd name="T5" fmla="*/ 13 h 68"/>
                <a:gd name="T6" fmla="*/ 102 w 115"/>
                <a:gd name="T7" fmla="*/ 18 h 68"/>
                <a:gd name="T8" fmla="*/ 112 w 115"/>
                <a:gd name="T9" fmla="*/ 24 h 68"/>
                <a:gd name="T10" fmla="*/ 115 w 115"/>
                <a:gd name="T11" fmla="*/ 26 h 68"/>
                <a:gd name="T12" fmla="*/ 115 w 115"/>
                <a:gd name="T13" fmla="*/ 30 h 68"/>
                <a:gd name="T14" fmla="*/ 114 w 115"/>
                <a:gd name="T15" fmla="*/ 33 h 68"/>
                <a:gd name="T16" fmla="*/ 111 w 115"/>
                <a:gd name="T17" fmla="*/ 37 h 68"/>
                <a:gd name="T18" fmla="*/ 99 w 115"/>
                <a:gd name="T19" fmla="*/ 44 h 68"/>
                <a:gd name="T20" fmla="*/ 87 w 115"/>
                <a:gd name="T21" fmla="*/ 51 h 68"/>
                <a:gd name="T22" fmla="*/ 75 w 115"/>
                <a:gd name="T23" fmla="*/ 57 h 68"/>
                <a:gd name="T24" fmla="*/ 63 w 115"/>
                <a:gd name="T25" fmla="*/ 64 h 68"/>
                <a:gd name="T26" fmla="*/ 57 w 115"/>
                <a:gd name="T27" fmla="*/ 67 h 68"/>
                <a:gd name="T28" fmla="*/ 51 w 115"/>
                <a:gd name="T29" fmla="*/ 68 h 68"/>
                <a:gd name="T30" fmla="*/ 45 w 115"/>
                <a:gd name="T31" fmla="*/ 68 h 68"/>
                <a:gd name="T32" fmla="*/ 40 w 115"/>
                <a:gd name="T33" fmla="*/ 65 h 68"/>
                <a:gd name="T34" fmla="*/ 31 w 115"/>
                <a:gd name="T35" fmla="*/ 61 h 68"/>
                <a:gd name="T36" fmla="*/ 23 w 115"/>
                <a:gd name="T37" fmla="*/ 55 h 68"/>
                <a:gd name="T38" fmla="*/ 13 w 115"/>
                <a:gd name="T39" fmla="*/ 50 h 68"/>
                <a:gd name="T40" fmla="*/ 4 w 115"/>
                <a:gd name="T41" fmla="*/ 44 h 68"/>
                <a:gd name="T42" fmla="*/ 0 w 115"/>
                <a:gd name="T43" fmla="*/ 42 h 68"/>
                <a:gd name="T44" fmla="*/ 0 w 115"/>
                <a:gd name="T45" fmla="*/ 38 h 68"/>
                <a:gd name="T46" fmla="*/ 1 w 115"/>
                <a:gd name="T47" fmla="*/ 34 h 68"/>
                <a:gd name="T48" fmla="*/ 5 w 115"/>
                <a:gd name="T49" fmla="*/ 31 h 68"/>
                <a:gd name="T50" fmla="*/ 17 w 115"/>
                <a:gd name="T51" fmla="*/ 24 h 68"/>
                <a:gd name="T52" fmla="*/ 30 w 115"/>
                <a:gd name="T53" fmla="*/ 18 h 68"/>
                <a:gd name="T54" fmla="*/ 42 w 115"/>
                <a:gd name="T55" fmla="*/ 11 h 68"/>
                <a:gd name="T56" fmla="*/ 53 w 115"/>
                <a:gd name="T57" fmla="*/ 4 h 68"/>
                <a:gd name="T58" fmla="*/ 58 w 115"/>
                <a:gd name="T59" fmla="*/ 1 h 68"/>
                <a:gd name="T60" fmla="*/ 64 w 115"/>
                <a:gd name="T61" fmla="*/ 0 h 68"/>
                <a:gd name="T62" fmla="*/ 70 w 115"/>
                <a:gd name="T63" fmla="*/ 0 h 68"/>
                <a:gd name="T64" fmla="*/ 75 w 115"/>
                <a:gd name="T65"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5" h="68">
                  <a:moveTo>
                    <a:pt x="75" y="2"/>
                  </a:moveTo>
                  <a:lnTo>
                    <a:pt x="84" y="7"/>
                  </a:lnTo>
                  <a:lnTo>
                    <a:pt x="94" y="13"/>
                  </a:lnTo>
                  <a:lnTo>
                    <a:pt x="102" y="18"/>
                  </a:lnTo>
                  <a:lnTo>
                    <a:pt x="112" y="24"/>
                  </a:lnTo>
                  <a:lnTo>
                    <a:pt x="115" y="26"/>
                  </a:lnTo>
                  <a:lnTo>
                    <a:pt x="115" y="30"/>
                  </a:lnTo>
                  <a:lnTo>
                    <a:pt x="114" y="33"/>
                  </a:lnTo>
                  <a:lnTo>
                    <a:pt x="111" y="37"/>
                  </a:lnTo>
                  <a:lnTo>
                    <a:pt x="99" y="44"/>
                  </a:lnTo>
                  <a:lnTo>
                    <a:pt x="87" y="51"/>
                  </a:lnTo>
                  <a:lnTo>
                    <a:pt x="75" y="57"/>
                  </a:lnTo>
                  <a:lnTo>
                    <a:pt x="63" y="64"/>
                  </a:lnTo>
                  <a:lnTo>
                    <a:pt x="57" y="67"/>
                  </a:lnTo>
                  <a:lnTo>
                    <a:pt x="51" y="68"/>
                  </a:lnTo>
                  <a:lnTo>
                    <a:pt x="45" y="68"/>
                  </a:lnTo>
                  <a:lnTo>
                    <a:pt x="40" y="65"/>
                  </a:lnTo>
                  <a:lnTo>
                    <a:pt x="31" y="61"/>
                  </a:lnTo>
                  <a:lnTo>
                    <a:pt x="23" y="55"/>
                  </a:lnTo>
                  <a:lnTo>
                    <a:pt x="13" y="50"/>
                  </a:lnTo>
                  <a:lnTo>
                    <a:pt x="4" y="44"/>
                  </a:lnTo>
                  <a:lnTo>
                    <a:pt x="0" y="42"/>
                  </a:lnTo>
                  <a:lnTo>
                    <a:pt x="0" y="38"/>
                  </a:lnTo>
                  <a:lnTo>
                    <a:pt x="1" y="34"/>
                  </a:lnTo>
                  <a:lnTo>
                    <a:pt x="5" y="31"/>
                  </a:lnTo>
                  <a:lnTo>
                    <a:pt x="17" y="24"/>
                  </a:lnTo>
                  <a:lnTo>
                    <a:pt x="30" y="18"/>
                  </a:lnTo>
                  <a:lnTo>
                    <a:pt x="42" y="11"/>
                  </a:lnTo>
                  <a:lnTo>
                    <a:pt x="53" y="4"/>
                  </a:lnTo>
                  <a:lnTo>
                    <a:pt x="58" y="1"/>
                  </a:lnTo>
                  <a:lnTo>
                    <a:pt x="64" y="0"/>
                  </a:lnTo>
                  <a:lnTo>
                    <a:pt x="70" y="0"/>
                  </a:lnTo>
                  <a:lnTo>
                    <a:pt x="75"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53" name="Freeform 210">
              <a:extLst>
                <a:ext uri="{FF2B5EF4-FFF2-40B4-BE49-F238E27FC236}">
                  <a16:creationId xmlns:a16="http://schemas.microsoft.com/office/drawing/2014/main" xmlns="" id="{5B9E08DB-9ED6-4016-8B5A-2B4819927E6F}"/>
                </a:ext>
              </a:extLst>
            </p:cNvPr>
            <p:cNvSpPr>
              <a:spLocks/>
            </p:cNvSpPr>
            <p:nvPr/>
          </p:nvSpPr>
          <p:spPr bwMode="auto">
            <a:xfrm>
              <a:off x="8353113" y="3746520"/>
              <a:ext cx="27841" cy="16946"/>
            </a:xfrm>
            <a:custGeom>
              <a:avLst/>
              <a:gdLst>
                <a:gd name="T0" fmla="*/ 76 w 117"/>
                <a:gd name="T1" fmla="*/ 2 h 68"/>
                <a:gd name="T2" fmla="*/ 84 w 117"/>
                <a:gd name="T3" fmla="*/ 7 h 68"/>
                <a:gd name="T4" fmla="*/ 94 w 117"/>
                <a:gd name="T5" fmla="*/ 13 h 68"/>
                <a:gd name="T6" fmla="*/ 103 w 117"/>
                <a:gd name="T7" fmla="*/ 18 h 68"/>
                <a:gd name="T8" fmla="*/ 113 w 117"/>
                <a:gd name="T9" fmla="*/ 24 h 68"/>
                <a:gd name="T10" fmla="*/ 115 w 117"/>
                <a:gd name="T11" fmla="*/ 26 h 68"/>
                <a:gd name="T12" fmla="*/ 117 w 117"/>
                <a:gd name="T13" fmla="*/ 30 h 68"/>
                <a:gd name="T14" fmla="*/ 115 w 117"/>
                <a:gd name="T15" fmla="*/ 33 h 68"/>
                <a:gd name="T16" fmla="*/ 111 w 117"/>
                <a:gd name="T17" fmla="*/ 36 h 68"/>
                <a:gd name="T18" fmla="*/ 99 w 117"/>
                <a:gd name="T19" fmla="*/ 43 h 68"/>
                <a:gd name="T20" fmla="*/ 87 w 117"/>
                <a:gd name="T21" fmla="*/ 50 h 68"/>
                <a:gd name="T22" fmla="*/ 75 w 117"/>
                <a:gd name="T23" fmla="*/ 57 h 68"/>
                <a:gd name="T24" fmla="*/ 63 w 117"/>
                <a:gd name="T25" fmla="*/ 64 h 68"/>
                <a:gd name="T26" fmla="*/ 57 w 117"/>
                <a:gd name="T27" fmla="*/ 67 h 68"/>
                <a:gd name="T28" fmla="*/ 51 w 117"/>
                <a:gd name="T29" fmla="*/ 68 h 68"/>
                <a:gd name="T30" fmla="*/ 46 w 117"/>
                <a:gd name="T31" fmla="*/ 67 h 68"/>
                <a:gd name="T32" fmla="*/ 40 w 117"/>
                <a:gd name="T33" fmla="*/ 66 h 68"/>
                <a:gd name="T34" fmla="*/ 32 w 117"/>
                <a:gd name="T35" fmla="*/ 60 h 68"/>
                <a:gd name="T36" fmla="*/ 23 w 117"/>
                <a:gd name="T37" fmla="*/ 55 h 68"/>
                <a:gd name="T38" fmla="*/ 13 w 117"/>
                <a:gd name="T39" fmla="*/ 49 h 68"/>
                <a:gd name="T40" fmla="*/ 4 w 117"/>
                <a:gd name="T41" fmla="*/ 44 h 68"/>
                <a:gd name="T42" fmla="*/ 1 w 117"/>
                <a:gd name="T43" fmla="*/ 41 h 68"/>
                <a:gd name="T44" fmla="*/ 0 w 117"/>
                <a:gd name="T45" fmla="*/ 38 h 68"/>
                <a:gd name="T46" fmla="*/ 1 w 117"/>
                <a:gd name="T47" fmla="*/ 35 h 68"/>
                <a:gd name="T48" fmla="*/ 6 w 117"/>
                <a:gd name="T49" fmla="*/ 31 h 68"/>
                <a:gd name="T50" fmla="*/ 18 w 117"/>
                <a:gd name="T51" fmla="*/ 24 h 68"/>
                <a:gd name="T52" fmla="*/ 30 w 117"/>
                <a:gd name="T53" fmla="*/ 17 h 68"/>
                <a:gd name="T54" fmla="*/ 42 w 117"/>
                <a:gd name="T55" fmla="*/ 10 h 68"/>
                <a:gd name="T56" fmla="*/ 54 w 117"/>
                <a:gd name="T57" fmla="*/ 2 h 68"/>
                <a:gd name="T58" fmla="*/ 59 w 117"/>
                <a:gd name="T59" fmla="*/ 1 h 68"/>
                <a:gd name="T60" fmla="*/ 64 w 117"/>
                <a:gd name="T61" fmla="*/ 0 h 68"/>
                <a:gd name="T62" fmla="*/ 70 w 117"/>
                <a:gd name="T63" fmla="*/ 0 h 68"/>
                <a:gd name="T64" fmla="*/ 76 w 117"/>
                <a:gd name="T65"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 h="68">
                  <a:moveTo>
                    <a:pt x="76" y="2"/>
                  </a:moveTo>
                  <a:lnTo>
                    <a:pt x="84" y="7"/>
                  </a:lnTo>
                  <a:lnTo>
                    <a:pt x="94" y="13"/>
                  </a:lnTo>
                  <a:lnTo>
                    <a:pt x="103" y="18"/>
                  </a:lnTo>
                  <a:lnTo>
                    <a:pt x="113" y="24"/>
                  </a:lnTo>
                  <a:lnTo>
                    <a:pt x="115" y="26"/>
                  </a:lnTo>
                  <a:lnTo>
                    <a:pt x="117" y="30"/>
                  </a:lnTo>
                  <a:lnTo>
                    <a:pt x="115" y="33"/>
                  </a:lnTo>
                  <a:lnTo>
                    <a:pt x="111" y="36"/>
                  </a:lnTo>
                  <a:lnTo>
                    <a:pt x="99" y="43"/>
                  </a:lnTo>
                  <a:lnTo>
                    <a:pt x="87" y="50"/>
                  </a:lnTo>
                  <a:lnTo>
                    <a:pt x="75" y="57"/>
                  </a:lnTo>
                  <a:lnTo>
                    <a:pt x="63" y="64"/>
                  </a:lnTo>
                  <a:lnTo>
                    <a:pt x="57" y="67"/>
                  </a:lnTo>
                  <a:lnTo>
                    <a:pt x="51" y="68"/>
                  </a:lnTo>
                  <a:lnTo>
                    <a:pt x="46" y="67"/>
                  </a:lnTo>
                  <a:lnTo>
                    <a:pt x="40" y="66"/>
                  </a:lnTo>
                  <a:lnTo>
                    <a:pt x="32" y="60"/>
                  </a:lnTo>
                  <a:lnTo>
                    <a:pt x="23" y="55"/>
                  </a:lnTo>
                  <a:lnTo>
                    <a:pt x="13" y="49"/>
                  </a:lnTo>
                  <a:lnTo>
                    <a:pt x="4" y="44"/>
                  </a:lnTo>
                  <a:lnTo>
                    <a:pt x="1" y="41"/>
                  </a:lnTo>
                  <a:lnTo>
                    <a:pt x="0" y="38"/>
                  </a:lnTo>
                  <a:lnTo>
                    <a:pt x="1" y="35"/>
                  </a:lnTo>
                  <a:lnTo>
                    <a:pt x="6" y="31"/>
                  </a:lnTo>
                  <a:lnTo>
                    <a:pt x="18" y="24"/>
                  </a:lnTo>
                  <a:lnTo>
                    <a:pt x="30" y="17"/>
                  </a:lnTo>
                  <a:lnTo>
                    <a:pt x="42" y="10"/>
                  </a:lnTo>
                  <a:lnTo>
                    <a:pt x="54" y="2"/>
                  </a:lnTo>
                  <a:lnTo>
                    <a:pt x="59" y="1"/>
                  </a:lnTo>
                  <a:lnTo>
                    <a:pt x="64" y="0"/>
                  </a:lnTo>
                  <a:lnTo>
                    <a:pt x="70" y="0"/>
                  </a:lnTo>
                  <a:lnTo>
                    <a:pt x="76"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54" name="Freeform 211">
              <a:extLst>
                <a:ext uri="{FF2B5EF4-FFF2-40B4-BE49-F238E27FC236}">
                  <a16:creationId xmlns:a16="http://schemas.microsoft.com/office/drawing/2014/main" xmlns="" id="{5E4BE889-6EB9-400F-9366-9DF441FCC942}"/>
                </a:ext>
              </a:extLst>
            </p:cNvPr>
            <p:cNvSpPr>
              <a:spLocks/>
            </p:cNvSpPr>
            <p:nvPr/>
          </p:nvSpPr>
          <p:spPr bwMode="auto">
            <a:xfrm>
              <a:off x="8334956" y="3735626"/>
              <a:ext cx="27841" cy="16946"/>
            </a:xfrm>
            <a:custGeom>
              <a:avLst/>
              <a:gdLst>
                <a:gd name="T0" fmla="*/ 76 w 117"/>
                <a:gd name="T1" fmla="*/ 1 h 67"/>
                <a:gd name="T2" fmla="*/ 85 w 117"/>
                <a:gd name="T3" fmla="*/ 7 h 67"/>
                <a:gd name="T4" fmla="*/ 94 w 117"/>
                <a:gd name="T5" fmla="*/ 12 h 67"/>
                <a:gd name="T6" fmla="*/ 104 w 117"/>
                <a:gd name="T7" fmla="*/ 18 h 67"/>
                <a:gd name="T8" fmla="*/ 113 w 117"/>
                <a:gd name="T9" fmla="*/ 23 h 67"/>
                <a:gd name="T10" fmla="*/ 115 w 117"/>
                <a:gd name="T11" fmla="*/ 26 h 67"/>
                <a:gd name="T12" fmla="*/ 117 w 117"/>
                <a:gd name="T13" fmla="*/ 30 h 67"/>
                <a:gd name="T14" fmla="*/ 115 w 117"/>
                <a:gd name="T15" fmla="*/ 32 h 67"/>
                <a:gd name="T16" fmla="*/ 112 w 117"/>
                <a:gd name="T17" fmla="*/ 36 h 67"/>
                <a:gd name="T18" fmla="*/ 100 w 117"/>
                <a:gd name="T19" fmla="*/ 43 h 67"/>
                <a:gd name="T20" fmla="*/ 87 w 117"/>
                <a:gd name="T21" fmla="*/ 50 h 67"/>
                <a:gd name="T22" fmla="*/ 75 w 117"/>
                <a:gd name="T23" fmla="*/ 57 h 67"/>
                <a:gd name="T24" fmla="*/ 63 w 117"/>
                <a:gd name="T25" fmla="*/ 65 h 67"/>
                <a:gd name="T26" fmla="*/ 58 w 117"/>
                <a:gd name="T27" fmla="*/ 67 h 67"/>
                <a:gd name="T28" fmla="*/ 52 w 117"/>
                <a:gd name="T29" fmla="*/ 67 h 67"/>
                <a:gd name="T30" fmla="*/ 46 w 117"/>
                <a:gd name="T31" fmla="*/ 67 h 67"/>
                <a:gd name="T32" fmla="*/ 42 w 117"/>
                <a:gd name="T33" fmla="*/ 66 h 67"/>
                <a:gd name="T34" fmla="*/ 32 w 117"/>
                <a:gd name="T35" fmla="*/ 60 h 67"/>
                <a:gd name="T36" fmla="*/ 23 w 117"/>
                <a:gd name="T37" fmla="*/ 55 h 67"/>
                <a:gd name="T38" fmla="*/ 13 w 117"/>
                <a:gd name="T39" fmla="*/ 49 h 67"/>
                <a:gd name="T40" fmla="*/ 5 w 117"/>
                <a:gd name="T41" fmla="*/ 44 h 67"/>
                <a:gd name="T42" fmla="*/ 1 w 117"/>
                <a:gd name="T43" fmla="*/ 41 h 67"/>
                <a:gd name="T44" fmla="*/ 0 w 117"/>
                <a:gd name="T45" fmla="*/ 37 h 67"/>
                <a:gd name="T46" fmla="*/ 2 w 117"/>
                <a:gd name="T47" fmla="*/ 34 h 67"/>
                <a:gd name="T48" fmla="*/ 6 w 117"/>
                <a:gd name="T49" fmla="*/ 31 h 67"/>
                <a:gd name="T50" fmla="*/ 18 w 117"/>
                <a:gd name="T51" fmla="*/ 24 h 67"/>
                <a:gd name="T52" fmla="*/ 30 w 117"/>
                <a:gd name="T53" fmla="*/ 17 h 67"/>
                <a:gd name="T54" fmla="*/ 42 w 117"/>
                <a:gd name="T55" fmla="*/ 10 h 67"/>
                <a:gd name="T56" fmla="*/ 54 w 117"/>
                <a:gd name="T57" fmla="*/ 3 h 67"/>
                <a:gd name="T58" fmla="*/ 60 w 117"/>
                <a:gd name="T59" fmla="*/ 0 h 67"/>
                <a:gd name="T60" fmla="*/ 66 w 117"/>
                <a:gd name="T61" fmla="*/ 0 h 67"/>
                <a:gd name="T62" fmla="*/ 71 w 117"/>
                <a:gd name="T63" fmla="*/ 0 h 67"/>
                <a:gd name="T64" fmla="*/ 76 w 117"/>
                <a:gd name="T65" fmla="*/ 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 h="67">
                  <a:moveTo>
                    <a:pt x="76" y="1"/>
                  </a:moveTo>
                  <a:lnTo>
                    <a:pt x="85" y="7"/>
                  </a:lnTo>
                  <a:lnTo>
                    <a:pt x="94" y="12"/>
                  </a:lnTo>
                  <a:lnTo>
                    <a:pt x="104" y="18"/>
                  </a:lnTo>
                  <a:lnTo>
                    <a:pt x="113" y="23"/>
                  </a:lnTo>
                  <a:lnTo>
                    <a:pt x="115" y="26"/>
                  </a:lnTo>
                  <a:lnTo>
                    <a:pt x="117" y="30"/>
                  </a:lnTo>
                  <a:lnTo>
                    <a:pt x="115" y="32"/>
                  </a:lnTo>
                  <a:lnTo>
                    <a:pt x="112" y="36"/>
                  </a:lnTo>
                  <a:lnTo>
                    <a:pt x="100" y="43"/>
                  </a:lnTo>
                  <a:lnTo>
                    <a:pt x="87" y="50"/>
                  </a:lnTo>
                  <a:lnTo>
                    <a:pt x="75" y="57"/>
                  </a:lnTo>
                  <a:lnTo>
                    <a:pt x="63" y="65"/>
                  </a:lnTo>
                  <a:lnTo>
                    <a:pt x="58" y="67"/>
                  </a:lnTo>
                  <a:lnTo>
                    <a:pt x="52" y="67"/>
                  </a:lnTo>
                  <a:lnTo>
                    <a:pt x="46" y="67"/>
                  </a:lnTo>
                  <a:lnTo>
                    <a:pt x="42" y="66"/>
                  </a:lnTo>
                  <a:lnTo>
                    <a:pt x="32" y="60"/>
                  </a:lnTo>
                  <a:lnTo>
                    <a:pt x="23" y="55"/>
                  </a:lnTo>
                  <a:lnTo>
                    <a:pt x="13" y="49"/>
                  </a:lnTo>
                  <a:lnTo>
                    <a:pt x="5" y="44"/>
                  </a:lnTo>
                  <a:lnTo>
                    <a:pt x="1" y="41"/>
                  </a:lnTo>
                  <a:lnTo>
                    <a:pt x="0" y="37"/>
                  </a:lnTo>
                  <a:lnTo>
                    <a:pt x="2" y="34"/>
                  </a:lnTo>
                  <a:lnTo>
                    <a:pt x="6" y="31"/>
                  </a:lnTo>
                  <a:lnTo>
                    <a:pt x="18" y="24"/>
                  </a:lnTo>
                  <a:lnTo>
                    <a:pt x="30" y="17"/>
                  </a:lnTo>
                  <a:lnTo>
                    <a:pt x="42" y="10"/>
                  </a:lnTo>
                  <a:lnTo>
                    <a:pt x="54" y="3"/>
                  </a:lnTo>
                  <a:lnTo>
                    <a:pt x="60" y="0"/>
                  </a:lnTo>
                  <a:lnTo>
                    <a:pt x="66" y="0"/>
                  </a:lnTo>
                  <a:lnTo>
                    <a:pt x="71" y="0"/>
                  </a:lnTo>
                  <a:lnTo>
                    <a:pt x="76"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55" name="Freeform 212">
              <a:extLst>
                <a:ext uri="{FF2B5EF4-FFF2-40B4-BE49-F238E27FC236}">
                  <a16:creationId xmlns:a16="http://schemas.microsoft.com/office/drawing/2014/main" xmlns="" id="{BAB1993D-7969-45E2-B1A7-54DBA447C846}"/>
                </a:ext>
              </a:extLst>
            </p:cNvPr>
            <p:cNvSpPr>
              <a:spLocks/>
            </p:cNvSpPr>
            <p:nvPr/>
          </p:nvSpPr>
          <p:spPr bwMode="auto">
            <a:xfrm>
              <a:off x="8316800" y="3725942"/>
              <a:ext cx="27841" cy="15736"/>
            </a:xfrm>
            <a:custGeom>
              <a:avLst/>
              <a:gdLst>
                <a:gd name="T0" fmla="*/ 75 w 116"/>
                <a:gd name="T1" fmla="*/ 3 h 68"/>
                <a:gd name="T2" fmla="*/ 85 w 116"/>
                <a:gd name="T3" fmla="*/ 7 h 68"/>
                <a:gd name="T4" fmla="*/ 94 w 116"/>
                <a:gd name="T5" fmla="*/ 13 h 68"/>
                <a:gd name="T6" fmla="*/ 103 w 116"/>
                <a:gd name="T7" fmla="*/ 18 h 68"/>
                <a:gd name="T8" fmla="*/ 112 w 116"/>
                <a:gd name="T9" fmla="*/ 24 h 68"/>
                <a:gd name="T10" fmla="*/ 116 w 116"/>
                <a:gd name="T11" fmla="*/ 26 h 68"/>
                <a:gd name="T12" fmla="*/ 116 w 116"/>
                <a:gd name="T13" fmla="*/ 30 h 68"/>
                <a:gd name="T14" fmla="*/ 115 w 116"/>
                <a:gd name="T15" fmla="*/ 34 h 68"/>
                <a:gd name="T16" fmla="*/ 111 w 116"/>
                <a:gd name="T17" fmla="*/ 37 h 68"/>
                <a:gd name="T18" fmla="*/ 99 w 116"/>
                <a:gd name="T19" fmla="*/ 44 h 68"/>
                <a:gd name="T20" fmla="*/ 87 w 116"/>
                <a:gd name="T21" fmla="*/ 51 h 68"/>
                <a:gd name="T22" fmla="*/ 75 w 116"/>
                <a:gd name="T23" fmla="*/ 59 h 68"/>
                <a:gd name="T24" fmla="*/ 62 w 116"/>
                <a:gd name="T25" fmla="*/ 66 h 68"/>
                <a:gd name="T26" fmla="*/ 57 w 116"/>
                <a:gd name="T27" fmla="*/ 67 h 68"/>
                <a:gd name="T28" fmla="*/ 51 w 116"/>
                <a:gd name="T29" fmla="*/ 68 h 68"/>
                <a:gd name="T30" fmla="*/ 46 w 116"/>
                <a:gd name="T31" fmla="*/ 68 h 68"/>
                <a:gd name="T32" fmla="*/ 41 w 116"/>
                <a:gd name="T33" fmla="*/ 66 h 68"/>
                <a:gd name="T34" fmla="*/ 31 w 116"/>
                <a:gd name="T35" fmla="*/ 61 h 68"/>
                <a:gd name="T36" fmla="*/ 22 w 116"/>
                <a:gd name="T37" fmla="*/ 55 h 68"/>
                <a:gd name="T38" fmla="*/ 13 w 116"/>
                <a:gd name="T39" fmla="*/ 50 h 68"/>
                <a:gd name="T40" fmla="*/ 4 w 116"/>
                <a:gd name="T41" fmla="*/ 44 h 68"/>
                <a:gd name="T42" fmla="*/ 0 w 116"/>
                <a:gd name="T43" fmla="*/ 42 h 68"/>
                <a:gd name="T44" fmla="*/ 0 w 116"/>
                <a:gd name="T45" fmla="*/ 38 h 68"/>
                <a:gd name="T46" fmla="*/ 2 w 116"/>
                <a:gd name="T47" fmla="*/ 35 h 68"/>
                <a:gd name="T48" fmla="*/ 5 w 116"/>
                <a:gd name="T49" fmla="*/ 32 h 68"/>
                <a:gd name="T50" fmla="*/ 17 w 116"/>
                <a:gd name="T51" fmla="*/ 25 h 68"/>
                <a:gd name="T52" fmla="*/ 29 w 116"/>
                <a:gd name="T53" fmla="*/ 18 h 68"/>
                <a:gd name="T54" fmla="*/ 41 w 116"/>
                <a:gd name="T55" fmla="*/ 11 h 68"/>
                <a:gd name="T56" fmla="*/ 54 w 116"/>
                <a:gd name="T57" fmla="*/ 4 h 68"/>
                <a:gd name="T58" fmla="*/ 59 w 116"/>
                <a:gd name="T59" fmla="*/ 1 h 68"/>
                <a:gd name="T60" fmla="*/ 65 w 116"/>
                <a:gd name="T61" fmla="*/ 0 h 68"/>
                <a:gd name="T62" fmla="*/ 71 w 116"/>
                <a:gd name="T63" fmla="*/ 0 h 68"/>
                <a:gd name="T64" fmla="*/ 75 w 116"/>
                <a:gd name="T65" fmla="*/ 3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68">
                  <a:moveTo>
                    <a:pt x="75" y="3"/>
                  </a:moveTo>
                  <a:lnTo>
                    <a:pt x="85" y="7"/>
                  </a:lnTo>
                  <a:lnTo>
                    <a:pt x="94" y="13"/>
                  </a:lnTo>
                  <a:lnTo>
                    <a:pt x="103" y="18"/>
                  </a:lnTo>
                  <a:lnTo>
                    <a:pt x="112" y="24"/>
                  </a:lnTo>
                  <a:lnTo>
                    <a:pt x="116" y="26"/>
                  </a:lnTo>
                  <a:lnTo>
                    <a:pt x="116" y="30"/>
                  </a:lnTo>
                  <a:lnTo>
                    <a:pt x="115" y="34"/>
                  </a:lnTo>
                  <a:lnTo>
                    <a:pt x="111" y="37"/>
                  </a:lnTo>
                  <a:lnTo>
                    <a:pt x="99" y="44"/>
                  </a:lnTo>
                  <a:lnTo>
                    <a:pt x="87" y="51"/>
                  </a:lnTo>
                  <a:lnTo>
                    <a:pt x="75" y="59"/>
                  </a:lnTo>
                  <a:lnTo>
                    <a:pt x="62" y="66"/>
                  </a:lnTo>
                  <a:lnTo>
                    <a:pt x="57" y="67"/>
                  </a:lnTo>
                  <a:lnTo>
                    <a:pt x="51" y="68"/>
                  </a:lnTo>
                  <a:lnTo>
                    <a:pt x="46" y="68"/>
                  </a:lnTo>
                  <a:lnTo>
                    <a:pt x="41" y="66"/>
                  </a:lnTo>
                  <a:lnTo>
                    <a:pt x="31" y="61"/>
                  </a:lnTo>
                  <a:lnTo>
                    <a:pt x="22" y="55"/>
                  </a:lnTo>
                  <a:lnTo>
                    <a:pt x="13" y="50"/>
                  </a:lnTo>
                  <a:lnTo>
                    <a:pt x="4" y="44"/>
                  </a:lnTo>
                  <a:lnTo>
                    <a:pt x="0" y="42"/>
                  </a:lnTo>
                  <a:lnTo>
                    <a:pt x="0" y="38"/>
                  </a:lnTo>
                  <a:lnTo>
                    <a:pt x="2" y="35"/>
                  </a:lnTo>
                  <a:lnTo>
                    <a:pt x="5" y="32"/>
                  </a:lnTo>
                  <a:lnTo>
                    <a:pt x="17" y="25"/>
                  </a:lnTo>
                  <a:lnTo>
                    <a:pt x="29" y="18"/>
                  </a:lnTo>
                  <a:lnTo>
                    <a:pt x="41" y="11"/>
                  </a:lnTo>
                  <a:lnTo>
                    <a:pt x="54" y="4"/>
                  </a:lnTo>
                  <a:lnTo>
                    <a:pt x="59" y="1"/>
                  </a:lnTo>
                  <a:lnTo>
                    <a:pt x="65" y="0"/>
                  </a:lnTo>
                  <a:lnTo>
                    <a:pt x="71" y="0"/>
                  </a:lnTo>
                  <a:lnTo>
                    <a:pt x="75"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56" name="Freeform 213">
              <a:extLst>
                <a:ext uri="{FF2B5EF4-FFF2-40B4-BE49-F238E27FC236}">
                  <a16:creationId xmlns:a16="http://schemas.microsoft.com/office/drawing/2014/main" xmlns="" id="{CCD788C2-59BE-4C5C-BA40-24CDBBA5797F}"/>
                </a:ext>
              </a:extLst>
            </p:cNvPr>
            <p:cNvSpPr>
              <a:spLocks/>
            </p:cNvSpPr>
            <p:nvPr/>
          </p:nvSpPr>
          <p:spPr bwMode="auto">
            <a:xfrm>
              <a:off x="8298643" y="3715048"/>
              <a:ext cx="27841" cy="15736"/>
            </a:xfrm>
            <a:custGeom>
              <a:avLst/>
              <a:gdLst>
                <a:gd name="T0" fmla="*/ 75 w 117"/>
                <a:gd name="T1" fmla="*/ 3 h 68"/>
                <a:gd name="T2" fmla="*/ 84 w 117"/>
                <a:gd name="T3" fmla="*/ 7 h 68"/>
                <a:gd name="T4" fmla="*/ 94 w 117"/>
                <a:gd name="T5" fmla="*/ 13 h 68"/>
                <a:gd name="T6" fmla="*/ 104 w 117"/>
                <a:gd name="T7" fmla="*/ 18 h 68"/>
                <a:gd name="T8" fmla="*/ 113 w 117"/>
                <a:gd name="T9" fmla="*/ 24 h 68"/>
                <a:gd name="T10" fmla="*/ 117 w 117"/>
                <a:gd name="T11" fmla="*/ 26 h 68"/>
                <a:gd name="T12" fmla="*/ 117 w 117"/>
                <a:gd name="T13" fmla="*/ 30 h 68"/>
                <a:gd name="T14" fmla="*/ 115 w 117"/>
                <a:gd name="T15" fmla="*/ 33 h 68"/>
                <a:gd name="T16" fmla="*/ 112 w 117"/>
                <a:gd name="T17" fmla="*/ 37 h 68"/>
                <a:gd name="T18" fmla="*/ 100 w 117"/>
                <a:gd name="T19" fmla="*/ 44 h 68"/>
                <a:gd name="T20" fmla="*/ 88 w 117"/>
                <a:gd name="T21" fmla="*/ 51 h 68"/>
                <a:gd name="T22" fmla="*/ 76 w 117"/>
                <a:gd name="T23" fmla="*/ 57 h 68"/>
                <a:gd name="T24" fmla="*/ 64 w 117"/>
                <a:gd name="T25" fmla="*/ 64 h 68"/>
                <a:gd name="T26" fmla="*/ 58 w 117"/>
                <a:gd name="T27" fmla="*/ 67 h 68"/>
                <a:gd name="T28" fmla="*/ 52 w 117"/>
                <a:gd name="T29" fmla="*/ 68 h 68"/>
                <a:gd name="T30" fmla="*/ 46 w 117"/>
                <a:gd name="T31" fmla="*/ 68 h 68"/>
                <a:gd name="T32" fmla="*/ 42 w 117"/>
                <a:gd name="T33" fmla="*/ 66 h 68"/>
                <a:gd name="T34" fmla="*/ 32 w 117"/>
                <a:gd name="T35" fmla="*/ 61 h 68"/>
                <a:gd name="T36" fmla="*/ 23 w 117"/>
                <a:gd name="T37" fmla="*/ 55 h 68"/>
                <a:gd name="T38" fmla="*/ 13 w 117"/>
                <a:gd name="T39" fmla="*/ 49 h 68"/>
                <a:gd name="T40" fmla="*/ 4 w 117"/>
                <a:gd name="T41" fmla="*/ 44 h 68"/>
                <a:gd name="T42" fmla="*/ 1 w 117"/>
                <a:gd name="T43" fmla="*/ 41 h 68"/>
                <a:gd name="T44" fmla="*/ 0 w 117"/>
                <a:gd name="T45" fmla="*/ 37 h 68"/>
                <a:gd name="T46" fmla="*/ 1 w 117"/>
                <a:gd name="T47" fmla="*/ 33 h 68"/>
                <a:gd name="T48" fmla="*/ 5 w 117"/>
                <a:gd name="T49" fmla="*/ 31 h 68"/>
                <a:gd name="T50" fmla="*/ 17 w 117"/>
                <a:gd name="T51" fmla="*/ 24 h 68"/>
                <a:gd name="T52" fmla="*/ 30 w 117"/>
                <a:gd name="T53" fmla="*/ 17 h 68"/>
                <a:gd name="T54" fmla="*/ 42 w 117"/>
                <a:gd name="T55" fmla="*/ 10 h 68"/>
                <a:gd name="T56" fmla="*/ 54 w 117"/>
                <a:gd name="T57" fmla="*/ 3 h 68"/>
                <a:gd name="T58" fmla="*/ 58 w 117"/>
                <a:gd name="T59" fmla="*/ 0 h 68"/>
                <a:gd name="T60" fmla="*/ 64 w 117"/>
                <a:gd name="T61" fmla="*/ 0 h 68"/>
                <a:gd name="T62" fmla="*/ 70 w 117"/>
                <a:gd name="T63" fmla="*/ 0 h 68"/>
                <a:gd name="T64" fmla="*/ 75 w 117"/>
                <a:gd name="T65" fmla="*/ 3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 h="68">
                  <a:moveTo>
                    <a:pt x="75" y="3"/>
                  </a:moveTo>
                  <a:lnTo>
                    <a:pt x="84" y="7"/>
                  </a:lnTo>
                  <a:lnTo>
                    <a:pt x="94" y="13"/>
                  </a:lnTo>
                  <a:lnTo>
                    <a:pt x="104" y="18"/>
                  </a:lnTo>
                  <a:lnTo>
                    <a:pt x="113" y="24"/>
                  </a:lnTo>
                  <a:lnTo>
                    <a:pt x="117" y="26"/>
                  </a:lnTo>
                  <a:lnTo>
                    <a:pt x="117" y="30"/>
                  </a:lnTo>
                  <a:lnTo>
                    <a:pt x="115" y="33"/>
                  </a:lnTo>
                  <a:lnTo>
                    <a:pt x="112" y="37"/>
                  </a:lnTo>
                  <a:lnTo>
                    <a:pt x="100" y="44"/>
                  </a:lnTo>
                  <a:lnTo>
                    <a:pt x="88" y="51"/>
                  </a:lnTo>
                  <a:lnTo>
                    <a:pt x="76" y="57"/>
                  </a:lnTo>
                  <a:lnTo>
                    <a:pt x="64" y="64"/>
                  </a:lnTo>
                  <a:lnTo>
                    <a:pt x="58" y="67"/>
                  </a:lnTo>
                  <a:lnTo>
                    <a:pt x="52" y="68"/>
                  </a:lnTo>
                  <a:lnTo>
                    <a:pt x="46" y="68"/>
                  </a:lnTo>
                  <a:lnTo>
                    <a:pt x="42" y="66"/>
                  </a:lnTo>
                  <a:lnTo>
                    <a:pt x="32" y="61"/>
                  </a:lnTo>
                  <a:lnTo>
                    <a:pt x="23" y="55"/>
                  </a:lnTo>
                  <a:lnTo>
                    <a:pt x="13" y="49"/>
                  </a:lnTo>
                  <a:lnTo>
                    <a:pt x="4" y="44"/>
                  </a:lnTo>
                  <a:lnTo>
                    <a:pt x="1" y="41"/>
                  </a:lnTo>
                  <a:lnTo>
                    <a:pt x="0" y="37"/>
                  </a:lnTo>
                  <a:lnTo>
                    <a:pt x="1" y="33"/>
                  </a:lnTo>
                  <a:lnTo>
                    <a:pt x="5" y="31"/>
                  </a:lnTo>
                  <a:lnTo>
                    <a:pt x="17" y="24"/>
                  </a:lnTo>
                  <a:lnTo>
                    <a:pt x="30" y="17"/>
                  </a:lnTo>
                  <a:lnTo>
                    <a:pt x="42" y="10"/>
                  </a:lnTo>
                  <a:lnTo>
                    <a:pt x="54" y="3"/>
                  </a:lnTo>
                  <a:lnTo>
                    <a:pt x="58" y="0"/>
                  </a:lnTo>
                  <a:lnTo>
                    <a:pt x="64" y="0"/>
                  </a:lnTo>
                  <a:lnTo>
                    <a:pt x="70" y="0"/>
                  </a:lnTo>
                  <a:lnTo>
                    <a:pt x="75"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57" name="Freeform 214">
              <a:extLst>
                <a:ext uri="{FF2B5EF4-FFF2-40B4-BE49-F238E27FC236}">
                  <a16:creationId xmlns:a16="http://schemas.microsoft.com/office/drawing/2014/main" xmlns="" id="{02B1EE9C-4DE6-4A61-9D6D-EC6752135F08}"/>
                </a:ext>
              </a:extLst>
            </p:cNvPr>
            <p:cNvSpPr>
              <a:spLocks/>
            </p:cNvSpPr>
            <p:nvPr/>
          </p:nvSpPr>
          <p:spPr bwMode="auto">
            <a:xfrm>
              <a:off x="8278065" y="3727153"/>
              <a:ext cx="37524" cy="21788"/>
            </a:xfrm>
            <a:custGeom>
              <a:avLst/>
              <a:gdLst>
                <a:gd name="T0" fmla="*/ 75 w 157"/>
                <a:gd name="T1" fmla="*/ 2 h 92"/>
                <a:gd name="T2" fmla="*/ 94 w 157"/>
                <a:gd name="T3" fmla="*/ 14 h 92"/>
                <a:gd name="T4" fmla="*/ 114 w 157"/>
                <a:gd name="T5" fmla="*/ 25 h 92"/>
                <a:gd name="T6" fmla="*/ 133 w 157"/>
                <a:gd name="T7" fmla="*/ 36 h 92"/>
                <a:gd name="T8" fmla="*/ 152 w 157"/>
                <a:gd name="T9" fmla="*/ 48 h 92"/>
                <a:gd name="T10" fmla="*/ 154 w 157"/>
                <a:gd name="T11" fmla="*/ 49 h 92"/>
                <a:gd name="T12" fmla="*/ 156 w 157"/>
                <a:gd name="T13" fmla="*/ 51 h 92"/>
                <a:gd name="T14" fmla="*/ 157 w 157"/>
                <a:gd name="T15" fmla="*/ 52 h 92"/>
                <a:gd name="T16" fmla="*/ 157 w 157"/>
                <a:gd name="T17" fmla="*/ 55 h 92"/>
                <a:gd name="T18" fmla="*/ 156 w 157"/>
                <a:gd name="T19" fmla="*/ 58 h 92"/>
                <a:gd name="T20" fmla="*/ 151 w 157"/>
                <a:gd name="T21" fmla="*/ 62 h 92"/>
                <a:gd name="T22" fmla="*/ 139 w 157"/>
                <a:gd name="T23" fmla="*/ 68 h 92"/>
                <a:gd name="T24" fmla="*/ 128 w 157"/>
                <a:gd name="T25" fmla="*/ 75 h 92"/>
                <a:gd name="T26" fmla="*/ 116 w 157"/>
                <a:gd name="T27" fmla="*/ 82 h 92"/>
                <a:gd name="T28" fmla="*/ 104 w 157"/>
                <a:gd name="T29" fmla="*/ 88 h 92"/>
                <a:gd name="T30" fmla="*/ 99 w 157"/>
                <a:gd name="T31" fmla="*/ 90 h 92"/>
                <a:gd name="T32" fmla="*/ 93 w 157"/>
                <a:gd name="T33" fmla="*/ 92 h 92"/>
                <a:gd name="T34" fmla="*/ 87 w 157"/>
                <a:gd name="T35" fmla="*/ 92 h 92"/>
                <a:gd name="T36" fmla="*/ 81 w 157"/>
                <a:gd name="T37" fmla="*/ 89 h 92"/>
                <a:gd name="T38" fmla="*/ 62 w 157"/>
                <a:gd name="T39" fmla="*/ 79 h 92"/>
                <a:gd name="T40" fmla="*/ 41 w 157"/>
                <a:gd name="T41" fmla="*/ 67 h 92"/>
                <a:gd name="T42" fmla="*/ 22 w 157"/>
                <a:gd name="T43" fmla="*/ 56 h 92"/>
                <a:gd name="T44" fmla="*/ 3 w 157"/>
                <a:gd name="T45" fmla="*/ 45 h 92"/>
                <a:gd name="T46" fmla="*/ 1 w 157"/>
                <a:gd name="T47" fmla="*/ 43 h 92"/>
                <a:gd name="T48" fmla="*/ 0 w 157"/>
                <a:gd name="T49" fmla="*/ 42 h 92"/>
                <a:gd name="T50" fmla="*/ 0 w 157"/>
                <a:gd name="T51" fmla="*/ 39 h 92"/>
                <a:gd name="T52" fmla="*/ 0 w 157"/>
                <a:gd name="T53" fmla="*/ 38 h 92"/>
                <a:gd name="T54" fmla="*/ 1 w 157"/>
                <a:gd name="T55" fmla="*/ 34 h 92"/>
                <a:gd name="T56" fmla="*/ 5 w 157"/>
                <a:gd name="T57" fmla="*/ 31 h 92"/>
                <a:gd name="T58" fmla="*/ 16 w 157"/>
                <a:gd name="T59" fmla="*/ 24 h 92"/>
                <a:gd name="T60" fmla="*/ 28 w 157"/>
                <a:gd name="T61" fmla="*/ 17 h 92"/>
                <a:gd name="T62" fmla="*/ 39 w 157"/>
                <a:gd name="T63" fmla="*/ 11 h 92"/>
                <a:gd name="T64" fmla="*/ 51 w 157"/>
                <a:gd name="T65" fmla="*/ 4 h 92"/>
                <a:gd name="T66" fmla="*/ 57 w 157"/>
                <a:gd name="T67" fmla="*/ 1 h 92"/>
                <a:gd name="T68" fmla="*/ 64 w 157"/>
                <a:gd name="T69" fmla="*/ 0 h 92"/>
                <a:gd name="T70" fmla="*/ 70 w 157"/>
                <a:gd name="T71" fmla="*/ 1 h 92"/>
                <a:gd name="T72" fmla="*/ 75 w 157"/>
                <a:gd name="T73" fmla="*/ 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7" h="92">
                  <a:moveTo>
                    <a:pt x="75" y="2"/>
                  </a:moveTo>
                  <a:lnTo>
                    <a:pt x="94" y="14"/>
                  </a:lnTo>
                  <a:lnTo>
                    <a:pt x="114" y="25"/>
                  </a:lnTo>
                  <a:lnTo>
                    <a:pt x="133" y="36"/>
                  </a:lnTo>
                  <a:lnTo>
                    <a:pt x="152" y="48"/>
                  </a:lnTo>
                  <a:lnTo>
                    <a:pt x="154" y="49"/>
                  </a:lnTo>
                  <a:lnTo>
                    <a:pt x="156" y="51"/>
                  </a:lnTo>
                  <a:lnTo>
                    <a:pt x="157" y="52"/>
                  </a:lnTo>
                  <a:lnTo>
                    <a:pt x="157" y="55"/>
                  </a:lnTo>
                  <a:lnTo>
                    <a:pt x="156" y="58"/>
                  </a:lnTo>
                  <a:lnTo>
                    <a:pt x="151" y="62"/>
                  </a:lnTo>
                  <a:lnTo>
                    <a:pt x="139" y="68"/>
                  </a:lnTo>
                  <a:lnTo>
                    <a:pt x="128" y="75"/>
                  </a:lnTo>
                  <a:lnTo>
                    <a:pt x="116" y="82"/>
                  </a:lnTo>
                  <a:lnTo>
                    <a:pt x="104" y="88"/>
                  </a:lnTo>
                  <a:lnTo>
                    <a:pt x="99" y="90"/>
                  </a:lnTo>
                  <a:lnTo>
                    <a:pt x="93" y="92"/>
                  </a:lnTo>
                  <a:lnTo>
                    <a:pt x="87" y="92"/>
                  </a:lnTo>
                  <a:lnTo>
                    <a:pt x="81" y="89"/>
                  </a:lnTo>
                  <a:lnTo>
                    <a:pt x="62" y="79"/>
                  </a:lnTo>
                  <a:lnTo>
                    <a:pt x="41" y="67"/>
                  </a:lnTo>
                  <a:lnTo>
                    <a:pt x="22" y="56"/>
                  </a:lnTo>
                  <a:lnTo>
                    <a:pt x="3" y="45"/>
                  </a:lnTo>
                  <a:lnTo>
                    <a:pt x="1" y="43"/>
                  </a:lnTo>
                  <a:lnTo>
                    <a:pt x="0" y="42"/>
                  </a:lnTo>
                  <a:lnTo>
                    <a:pt x="0" y="39"/>
                  </a:lnTo>
                  <a:lnTo>
                    <a:pt x="0" y="38"/>
                  </a:lnTo>
                  <a:lnTo>
                    <a:pt x="1" y="34"/>
                  </a:lnTo>
                  <a:lnTo>
                    <a:pt x="5" y="31"/>
                  </a:lnTo>
                  <a:lnTo>
                    <a:pt x="16" y="24"/>
                  </a:lnTo>
                  <a:lnTo>
                    <a:pt x="28" y="17"/>
                  </a:lnTo>
                  <a:lnTo>
                    <a:pt x="39" y="11"/>
                  </a:lnTo>
                  <a:lnTo>
                    <a:pt x="51" y="4"/>
                  </a:lnTo>
                  <a:lnTo>
                    <a:pt x="57" y="1"/>
                  </a:lnTo>
                  <a:lnTo>
                    <a:pt x="64" y="0"/>
                  </a:lnTo>
                  <a:lnTo>
                    <a:pt x="70" y="1"/>
                  </a:lnTo>
                  <a:lnTo>
                    <a:pt x="75"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58" name="Freeform 215">
              <a:extLst>
                <a:ext uri="{FF2B5EF4-FFF2-40B4-BE49-F238E27FC236}">
                  <a16:creationId xmlns:a16="http://schemas.microsoft.com/office/drawing/2014/main" xmlns="" id="{15A3782C-90D8-4E55-ADD1-A934DD287DF6}"/>
                </a:ext>
              </a:extLst>
            </p:cNvPr>
            <p:cNvSpPr>
              <a:spLocks/>
            </p:cNvSpPr>
            <p:nvPr/>
          </p:nvSpPr>
          <p:spPr bwMode="auto">
            <a:xfrm>
              <a:off x="8257486" y="3739257"/>
              <a:ext cx="42366" cy="24209"/>
            </a:xfrm>
            <a:custGeom>
              <a:avLst/>
              <a:gdLst>
                <a:gd name="T0" fmla="*/ 76 w 173"/>
                <a:gd name="T1" fmla="*/ 1 h 100"/>
                <a:gd name="T2" fmla="*/ 99 w 173"/>
                <a:gd name="T3" fmla="*/ 15 h 100"/>
                <a:gd name="T4" fmla="*/ 122 w 173"/>
                <a:gd name="T5" fmla="*/ 29 h 100"/>
                <a:gd name="T6" fmla="*/ 145 w 173"/>
                <a:gd name="T7" fmla="*/ 42 h 100"/>
                <a:gd name="T8" fmla="*/ 168 w 173"/>
                <a:gd name="T9" fmla="*/ 55 h 100"/>
                <a:gd name="T10" fmla="*/ 170 w 173"/>
                <a:gd name="T11" fmla="*/ 57 h 100"/>
                <a:gd name="T12" fmla="*/ 172 w 173"/>
                <a:gd name="T13" fmla="*/ 58 h 100"/>
                <a:gd name="T14" fmla="*/ 172 w 173"/>
                <a:gd name="T15" fmla="*/ 61 h 100"/>
                <a:gd name="T16" fmla="*/ 173 w 173"/>
                <a:gd name="T17" fmla="*/ 62 h 100"/>
                <a:gd name="T18" fmla="*/ 170 w 173"/>
                <a:gd name="T19" fmla="*/ 65 h 100"/>
                <a:gd name="T20" fmla="*/ 167 w 173"/>
                <a:gd name="T21" fmla="*/ 69 h 100"/>
                <a:gd name="T22" fmla="*/ 155 w 173"/>
                <a:gd name="T23" fmla="*/ 76 h 100"/>
                <a:gd name="T24" fmla="*/ 143 w 173"/>
                <a:gd name="T25" fmla="*/ 83 h 100"/>
                <a:gd name="T26" fmla="*/ 132 w 173"/>
                <a:gd name="T27" fmla="*/ 89 h 100"/>
                <a:gd name="T28" fmla="*/ 120 w 173"/>
                <a:gd name="T29" fmla="*/ 96 h 100"/>
                <a:gd name="T30" fmla="*/ 115 w 173"/>
                <a:gd name="T31" fmla="*/ 99 h 100"/>
                <a:gd name="T32" fmla="*/ 109 w 173"/>
                <a:gd name="T33" fmla="*/ 100 h 100"/>
                <a:gd name="T34" fmla="*/ 101 w 173"/>
                <a:gd name="T35" fmla="*/ 99 h 100"/>
                <a:gd name="T36" fmla="*/ 97 w 173"/>
                <a:gd name="T37" fmla="*/ 98 h 100"/>
                <a:gd name="T38" fmla="*/ 73 w 173"/>
                <a:gd name="T39" fmla="*/ 84 h 100"/>
                <a:gd name="T40" fmla="*/ 50 w 173"/>
                <a:gd name="T41" fmla="*/ 70 h 100"/>
                <a:gd name="T42" fmla="*/ 28 w 173"/>
                <a:gd name="T43" fmla="*/ 57 h 100"/>
                <a:gd name="T44" fmla="*/ 4 w 173"/>
                <a:gd name="T45" fmla="*/ 44 h 100"/>
                <a:gd name="T46" fmla="*/ 3 w 173"/>
                <a:gd name="T47" fmla="*/ 43 h 100"/>
                <a:gd name="T48" fmla="*/ 0 w 173"/>
                <a:gd name="T49" fmla="*/ 40 h 100"/>
                <a:gd name="T50" fmla="*/ 0 w 173"/>
                <a:gd name="T51" fmla="*/ 39 h 100"/>
                <a:gd name="T52" fmla="*/ 0 w 173"/>
                <a:gd name="T53" fmla="*/ 37 h 100"/>
                <a:gd name="T54" fmla="*/ 2 w 173"/>
                <a:gd name="T55" fmla="*/ 33 h 100"/>
                <a:gd name="T56" fmla="*/ 6 w 173"/>
                <a:gd name="T57" fmla="*/ 30 h 100"/>
                <a:gd name="T58" fmla="*/ 17 w 173"/>
                <a:gd name="T59" fmla="*/ 23 h 100"/>
                <a:gd name="T60" fmla="*/ 29 w 173"/>
                <a:gd name="T61" fmla="*/ 17 h 100"/>
                <a:gd name="T62" fmla="*/ 41 w 173"/>
                <a:gd name="T63" fmla="*/ 9 h 100"/>
                <a:gd name="T64" fmla="*/ 51 w 173"/>
                <a:gd name="T65" fmla="*/ 2 h 100"/>
                <a:gd name="T66" fmla="*/ 57 w 173"/>
                <a:gd name="T67" fmla="*/ 0 h 100"/>
                <a:gd name="T68" fmla="*/ 65 w 173"/>
                <a:gd name="T69" fmla="*/ 0 h 100"/>
                <a:gd name="T70" fmla="*/ 71 w 173"/>
                <a:gd name="T71" fmla="*/ 0 h 100"/>
                <a:gd name="T72" fmla="*/ 76 w 173"/>
                <a:gd name="T73" fmla="*/ 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3" h="100">
                  <a:moveTo>
                    <a:pt x="76" y="1"/>
                  </a:moveTo>
                  <a:lnTo>
                    <a:pt x="99" y="15"/>
                  </a:lnTo>
                  <a:lnTo>
                    <a:pt x="122" y="29"/>
                  </a:lnTo>
                  <a:lnTo>
                    <a:pt x="145" y="42"/>
                  </a:lnTo>
                  <a:lnTo>
                    <a:pt x="168" y="55"/>
                  </a:lnTo>
                  <a:lnTo>
                    <a:pt x="170" y="57"/>
                  </a:lnTo>
                  <a:lnTo>
                    <a:pt x="172" y="58"/>
                  </a:lnTo>
                  <a:lnTo>
                    <a:pt x="172" y="61"/>
                  </a:lnTo>
                  <a:lnTo>
                    <a:pt x="173" y="62"/>
                  </a:lnTo>
                  <a:lnTo>
                    <a:pt x="170" y="65"/>
                  </a:lnTo>
                  <a:lnTo>
                    <a:pt x="167" y="69"/>
                  </a:lnTo>
                  <a:lnTo>
                    <a:pt x="155" y="76"/>
                  </a:lnTo>
                  <a:lnTo>
                    <a:pt x="143" y="83"/>
                  </a:lnTo>
                  <a:lnTo>
                    <a:pt x="132" y="89"/>
                  </a:lnTo>
                  <a:lnTo>
                    <a:pt x="120" y="96"/>
                  </a:lnTo>
                  <a:lnTo>
                    <a:pt x="115" y="99"/>
                  </a:lnTo>
                  <a:lnTo>
                    <a:pt x="109" y="100"/>
                  </a:lnTo>
                  <a:lnTo>
                    <a:pt x="101" y="99"/>
                  </a:lnTo>
                  <a:lnTo>
                    <a:pt x="97" y="98"/>
                  </a:lnTo>
                  <a:lnTo>
                    <a:pt x="73" y="84"/>
                  </a:lnTo>
                  <a:lnTo>
                    <a:pt x="50" y="70"/>
                  </a:lnTo>
                  <a:lnTo>
                    <a:pt x="28" y="57"/>
                  </a:lnTo>
                  <a:lnTo>
                    <a:pt x="4" y="44"/>
                  </a:lnTo>
                  <a:lnTo>
                    <a:pt x="3" y="43"/>
                  </a:lnTo>
                  <a:lnTo>
                    <a:pt x="0" y="40"/>
                  </a:lnTo>
                  <a:lnTo>
                    <a:pt x="0" y="39"/>
                  </a:lnTo>
                  <a:lnTo>
                    <a:pt x="0" y="37"/>
                  </a:lnTo>
                  <a:lnTo>
                    <a:pt x="2" y="33"/>
                  </a:lnTo>
                  <a:lnTo>
                    <a:pt x="6" y="30"/>
                  </a:lnTo>
                  <a:lnTo>
                    <a:pt x="17" y="23"/>
                  </a:lnTo>
                  <a:lnTo>
                    <a:pt x="29" y="17"/>
                  </a:lnTo>
                  <a:lnTo>
                    <a:pt x="41" y="9"/>
                  </a:lnTo>
                  <a:lnTo>
                    <a:pt x="51" y="2"/>
                  </a:lnTo>
                  <a:lnTo>
                    <a:pt x="57" y="0"/>
                  </a:lnTo>
                  <a:lnTo>
                    <a:pt x="65" y="0"/>
                  </a:lnTo>
                  <a:lnTo>
                    <a:pt x="71" y="0"/>
                  </a:lnTo>
                  <a:lnTo>
                    <a:pt x="76"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59" name="Freeform 216">
              <a:extLst>
                <a:ext uri="{FF2B5EF4-FFF2-40B4-BE49-F238E27FC236}">
                  <a16:creationId xmlns:a16="http://schemas.microsoft.com/office/drawing/2014/main" xmlns="" id="{89D1BF09-3D03-4BEC-BB11-15D1223B32DF}"/>
                </a:ext>
              </a:extLst>
            </p:cNvPr>
            <p:cNvSpPr>
              <a:spLocks/>
            </p:cNvSpPr>
            <p:nvPr/>
          </p:nvSpPr>
          <p:spPr bwMode="auto">
            <a:xfrm>
              <a:off x="8236909" y="3750152"/>
              <a:ext cx="52050" cy="30262"/>
            </a:xfrm>
            <a:custGeom>
              <a:avLst/>
              <a:gdLst>
                <a:gd name="T0" fmla="*/ 76 w 212"/>
                <a:gd name="T1" fmla="*/ 2 h 124"/>
                <a:gd name="T2" fmla="*/ 109 w 212"/>
                <a:gd name="T3" fmla="*/ 21 h 124"/>
                <a:gd name="T4" fmla="*/ 141 w 212"/>
                <a:gd name="T5" fmla="*/ 40 h 124"/>
                <a:gd name="T6" fmla="*/ 175 w 212"/>
                <a:gd name="T7" fmla="*/ 59 h 124"/>
                <a:gd name="T8" fmla="*/ 208 w 212"/>
                <a:gd name="T9" fmla="*/ 78 h 124"/>
                <a:gd name="T10" fmla="*/ 210 w 212"/>
                <a:gd name="T11" fmla="*/ 81 h 124"/>
                <a:gd name="T12" fmla="*/ 212 w 212"/>
                <a:gd name="T13" fmla="*/ 82 h 124"/>
                <a:gd name="T14" fmla="*/ 212 w 212"/>
                <a:gd name="T15" fmla="*/ 83 h 124"/>
                <a:gd name="T16" fmla="*/ 212 w 212"/>
                <a:gd name="T17" fmla="*/ 85 h 124"/>
                <a:gd name="T18" fmla="*/ 210 w 212"/>
                <a:gd name="T19" fmla="*/ 89 h 124"/>
                <a:gd name="T20" fmla="*/ 207 w 212"/>
                <a:gd name="T21" fmla="*/ 93 h 124"/>
                <a:gd name="T22" fmla="*/ 195 w 212"/>
                <a:gd name="T23" fmla="*/ 100 h 124"/>
                <a:gd name="T24" fmla="*/ 183 w 212"/>
                <a:gd name="T25" fmla="*/ 106 h 124"/>
                <a:gd name="T26" fmla="*/ 171 w 212"/>
                <a:gd name="T27" fmla="*/ 113 h 124"/>
                <a:gd name="T28" fmla="*/ 160 w 212"/>
                <a:gd name="T29" fmla="*/ 120 h 124"/>
                <a:gd name="T30" fmla="*/ 155 w 212"/>
                <a:gd name="T31" fmla="*/ 122 h 124"/>
                <a:gd name="T32" fmla="*/ 147 w 212"/>
                <a:gd name="T33" fmla="*/ 124 h 124"/>
                <a:gd name="T34" fmla="*/ 141 w 212"/>
                <a:gd name="T35" fmla="*/ 122 h 124"/>
                <a:gd name="T36" fmla="*/ 137 w 212"/>
                <a:gd name="T37" fmla="*/ 121 h 124"/>
                <a:gd name="T38" fmla="*/ 103 w 212"/>
                <a:gd name="T39" fmla="*/ 102 h 124"/>
                <a:gd name="T40" fmla="*/ 70 w 212"/>
                <a:gd name="T41" fmla="*/ 82 h 124"/>
                <a:gd name="T42" fmla="*/ 37 w 212"/>
                <a:gd name="T43" fmla="*/ 63 h 124"/>
                <a:gd name="T44" fmla="*/ 5 w 212"/>
                <a:gd name="T45" fmla="*/ 44 h 124"/>
                <a:gd name="T46" fmla="*/ 2 w 212"/>
                <a:gd name="T47" fmla="*/ 43 h 124"/>
                <a:gd name="T48" fmla="*/ 1 w 212"/>
                <a:gd name="T49" fmla="*/ 41 h 124"/>
                <a:gd name="T50" fmla="*/ 0 w 212"/>
                <a:gd name="T51" fmla="*/ 39 h 124"/>
                <a:gd name="T52" fmla="*/ 0 w 212"/>
                <a:gd name="T53" fmla="*/ 38 h 124"/>
                <a:gd name="T54" fmla="*/ 2 w 212"/>
                <a:gd name="T55" fmla="*/ 33 h 124"/>
                <a:gd name="T56" fmla="*/ 6 w 212"/>
                <a:gd name="T57" fmla="*/ 31 h 124"/>
                <a:gd name="T58" fmla="*/ 18 w 212"/>
                <a:gd name="T59" fmla="*/ 24 h 124"/>
                <a:gd name="T60" fmla="*/ 28 w 212"/>
                <a:gd name="T61" fmla="*/ 16 h 124"/>
                <a:gd name="T62" fmla="*/ 40 w 212"/>
                <a:gd name="T63" fmla="*/ 10 h 124"/>
                <a:gd name="T64" fmla="*/ 52 w 212"/>
                <a:gd name="T65" fmla="*/ 3 h 124"/>
                <a:gd name="T66" fmla="*/ 58 w 212"/>
                <a:gd name="T67" fmla="*/ 1 h 124"/>
                <a:gd name="T68" fmla="*/ 64 w 212"/>
                <a:gd name="T69" fmla="*/ 0 h 124"/>
                <a:gd name="T70" fmla="*/ 70 w 212"/>
                <a:gd name="T71" fmla="*/ 0 h 124"/>
                <a:gd name="T72" fmla="*/ 76 w 212"/>
                <a:gd name="T73" fmla="*/ 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2" h="124">
                  <a:moveTo>
                    <a:pt x="76" y="2"/>
                  </a:moveTo>
                  <a:lnTo>
                    <a:pt x="109" y="21"/>
                  </a:lnTo>
                  <a:lnTo>
                    <a:pt x="141" y="40"/>
                  </a:lnTo>
                  <a:lnTo>
                    <a:pt x="175" y="59"/>
                  </a:lnTo>
                  <a:lnTo>
                    <a:pt x="208" y="78"/>
                  </a:lnTo>
                  <a:lnTo>
                    <a:pt x="210" y="81"/>
                  </a:lnTo>
                  <a:lnTo>
                    <a:pt x="212" y="82"/>
                  </a:lnTo>
                  <a:lnTo>
                    <a:pt x="212" y="83"/>
                  </a:lnTo>
                  <a:lnTo>
                    <a:pt x="212" y="85"/>
                  </a:lnTo>
                  <a:lnTo>
                    <a:pt x="210" y="89"/>
                  </a:lnTo>
                  <a:lnTo>
                    <a:pt x="207" y="93"/>
                  </a:lnTo>
                  <a:lnTo>
                    <a:pt x="195" y="100"/>
                  </a:lnTo>
                  <a:lnTo>
                    <a:pt x="183" y="106"/>
                  </a:lnTo>
                  <a:lnTo>
                    <a:pt x="171" y="113"/>
                  </a:lnTo>
                  <a:lnTo>
                    <a:pt x="160" y="120"/>
                  </a:lnTo>
                  <a:lnTo>
                    <a:pt x="155" y="122"/>
                  </a:lnTo>
                  <a:lnTo>
                    <a:pt x="147" y="124"/>
                  </a:lnTo>
                  <a:lnTo>
                    <a:pt x="141" y="122"/>
                  </a:lnTo>
                  <a:lnTo>
                    <a:pt x="137" y="121"/>
                  </a:lnTo>
                  <a:lnTo>
                    <a:pt x="103" y="102"/>
                  </a:lnTo>
                  <a:lnTo>
                    <a:pt x="70" y="82"/>
                  </a:lnTo>
                  <a:lnTo>
                    <a:pt x="37" y="63"/>
                  </a:lnTo>
                  <a:lnTo>
                    <a:pt x="5" y="44"/>
                  </a:lnTo>
                  <a:lnTo>
                    <a:pt x="2" y="43"/>
                  </a:lnTo>
                  <a:lnTo>
                    <a:pt x="1" y="41"/>
                  </a:lnTo>
                  <a:lnTo>
                    <a:pt x="0" y="39"/>
                  </a:lnTo>
                  <a:lnTo>
                    <a:pt x="0" y="38"/>
                  </a:lnTo>
                  <a:lnTo>
                    <a:pt x="2" y="33"/>
                  </a:lnTo>
                  <a:lnTo>
                    <a:pt x="6" y="31"/>
                  </a:lnTo>
                  <a:lnTo>
                    <a:pt x="18" y="24"/>
                  </a:lnTo>
                  <a:lnTo>
                    <a:pt x="28" y="16"/>
                  </a:lnTo>
                  <a:lnTo>
                    <a:pt x="40" y="10"/>
                  </a:lnTo>
                  <a:lnTo>
                    <a:pt x="52" y="3"/>
                  </a:lnTo>
                  <a:lnTo>
                    <a:pt x="58" y="1"/>
                  </a:lnTo>
                  <a:lnTo>
                    <a:pt x="64" y="0"/>
                  </a:lnTo>
                  <a:lnTo>
                    <a:pt x="70" y="0"/>
                  </a:lnTo>
                  <a:lnTo>
                    <a:pt x="76"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60" name="Freeform 217">
              <a:extLst>
                <a:ext uri="{FF2B5EF4-FFF2-40B4-BE49-F238E27FC236}">
                  <a16:creationId xmlns:a16="http://schemas.microsoft.com/office/drawing/2014/main" xmlns="" id="{BFE6941C-3CE2-4433-AD49-2940A5F1A2D7}"/>
                </a:ext>
              </a:extLst>
            </p:cNvPr>
            <p:cNvSpPr>
              <a:spLocks/>
            </p:cNvSpPr>
            <p:nvPr/>
          </p:nvSpPr>
          <p:spPr bwMode="auto">
            <a:xfrm>
              <a:off x="8216330" y="3762255"/>
              <a:ext cx="32683" cy="19368"/>
            </a:xfrm>
            <a:custGeom>
              <a:avLst/>
              <a:gdLst>
                <a:gd name="T0" fmla="*/ 77 w 136"/>
                <a:gd name="T1" fmla="*/ 2 h 78"/>
                <a:gd name="T2" fmla="*/ 91 w 136"/>
                <a:gd name="T3" fmla="*/ 10 h 78"/>
                <a:gd name="T4" fmla="*/ 104 w 136"/>
                <a:gd name="T5" fmla="*/ 19 h 78"/>
                <a:gd name="T6" fmla="*/ 118 w 136"/>
                <a:gd name="T7" fmla="*/ 26 h 78"/>
                <a:gd name="T8" fmla="*/ 131 w 136"/>
                <a:gd name="T9" fmla="*/ 34 h 78"/>
                <a:gd name="T10" fmla="*/ 134 w 136"/>
                <a:gd name="T11" fmla="*/ 35 h 78"/>
                <a:gd name="T12" fmla="*/ 135 w 136"/>
                <a:gd name="T13" fmla="*/ 38 h 78"/>
                <a:gd name="T14" fmla="*/ 136 w 136"/>
                <a:gd name="T15" fmla="*/ 39 h 78"/>
                <a:gd name="T16" fmla="*/ 136 w 136"/>
                <a:gd name="T17" fmla="*/ 41 h 78"/>
                <a:gd name="T18" fmla="*/ 134 w 136"/>
                <a:gd name="T19" fmla="*/ 45 h 78"/>
                <a:gd name="T20" fmla="*/ 130 w 136"/>
                <a:gd name="T21" fmla="*/ 48 h 78"/>
                <a:gd name="T22" fmla="*/ 118 w 136"/>
                <a:gd name="T23" fmla="*/ 56 h 78"/>
                <a:gd name="T24" fmla="*/ 106 w 136"/>
                <a:gd name="T25" fmla="*/ 61 h 78"/>
                <a:gd name="T26" fmla="*/ 96 w 136"/>
                <a:gd name="T27" fmla="*/ 69 h 78"/>
                <a:gd name="T28" fmla="*/ 84 w 136"/>
                <a:gd name="T29" fmla="*/ 76 h 78"/>
                <a:gd name="T30" fmla="*/ 78 w 136"/>
                <a:gd name="T31" fmla="*/ 78 h 78"/>
                <a:gd name="T32" fmla="*/ 72 w 136"/>
                <a:gd name="T33" fmla="*/ 78 h 78"/>
                <a:gd name="T34" fmla="*/ 65 w 136"/>
                <a:gd name="T35" fmla="*/ 78 h 78"/>
                <a:gd name="T36" fmla="*/ 60 w 136"/>
                <a:gd name="T37" fmla="*/ 76 h 78"/>
                <a:gd name="T38" fmla="*/ 46 w 136"/>
                <a:gd name="T39" fmla="*/ 69 h 78"/>
                <a:gd name="T40" fmla="*/ 33 w 136"/>
                <a:gd name="T41" fmla="*/ 60 h 78"/>
                <a:gd name="T42" fmla="*/ 18 w 136"/>
                <a:gd name="T43" fmla="*/ 52 h 78"/>
                <a:gd name="T44" fmla="*/ 5 w 136"/>
                <a:gd name="T45" fmla="*/ 45 h 78"/>
                <a:gd name="T46" fmla="*/ 3 w 136"/>
                <a:gd name="T47" fmla="*/ 42 h 78"/>
                <a:gd name="T48" fmla="*/ 2 w 136"/>
                <a:gd name="T49" fmla="*/ 41 h 78"/>
                <a:gd name="T50" fmla="*/ 0 w 136"/>
                <a:gd name="T51" fmla="*/ 40 h 78"/>
                <a:gd name="T52" fmla="*/ 0 w 136"/>
                <a:gd name="T53" fmla="*/ 38 h 78"/>
                <a:gd name="T54" fmla="*/ 3 w 136"/>
                <a:gd name="T55" fmla="*/ 34 h 78"/>
                <a:gd name="T56" fmla="*/ 6 w 136"/>
                <a:gd name="T57" fmla="*/ 31 h 78"/>
                <a:gd name="T58" fmla="*/ 18 w 136"/>
                <a:gd name="T59" fmla="*/ 23 h 78"/>
                <a:gd name="T60" fmla="*/ 30 w 136"/>
                <a:gd name="T61" fmla="*/ 17 h 78"/>
                <a:gd name="T62" fmla="*/ 41 w 136"/>
                <a:gd name="T63" fmla="*/ 10 h 78"/>
                <a:gd name="T64" fmla="*/ 53 w 136"/>
                <a:gd name="T65" fmla="*/ 3 h 78"/>
                <a:gd name="T66" fmla="*/ 59 w 136"/>
                <a:gd name="T67" fmla="*/ 1 h 78"/>
                <a:gd name="T68" fmla="*/ 65 w 136"/>
                <a:gd name="T69" fmla="*/ 0 h 78"/>
                <a:gd name="T70" fmla="*/ 72 w 136"/>
                <a:gd name="T71" fmla="*/ 1 h 78"/>
                <a:gd name="T72" fmla="*/ 77 w 136"/>
                <a:gd name="T73" fmla="*/ 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6" h="78">
                  <a:moveTo>
                    <a:pt x="77" y="2"/>
                  </a:moveTo>
                  <a:lnTo>
                    <a:pt x="91" y="10"/>
                  </a:lnTo>
                  <a:lnTo>
                    <a:pt x="104" y="19"/>
                  </a:lnTo>
                  <a:lnTo>
                    <a:pt x="118" y="26"/>
                  </a:lnTo>
                  <a:lnTo>
                    <a:pt x="131" y="34"/>
                  </a:lnTo>
                  <a:lnTo>
                    <a:pt x="134" y="35"/>
                  </a:lnTo>
                  <a:lnTo>
                    <a:pt x="135" y="38"/>
                  </a:lnTo>
                  <a:lnTo>
                    <a:pt x="136" y="39"/>
                  </a:lnTo>
                  <a:lnTo>
                    <a:pt x="136" y="41"/>
                  </a:lnTo>
                  <a:lnTo>
                    <a:pt x="134" y="45"/>
                  </a:lnTo>
                  <a:lnTo>
                    <a:pt x="130" y="48"/>
                  </a:lnTo>
                  <a:lnTo>
                    <a:pt x="118" y="56"/>
                  </a:lnTo>
                  <a:lnTo>
                    <a:pt x="106" y="61"/>
                  </a:lnTo>
                  <a:lnTo>
                    <a:pt x="96" y="69"/>
                  </a:lnTo>
                  <a:lnTo>
                    <a:pt x="84" y="76"/>
                  </a:lnTo>
                  <a:lnTo>
                    <a:pt x="78" y="78"/>
                  </a:lnTo>
                  <a:lnTo>
                    <a:pt x="72" y="78"/>
                  </a:lnTo>
                  <a:lnTo>
                    <a:pt x="65" y="78"/>
                  </a:lnTo>
                  <a:lnTo>
                    <a:pt x="60" y="76"/>
                  </a:lnTo>
                  <a:lnTo>
                    <a:pt x="46" y="69"/>
                  </a:lnTo>
                  <a:lnTo>
                    <a:pt x="33" y="60"/>
                  </a:lnTo>
                  <a:lnTo>
                    <a:pt x="18" y="52"/>
                  </a:lnTo>
                  <a:lnTo>
                    <a:pt x="5" y="45"/>
                  </a:lnTo>
                  <a:lnTo>
                    <a:pt x="3" y="42"/>
                  </a:lnTo>
                  <a:lnTo>
                    <a:pt x="2" y="41"/>
                  </a:lnTo>
                  <a:lnTo>
                    <a:pt x="0" y="40"/>
                  </a:lnTo>
                  <a:lnTo>
                    <a:pt x="0" y="38"/>
                  </a:lnTo>
                  <a:lnTo>
                    <a:pt x="3" y="34"/>
                  </a:lnTo>
                  <a:lnTo>
                    <a:pt x="6" y="31"/>
                  </a:lnTo>
                  <a:lnTo>
                    <a:pt x="18" y="23"/>
                  </a:lnTo>
                  <a:lnTo>
                    <a:pt x="30" y="17"/>
                  </a:lnTo>
                  <a:lnTo>
                    <a:pt x="41" y="10"/>
                  </a:lnTo>
                  <a:lnTo>
                    <a:pt x="53" y="3"/>
                  </a:lnTo>
                  <a:lnTo>
                    <a:pt x="59" y="1"/>
                  </a:lnTo>
                  <a:lnTo>
                    <a:pt x="65" y="0"/>
                  </a:lnTo>
                  <a:lnTo>
                    <a:pt x="72" y="1"/>
                  </a:lnTo>
                  <a:lnTo>
                    <a:pt x="77"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61" name="Freeform 218">
              <a:extLst>
                <a:ext uri="{FF2B5EF4-FFF2-40B4-BE49-F238E27FC236}">
                  <a16:creationId xmlns:a16="http://schemas.microsoft.com/office/drawing/2014/main" xmlns="" id="{B53934E5-0D6F-4A9C-9948-1C3A55A637CD}"/>
                </a:ext>
              </a:extLst>
            </p:cNvPr>
            <p:cNvSpPr>
              <a:spLocks/>
            </p:cNvSpPr>
            <p:nvPr/>
          </p:nvSpPr>
          <p:spPr bwMode="auto">
            <a:xfrm>
              <a:off x="8304695" y="3741678"/>
              <a:ext cx="29051" cy="16946"/>
            </a:xfrm>
            <a:custGeom>
              <a:avLst/>
              <a:gdLst>
                <a:gd name="T0" fmla="*/ 76 w 120"/>
                <a:gd name="T1" fmla="*/ 2 h 70"/>
                <a:gd name="T2" fmla="*/ 86 w 120"/>
                <a:gd name="T3" fmla="*/ 8 h 70"/>
                <a:gd name="T4" fmla="*/ 95 w 120"/>
                <a:gd name="T5" fmla="*/ 14 h 70"/>
                <a:gd name="T6" fmla="*/ 106 w 120"/>
                <a:gd name="T7" fmla="*/ 20 h 70"/>
                <a:gd name="T8" fmla="*/ 115 w 120"/>
                <a:gd name="T9" fmla="*/ 26 h 70"/>
                <a:gd name="T10" fmla="*/ 118 w 120"/>
                <a:gd name="T11" fmla="*/ 27 h 70"/>
                <a:gd name="T12" fmla="*/ 119 w 120"/>
                <a:gd name="T13" fmla="*/ 29 h 70"/>
                <a:gd name="T14" fmla="*/ 119 w 120"/>
                <a:gd name="T15" fmla="*/ 31 h 70"/>
                <a:gd name="T16" fmla="*/ 120 w 120"/>
                <a:gd name="T17" fmla="*/ 32 h 70"/>
                <a:gd name="T18" fmla="*/ 118 w 120"/>
                <a:gd name="T19" fmla="*/ 36 h 70"/>
                <a:gd name="T20" fmla="*/ 114 w 120"/>
                <a:gd name="T21" fmla="*/ 39 h 70"/>
                <a:gd name="T22" fmla="*/ 102 w 120"/>
                <a:gd name="T23" fmla="*/ 46 h 70"/>
                <a:gd name="T24" fmla="*/ 90 w 120"/>
                <a:gd name="T25" fmla="*/ 54 h 70"/>
                <a:gd name="T26" fmla="*/ 79 w 120"/>
                <a:gd name="T27" fmla="*/ 60 h 70"/>
                <a:gd name="T28" fmla="*/ 68 w 120"/>
                <a:gd name="T29" fmla="*/ 67 h 70"/>
                <a:gd name="T30" fmla="*/ 62 w 120"/>
                <a:gd name="T31" fmla="*/ 69 h 70"/>
                <a:gd name="T32" fmla="*/ 55 w 120"/>
                <a:gd name="T33" fmla="*/ 70 h 70"/>
                <a:gd name="T34" fmla="*/ 49 w 120"/>
                <a:gd name="T35" fmla="*/ 69 h 70"/>
                <a:gd name="T36" fmla="*/ 44 w 120"/>
                <a:gd name="T37" fmla="*/ 68 h 70"/>
                <a:gd name="T38" fmla="*/ 35 w 120"/>
                <a:gd name="T39" fmla="*/ 62 h 70"/>
                <a:gd name="T40" fmla="*/ 24 w 120"/>
                <a:gd name="T41" fmla="*/ 56 h 70"/>
                <a:gd name="T42" fmla="*/ 14 w 120"/>
                <a:gd name="T43" fmla="*/ 50 h 70"/>
                <a:gd name="T44" fmla="*/ 4 w 120"/>
                <a:gd name="T45" fmla="*/ 45 h 70"/>
                <a:gd name="T46" fmla="*/ 2 w 120"/>
                <a:gd name="T47" fmla="*/ 43 h 70"/>
                <a:gd name="T48" fmla="*/ 1 w 120"/>
                <a:gd name="T49" fmla="*/ 42 h 70"/>
                <a:gd name="T50" fmla="*/ 0 w 120"/>
                <a:gd name="T51" fmla="*/ 41 h 70"/>
                <a:gd name="T52" fmla="*/ 0 w 120"/>
                <a:gd name="T53" fmla="*/ 38 h 70"/>
                <a:gd name="T54" fmla="*/ 2 w 120"/>
                <a:gd name="T55" fmla="*/ 35 h 70"/>
                <a:gd name="T56" fmla="*/ 6 w 120"/>
                <a:gd name="T57" fmla="*/ 31 h 70"/>
                <a:gd name="T58" fmla="*/ 18 w 120"/>
                <a:gd name="T59" fmla="*/ 24 h 70"/>
                <a:gd name="T60" fmla="*/ 29 w 120"/>
                <a:gd name="T61" fmla="*/ 18 h 70"/>
                <a:gd name="T62" fmla="*/ 40 w 120"/>
                <a:gd name="T63" fmla="*/ 11 h 70"/>
                <a:gd name="T64" fmla="*/ 52 w 120"/>
                <a:gd name="T65" fmla="*/ 4 h 70"/>
                <a:gd name="T66" fmla="*/ 58 w 120"/>
                <a:gd name="T67" fmla="*/ 1 h 70"/>
                <a:gd name="T68" fmla="*/ 64 w 120"/>
                <a:gd name="T69" fmla="*/ 0 h 70"/>
                <a:gd name="T70" fmla="*/ 70 w 120"/>
                <a:gd name="T71" fmla="*/ 1 h 70"/>
                <a:gd name="T72" fmla="*/ 76 w 120"/>
                <a:gd name="T73"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 h="70">
                  <a:moveTo>
                    <a:pt x="76" y="2"/>
                  </a:moveTo>
                  <a:lnTo>
                    <a:pt x="86" y="8"/>
                  </a:lnTo>
                  <a:lnTo>
                    <a:pt x="95" y="14"/>
                  </a:lnTo>
                  <a:lnTo>
                    <a:pt x="106" y="20"/>
                  </a:lnTo>
                  <a:lnTo>
                    <a:pt x="115" y="26"/>
                  </a:lnTo>
                  <a:lnTo>
                    <a:pt x="118" y="27"/>
                  </a:lnTo>
                  <a:lnTo>
                    <a:pt x="119" y="29"/>
                  </a:lnTo>
                  <a:lnTo>
                    <a:pt x="119" y="31"/>
                  </a:lnTo>
                  <a:lnTo>
                    <a:pt x="120" y="32"/>
                  </a:lnTo>
                  <a:lnTo>
                    <a:pt x="118" y="36"/>
                  </a:lnTo>
                  <a:lnTo>
                    <a:pt x="114" y="39"/>
                  </a:lnTo>
                  <a:lnTo>
                    <a:pt x="102" y="46"/>
                  </a:lnTo>
                  <a:lnTo>
                    <a:pt x="90" y="54"/>
                  </a:lnTo>
                  <a:lnTo>
                    <a:pt x="79" y="60"/>
                  </a:lnTo>
                  <a:lnTo>
                    <a:pt x="68" y="67"/>
                  </a:lnTo>
                  <a:lnTo>
                    <a:pt x="62" y="69"/>
                  </a:lnTo>
                  <a:lnTo>
                    <a:pt x="55" y="70"/>
                  </a:lnTo>
                  <a:lnTo>
                    <a:pt x="49" y="69"/>
                  </a:lnTo>
                  <a:lnTo>
                    <a:pt x="44" y="68"/>
                  </a:lnTo>
                  <a:lnTo>
                    <a:pt x="35" y="62"/>
                  </a:lnTo>
                  <a:lnTo>
                    <a:pt x="24" y="56"/>
                  </a:lnTo>
                  <a:lnTo>
                    <a:pt x="14" y="50"/>
                  </a:lnTo>
                  <a:lnTo>
                    <a:pt x="4" y="45"/>
                  </a:lnTo>
                  <a:lnTo>
                    <a:pt x="2" y="43"/>
                  </a:lnTo>
                  <a:lnTo>
                    <a:pt x="1" y="42"/>
                  </a:lnTo>
                  <a:lnTo>
                    <a:pt x="0" y="41"/>
                  </a:lnTo>
                  <a:lnTo>
                    <a:pt x="0" y="38"/>
                  </a:lnTo>
                  <a:lnTo>
                    <a:pt x="2" y="35"/>
                  </a:lnTo>
                  <a:lnTo>
                    <a:pt x="6" y="31"/>
                  </a:lnTo>
                  <a:lnTo>
                    <a:pt x="18" y="24"/>
                  </a:lnTo>
                  <a:lnTo>
                    <a:pt x="29" y="18"/>
                  </a:lnTo>
                  <a:lnTo>
                    <a:pt x="40" y="11"/>
                  </a:lnTo>
                  <a:lnTo>
                    <a:pt x="52" y="4"/>
                  </a:lnTo>
                  <a:lnTo>
                    <a:pt x="58" y="1"/>
                  </a:lnTo>
                  <a:lnTo>
                    <a:pt x="64" y="0"/>
                  </a:lnTo>
                  <a:lnTo>
                    <a:pt x="70" y="1"/>
                  </a:lnTo>
                  <a:lnTo>
                    <a:pt x="76"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62" name="Freeform 219">
              <a:extLst>
                <a:ext uri="{FF2B5EF4-FFF2-40B4-BE49-F238E27FC236}">
                  <a16:creationId xmlns:a16="http://schemas.microsoft.com/office/drawing/2014/main" xmlns="" id="{EC18CEC6-3EDB-48DD-B9A3-7424611175D1}"/>
                </a:ext>
              </a:extLst>
            </p:cNvPr>
            <p:cNvSpPr>
              <a:spLocks/>
            </p:cNvSpPr>
            <p:nvPr/>
          </p:nvSpPr>
          <p:spPr bwMode="auto">
            <a:xfrm>
              <a:off x="8322852" y="3752572"/>
              <a:ext cx="29051" cy="16946"/>
            </a:xfrm>
            <a:custGeom>
              <a:avLst/>
              <a:gdLst>
                <a:gd name="T0" fmla="*/ 76 w 120"/>
                <a:gd name="T1" fmla="*/ 2 h 70"/>
                <a:gd name="T2" fmla="*/ 86 w 120"/>
                <a:gd name="T3" fmla="*/ 8 h 70"/>
                <a:gd name="T4" fmla="*/ 95 w 120"/>
                <a:gd name="T5" fmla="*/ 14 h 70"/>
                <a:gd name="T6" fmla="*/ 106 w 120"/>
                <a:gd name="T7" fmla="*/ 20 h 70"/>
                <a:gd name="T8" fmla="*/ 116 w 120"/>
                <a:gd name="T9" fmla="*/ 26 h 70"/>
                <a:gd name="T10" fmla="*/ 119 w 120"/>
                <a:gd name="T11" fmla="*/ 29 h 70"/>
                <a:gd name="T12" fmla="*/ 120 w 120"/>
                <a:gd name="T13" fmla="*/ 32 h 70"/>
                <a:gd name="T14" fmla="*/ 118 w 120"/>
                <a:gd name="T15" fmla="*/ 36 h 70"/>
                <a:gd name="T16" fmla="*/ 114 w 120"/>
                <a:gd name="T17" fmla="*/ 39 h 70"/>
                <a:gd name="T18" fmla="*/ 102 w 120"/>
                <a:gd name="T19" fmla="*/ 47 h 70"/>
                <a:gd name="T20" fmla="*/ 91 w 120"/>
                <a:gd name="T21" fmla="*/ 54 h 70"/>
                <a:gd name="T22" fmla="*/ 79 w 120"/>
                <a:gd name="T23" fmla="*/ 60 h 70"/>
                <a:gd name="T24" fmla="*/ 68 w 120"/>
                <a:gd name="T25" fmla="*/ 67 h 70"/>
                <a:gd name="T26" fmla="*/ 62 w 120"/>
                <a:gd name="T27" fmla="*/ 69 h 70"/>
                <a:gd name="T28" fmla="*/ 55 w 120"/>
                <a:gd name="T29" fmla="*/ 70 h 70"/>
                <a:gd name="T30" fmla="*/ 49 w 120"/>
                <a:gd name="T31" fmla="*/ 69 h 70"/>
                <a:gd name="T32" fmla="*/ 44 w 120"/>
                <a:gd name="T33" fmla="*/ 68 h 70"/>
                <a:gd name="T34" fmla="*/ 33 w 120"/>
                <a:gd name="T35" fmla="*/ 62 h 70"/>
                <a:gd name="T36" fmla="*/ 24 w 120"/>
                <a:gd name="T37" fmla="*/ 56 h 70"/>
                <a:gd name="T38" fmla="*/ 14 w 120"/>
                <a:gd name="T39" fmla="*/ 50 h 70"/>
                <a:gd name="T40" fmla="*/ 4 w 120"/>
                <a:gd name="T41" fmla="*/ 45 h 70"/>
                <a:gd name="T42" fmla="*/ 3 w 120"/>
                <a:gd name="T43" fmla="*/ 43 h 70"/>
                <a:gd name="T44" fmla="*/ 1 w 120"/>
                <a:gd name="T45" fmla="*/ 42 h 70"/>
                <a:gd name="T46" fmla="*/ 0 w 120"/>
                <a:gd name="T47" fmla="*/ 41 h 70"/>
                <a:gd name="T48" fmla="*/ 0 w 120"/>
                <a:gd name="T49" fmla="*/ 38 h 70"/>
                <a:gd name="T50" fmla="*/ 1 w 120"/>
                <a:gd name="T51" fmla="*/ 35 h 70"/>
                <a:gd name="T52" fmla="*/ 6 w 120"/>
                <a:gd name="T53" fmla="*/ 31 h 70"/>
                <a:gd name="T54" fmla="*/ 18 w 120"/>
                <a:gd name="T55" fmla="*/ 24 h 70"/>
                <a:gd name="T56" fmla="*/ 29 w 120"/>
                <a:gd name="T57" fmla="*/ 18 h 70"/>
                <a:gd name="T58" fmla="*/ 41 w 120"/>
                <a:gd name="T59" fmla="*/ 11 h 70"/>
                <a:gd name="T60" fmla="*/ 52 w 120"/>
                <a:gd name="T61" fmla="*/ 4 h 70"/>
                <a:gd name="T62" fmla="*/ 58 w 120"/>
                <a:gd name="T63" fmla="*/ 1 h 70"/>
                <a:gd name="T64" fmla="*/ 64 w 120"/>
                <a:gd name="T65" fmla="*/ 0 h 70"/>
                <a:gd name="T66" fmla="*/ 70 w 120"/>
                <a:gd name="T67" fmla="*/ 1 h 70"/>
                <a:gd name="T68" fmla="*/ 76 w 120"/>
                <a:gd name="T69"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0" h="70">
                  <a:moveTo>
                    <a:pt x="76" y="2"/>
                  </a:moveTo>
                  <a:lnTo>
                    <a:pt x="86" y="8"/>
                  </a:lnTo>
                  <a:lnTo>
                    <a:pt x="95" y="14"/>
                  </a:lnTo>
                  <a:lnTo>
                    <a:pt x="106" y="20"/>
                  </a:lnTo>
                  <a:lnTo>
                    <a:pt x="116" y="26"/>
                  </a:lnTo>
                  <a:lnTo>
                    <a:pt x="119" y="29"/>
                  </a:lnTo>
                  <a:lnTo>
                    <a:pt x="120" y="32"/>
                  </a:lnTo>
                  <a:lnTo>
                    <a:pt x="118" y="36"/>
                  </a:lnTo>
                  <a:lnTo>
                    <a:pt x="114" y="39"/>
                  </a:lnTo>
                  <a:lnTo>
                    <a:pt x="102" y="47"/>
                  </a:lnTo>
                  <a:lnTo>
                    <a:pt x="91" y="54"/>
                  </a:lnTo>
                  <a:lnTo>
                    <a:pt x="79" y="60"/>
                  </a:lnTo>
                  <a:lnTo>
                    <a:pt x="68" y="67"/>
                  </a:lnTo>
                  <a:lnTo>
                    <a:pt x="62" y="69"/>
                  </a:lnTo>
                  <a:lnTo>
                    <a:pt x="55" y="70"/>
                  </a:lnTo>
                  <a:lnTo>
                    <a:pt x="49" y="69"/>
                  </a:lnTo>
                  <a:lnTo>
                    <a:pt x="44" y="68"/>
                  </a:lnTo>
                  <a:lnTo>
                    <a:pt x="33" y="62"/>
                  </a:lnTo>
                  <a:lnTo>
                    <a:pt x="24" y="56"/>
                  </a:lnTo>
                  <a:lnTo>
                    <a:pt x="14" y="50"/>
                  </a:lnTo>
                  <a:lnTo>
                    <a:pt x="4" y="45"/>
                  </a:lnTo>
                  <a:lnTo>
                    <a:pt x="3" y="43"/>
                  </a:lnTo>
                  <a:lnTo>
                    <a:pt x="1" y="42"/>
                  </a:lnTo>
                  <a:lnTo>
                    <a:pt x="0" y="41"/>
                  </a:lnTo>
                  <a:lnTo>
                    <a:pt x="0" y="38"/>
                  </a:lnTo>
                  <a:lnTo>
                    <a:pt x="1" y="35"/>
                  </a:lnTo>
                  <a:lnTo>
                    <a:pt x="6" y="31"/>
                  </a:lnTo>
                  <a:lnTo>
                    <a:pt x="18" y="24"/>
                  </a:lnTo>
                  <a:lnTo>
                    <a:pt x="29" y="18"/>
                  </a:lnTo>
                  <a:lnTo>
                    <a:pt x="41" y="11"/>
                  </a:lnTo>
                  <a:lnTo>
                    <a:pt x="52" y="4"/>
                  </a:lnTo>
                  <a:lnTo>
                    <a:pt x="58" y="1"/>
                  </a:lnTo>
                  <a:lnTo>
                    <a:pt x="64" y="0"/>
                  </a:lnTo>
                  <a:lnTo>
                    <a:pt x="70" y="1"/>
                  </a:lnTo>
                  <a:lnTo>
                    <a:pt x="76"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63" name="Freeform 220">
              <a:extLst>
                <a:ext uri="{FF2B5EF4-FFF2-40B4-BE49-F238E27FC236}">
                  <a16:creationId xmlns:a16="http://schemas.microsoft.com/office/drawing/2014/main" xmlns="" id="{746C8974-1E00-47B2-AF85-506C9371739A}"/>
                </a:ext>
              </a:extLst>
            </p:cNvPr>
            <p:cNvSpPr>
              <a:spLocks/>
            </p:cNvSpPr>
            <p:nvPr/>
          </p:nvSpPr>
          <p:spPr bwMode="auto">
            <a:xfrm>
              <a:off x="8341009" y="3763466"/>
              <a:ext cx="29051" cy="16946"/>
            </a:xfrm>
            <a:custGeom>
              <a:avLst/>
              <a:gdLst>
                <a:gd name="T0" fmla="*/ 76 w 119"/>
                <a:gd name="T1" fmla="*/ 3 h 70"/>
                <a:gd name="T2" fmla="*/ 86 w 119"/>
                <a:gd name="T3" fmla="*/ 8 h 70"/>
                <a:gd name="T4" fmla="*/ 95 w 119"/>
                <a:gd name="T5" fmla="*/ 14 h 70"/>
                <a:gd name="T6" fmla="*/ 106 w 119"/>
                <a:gd name="T7" fmla="*/ 20 h 70"/>
                <a:gd name="T8" fmla="*/ 116 w 119"/>
                <a:gd name="T9" fmla="*/ 26 h 70"/>
                <a:gd name="T10" fmla="*/ 118 w 119"/>
                <a:gd name="T11" fmla="*/ 28 h 70"/>
                <a:gd name="T12" fmla="*/ 119 w 119"/>
                <a:gd name="T13" fmla="*/ 29 h 70"/>
                <a:gd name="T14" fmla="*/ 119 w 119"/>
                <a:gd name="T15" fmla="*/ 31 h 70"/>
                <a:gd name="T16" fmla="*/ 119 w 119"/>
                <a:gd name="T17" fmla="*/ 32 h 70"/>
                <a:gd name="T18" fmla="*/ 118 w 119"/>
                <a:gd name="T19" fmla="*/ 36 h 70"/>
                <a:gd name="T20" fmla="*/ 114 w 119"/>
                <a:gd name="T21" fmla="*/ 39 h 70"/>
                <a:gd name="T22" fmla="*/ 103 w 119"/>
                <a:gd name="T23" fmla="*/ 47 h 70"/>
                <a:gd name="T24" fmla="*/ 91 w 119"/>
                <a:gd name="T25" fmla="*/ 54 h 70"/>
                <a:gd name="T26" fmla="*/ 79 w 119"/>
                <a:gd name="T27" fmla="*/ 60 h 70"/>
                <a:gd name="T28" fmla="*/ 68 w 119"/>
                <a:gd name="T29" fmla="*/ 67 h 70"/>
                <a:gd name="T30" fmla="*/ 62 w 119"/>
                <a:gd name="T31" fmla="*/ 69 h 70"/>
                <a:gd name="T32" fmla="*/ 55 w 119"/>
                <a:gd name="T33" fmla="*/ 70 h 70"/>
                <a:gd name="T34" fmla="*/ 49 w 119"/>
                <a:gd name="T35" fmla="*/ 69 h 70"/>
                <a:gd name="T36" fmla="*/ 44 w 119"/>
                <a:gd name="T37" fmla="*/ 68 h 70"/>
                <a:gd name="T38" fmla="*/ 34 w 119"/>
                <a:gd name="T39" fmla="*/ 62 h 70"/>
                <a:gd name="T40" fmla="*/ 24 w 119"/>
                <a:gd name="T41" fmla="*/ 56 h 70"/>
                <a:gd name="T42" fmla="*/ 15 w 119"/>
                <a:gd name="T43" fmla="*/ 50 h 70"/>
                <a:gd name="T44" fmla="*/ 4 w 119"/>
                <a:gd name="T45" fmla="*/ 45 h 70"/>
                <a:gd name="T46" fmla="*/ 1 w 119"/>
                <a:gd name="T47" fmla="*/ 42 h 70"/>
                <a:gd name="T48" fmla="*/ 0 w 119"/>
                <a:gd name="T49" fmla="*/ 38 h 70"/>
                <a:gd name="T50" fmla="*/ 1 w 119"/>
                <a:gd name="T51" fmla="*/ 35 h 70"/>
                <a:gd name="T52" fmla="*/ 6 w 119"/>
                <a:gd name="T53" fmla="*/ 31 h 70"/>
                <a:gd name="T54" fmla="*/ 17 w 119"/>
                <a:gd name="T55" fmla="*/ 24 h 70"/>
                <a:gd name="T56" fmla="*/ 29 w 119"/>
                <a:gd name="T57" fmla="*/ 18 h 70"/>
                <a:gd name="T58" fmla="*/ 41 w 119"/>
                <a:gd name="T59" fmla="*/ 11 h 70"/>
                <a:gd name="T60" fmla="*/ 53 w 119"/>
                <a:gd name="T61" fmla="*/ 4 h 70"/>
                <a:gd name="T62" fmla="*/ 59 w 119"/>
                <a:gd name="T63" fmla="*/ 1 h 70"/>
                <a:gd name="T64" fmla="*/ 64 w 119"/>
                <a:gd name="T65" fmla="*/ 0 h 70"/>
                <a:gd name="T66" fmla="*/ 70 w 119"/>
                <a:gd name="T67" fmla="*/ 1 h 70"/>
                <a:gd name="T68" fmla="*/ 76 w 119"/>
                <a:gd name="T69" fmla="*/ 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9" h="70">
                  <a:moveTo>
                    <a:pt x="76" y="3"/>
                  </a:moveTo>
                  <a:lnTo>
                    <a:pt x="86" y="8"/>
                  </a:lnTo>
                  <a:lnTo>
                    <a:pt x="95" y="14"/>
                  </a:lnTo>
                  <a:lnTo>
                    <a:pt x="106" y="20"/>
                  </a:lnTo>
                  <a:lnTo>
                    <a:pt x="116" y="26"/>
                  </a:lnTo>
                  <a:lnTo>
                    <a:pt x="118" y="28"/>
                  </a:lnTo>
                  <a:lnTo>
                    <a:pt x="119" y="29"/>
                  </a:lnTo>
                  <a:lnTo>
                    <a:pt x="119" y="31"/>
                  </a:lnTo>
                  <a:lnTo>
                    <a:pt x="119" y="32"/>
                  </a:lnTo>
                  <a:lnTo>
                    <a:pt x="118" y="36"/>
                  </a:lnTo>
                  <a:lnTo>
                    <a:pt x="114" y="39"/>
                  </a:lnTo>
                  <a:lnTo>
                    <a:pt x="103" y="47"/>
                  </a:lnTo>
                  <a:lnTo>
                    <a:pt x="91" y="54"/>
                  </a:lnTo>
                  <a:lnTo>
                    <a:pt x="79" y="60"/>
                  </a:lnTo>
                  <a:lnTo>
                    <a:pt x="68" y="67"/>
                  </a:lnTo>
                  <a:lnTo>
                    <a:pt x="62" y="69"/>
                  </a:lnTo>
                  <a:lnTo>
                    <a:pt x="55" y="70"/>
                  </a:lnTo>
                  <a:lnTo>
                    <a:pt x="49" y="69"/>
                  </a:lnTo>
                  <a:lnTo>
                    <a:pt x="44" y="68"/>
                  </a:lnTo>
                  <a:lnTo>
                    <a:pt x="34" y="62"/>
                  </a:lnTo>
                  <a:lnTo>
                    <a:pt x="24" y="56"/>
                  </a:lnTo>
                  <a:lnTo>
                    <a:pt x="15" y="50"/>
                  </a:lnTo>
                  <a:lnTo>
                    <a:pt x="4" y="45"/>
                  </a:lnTo>
                  <a:lnTo>
                    <a:pt x="1" y="42"/>
                  </a:lnTo>
                  <a:lnTo>
                    <a:pt x="0" y="38"/>
                  </a:lnTo>
                  <a:lnTo>
                    <a:pt x="1" y="35"/>
                  </a:lnTo>
                  <a:lnTo>
                    <a:pt x="6" y="31"/>
                  </a:lnTo>
                  <a:lnTo>
                    <a:pt x="17" y="24"/>
                  </a:lnTo>
                  <a:lnTo>
                    <a:pt x="29" y="18"/>
                  </a:lnTo>
                  <a:lnTo>
                    <a:pt x="41" y="11"/>
                  </a:lnTo>
                  <a:lnTo>
                    <a:pt x="53" y="4"/>
                  </a:lnTo>
                  <a:lnTo>
                    <a:pt x="59" y="1"/>
                  </a:lnTo>
                  <a:lnTo>
                    <a:pt x="64" y="0"/>
                  </a:lnTo>
                  <a:lnTo>
                    <a:pt x="70" y="1"/>
                  </a:lnTo>
                  <a:lnTo>
                    <a:pt x="76"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64" name="Freeform 221">
              <a:extLst>
                <a:ext uri="{FF2B5EF4-FFF2-40B4-BE49-F238E27FC236}">
                  <a16:creationId xmlns:a16="http://schemas.microsoft.com/office/drawing/2014/main" xmlns="" id="{D51102FE-DFE4-44E4-B776-333765877DF4}"/>
                </a:ext>
              </a:extLst>
            </p:cNvPr>
            <p:cNvSpPr>
              <a:spLocks/>
            </p:cNvSpPr>
            <p:nvPr/>
          </p:nvSpPr>
          <p:spPr bwMode="auto">
            <a:xfrm>
              <a:off x="8359166" y="3774361"/>
              <a:ext cx="29051" cy="16946"/>
            </a:xfrm>
            <a:custGeom>
              <a:avLst/>
              <a:gdLst>
                <a:gd name="T0" fmla="*/ 76 w 119"/>
                <a:gd name="T1" fmla="*/ 3 h 70"/>
                <a:gd name="T2" fmla="*/ 86 w 119"/>
                <a:gd name="T3" fmla="*/ 9 h 70"/>
                <a:gd name="T4" fmla="*/ 96 w 119"/>
                <a:gd name="T5" fmla="*/ 14 h 70"/>
                <a:gd name="T6" fmla="*/ 105 w 119"/>
                <a:gd name="T7" fmla="*/ 20 h 70"/>
                <a:gd name="T8" fmla="*/ 116 w 119"/>
                <a:gd name="T9" fmla="*/ 25 h 70"/>
                <a:gd name="T10" fmla="*/ 117 w 119"/>
                <a:gd name="T11" fmla="*/ 28 h 70"/>
                <a:gd name="T12" fmla="*/ 119 w 119"/>
                <a:gd name="T13" fmla="*/ 29 h 70"/>
                <a:gd name="T14" fmla="*/ 119 w 119"/>
                <a:gd name="T15" fmla="*/ 31 h 70"/>
                <a:gd name="T16" fmla="*/ 119 w 119"/>
                <a:gd name="T17" fmla="*/ 32 h 70"/>
                <a:gd name="T18" fmla="*/ 118 w 119"/>
                <a:gd name="T19" fmla="*/ 36 h 70"/>
                <a:gd name="T20" fmla="*/ 115 w 119"/>
                <a:gd name="T21" fmla="*/ 40 h 70"/>
                <a:gd name="T22" fmla="*/ 103 w 119"/>
                <a:gd name="T23" fmla="*/ 47 h 70"/>
                <a:gd name="T24" fmla="*/ 91 w 119"/>
                <a:gd name="T25" fmla="*/ 54 h 70"/>
                <a:gd name="T26" fmla="*/ 79 w 119"/>
                <a:gd name="T27" fmla="*/ 60 h 70"/>
                <a:gd name="T28" fmla="*/ 68 w 119"/>
                <a:gd name="T29" fmla="*/ 67 h 70"/>
                <a:gd name="T30" fmla="*/ 62 w 119"/>
                <a:gd name="T31" fmla="*/ 69 h 70"/>
                <a:gd name="T32" fmla="*/ 55 w 119"/>
                <a:gd name="T33" fmla="*/ 70 h 70"/>
                <a:gd name="T34" fmla="*/ 49 w 119"/>
                <a:gd name="T35" fmla="*/ 69 h 70"/>
                <a:gd name="T36" fmla="*/ 43 w 119"/>
                <a:gd name="T37" fmla="*/ 68 h 70"/>
                <a:gd name="T38" fmla="*/ 34 w 119"/>
                <a:gd name="T39" fmla="*/ 62 h 70"/>
                <a:gd name="T40" fmla="*/ 24 w 119"/>
                <a:gd name="T41" fmla="*/ 56 h 70"/>
                <a:gd name="T42" fmla="*/ 15 w 119"/>
                <a:gd name="T43" fmla="*/ 50 h 70"/>
                <a:gd name="T44" fmla="*/ 4 w 119"/>
                <a:gd name="T45" fmla="*/ 45 h 70"/>
                <a:gd name="T46" fmla="*/ 2 w 119"/>
                <a:gd name="T47" fmla="*/ 42 h 70"/>
                <a:gd name="T48" fmla="*/ 0 w 119"/>
                <a:gd name="T49" fmla="*/ 38 h 70"/>
                <a:gd name="T50" fmla="*/ 2 w 119"/>
                <a:gd name="T51" fmla="*/ 35 h 70"/>
                <a:gd name="T52" fmla="*/ 6 w 119"/>
                <a:gd name="T53" fmla="*/ 31 h 70"/>
                <a:gd name="T54" fmla="*/ 17 w 119"/>
                <a:gd name="T55" fmla="*/ 24 h 70"/>
                <a:gd name="T56" fmla="*/ 29 w 119"/>
                <a:gd name="T57" fmla="*/ 18 h 70"/>
                <a:gd name="T58" fmla="*/ 41 w 119"/>
                <a:gd name="T59" fmla="*/ 11 h 70"/>
                <a:gd name="T60" fmla="*/ 53 w 119"/>
                <a:gd name="T61" fmla="*/ 4 h 70"/>
                <a:gd name="T62" fmla="*/ 59 w 119"/>
                <a:gd name="T63" fmla="*/ 1 h 70"/>
                <a:gd name="T64" fmla="*/ 65 w 119"/>
                <a:gd name="T65" fmla="*/ 0 h 70"/>
                <a:gd name="T66" fmla="*/ 71 w 119"/>
                <a:gd name="T67" fmla="*/ 1 h 70"/>
                <a:gd name="T68" fmla="*/ 76 w 119"/>
                <a:gd name="T69" fmla="*/ 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9" h="70">
                  <a:moveTo>
                    <a:pt x="76" y="3"/>
                  </a:moveTo>
                  <a:lnTo>
                    <a:pt x="86" y="9"/>
                  </a:lnTo>
                  <a:lnTo>
                    <a:pt x="96" y="14"/>
                  </a:lnTo>
                  <a:lnTo>
                    <a:pt x="105" y="20"/>
                  </a:lnTo>
                  <a:lnTo>
                    <a:pt x="116" y="25"/>
                  </a:lnTo>
                  <a:lnTo>
                    <a:pt x="117" y="28"/>
                  </a:lnTo>
                  <a:lnTo>
                    <a:pt x="119" y="29"/>
                  </a:lnTo>
                  <a:lnTo>
                    <a:pt x="119" y="31"/>
                  </a:lnTo>
                  <a:lnTo>
                    <a:pt x="119" y="32"/>
                  </a:lnTo>
                  <a:lnTo>
                    <a:pt x="118" y="36"/>
                  </a:lnTo>
                  <a:lnTo>
                    <a:pt x="115" y="40"/>
                  </a:lnTo>
                  <a:lnTo>
                    <a:pt x="103" y="47"/>
                  </a:lnTo>
                  <a:lnTo>
                    <a:pt x="91" y="54"/>
                  </a:lnTo>
                  <a:lnTo>
                    <a:pt x="79" y="60"/>
                  </a:lnTo>
                  <a:lnTo>
                    <a:pt x="68" y="67"/>
                  </a:lnTo>
                  <a:lnTo>
                    <a:pt x="62" y="69"/>
                  </a:lnTo>
                  <a:lnTo>
                    <a:pt x="55" y="70"/>
                  </a:lnTo>
                  <a:lnTo>
                    <a:pt x="49" y="69"/>
                  </a:lnTo>
                  <a:lnTo>
                    <a:pt x="43" y="68"/>
                  </a:lnTo>
                  <a:lnTo>
                    <a:pt x="34" y="62"/>
                  </a:lnTo>
                  <a:lnTo>
                    <a:pt x="24" y="56"/>
                  </a:lnTo>
                  <a:lnTo>
                    <a:pt x="15" y="50"/>
                  </a:lnTo>
                  <a:lnTo>
                    <a:pt x="4" y="45"/>
                  </a:lnTo>
                  <a:lnTo>
                    <a:pt x="2" y="42"/>
                  </a:lnTo>
                  <a:lnTo>
                    <a:pt x="0" y="38"/>
                  </a:lnTo>
                  <a:lnTo>
                    <a:pt x="2" y="35"/>
                  </a:lnTo>
                  <a:lnTo>
                    <a:pt x="6" y="31"/>
                  </a:lnTo>
                  <a:lnTo>
                    <a:pt x="17" y="24"/>
                  </a:lnTo>
                  <a:lnTo>
                    <a:pt x="29" y="18"/>
                  </a:lnTo>
                  <a:lnTo>
                    <a:pt x="41" y="11"/>
                  </a:lnTo>
                  <a:lnTo>
                    <a:pt x="53" y="4"/>
                  </a:lnTo>
                  <a:lnTo>
                    <a:pt x="59" y="1"/>
                  </a:lnTo>
                  <a:lnTo>
                    <a:pt x="65" y="0"/>
                  </a:lnTo>
                  <a:lnTo>
                    <a:pt x="71" y="1"/>
                  </a:lnTo>
                  <a:lnTo>
                    <a:pt x="76"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65" name="Freeform 222">
              <a:extLst>
                <a:ext uri="{FF2B5EF4-FFF2-40B4-BE49-F238E27FC236}">
                  <a16:creationId xmlns:a16="http://schemas.microsoft.com/office/drawing/2014/main" xmlns="" id="{766BA607-6492-4C27-B995-36147C73245F}"/>
                </a:ext>
              </a:extLst>
            </p:cNvPr>
            <p:cNvSpPr>
              <a:spLocks/>
            </p:cNvSpPr>
            <p:nvPr/>
          </p:nvSpPr>
          <p:spPr bwMode="auto">
            <a:xfrm>
              <a:off x="8377323" y="3784045"/>
              <a:ext cx="29051" cy="18157"/>
            </a:xfrm>
            <a:custGeom>
              <a:avLst/>
              <a:gdLst>
                <a:gd name="T0" fmla="*/ 75 w 119"/>
                <a:gd name="T1" fmla="*/ 3 h 71"/>
                <a:gd name="T2" fmla="*/ 86 w 119"/>
                <a:gd name="T3" fmla="*/ 9 h 71"/>
                <a:gd name="T4" fmla="*/ 96 w 119"/>
                <a:gd name="T5" fmla="*/ 15 h 71"/>
                <a:gd name="T6" fmla="*/ 105 w 119"/>
                <a:gd name="T7" fmla="*/ 21 h 71"/>
                <a:gd name="T8" fmla="*/ 116 w 119"/>
                <a:gd name="T9" fmla="*/ 26 h 71"/>
                <a:gd name="T10" fmla="*/ 118 w 119"/>
                <a:gd name="T11" fmla="*/ 29 h 71"/>
                <a:gd name="T12" fmla="*/ 119 w 119"/>
                <a:gd name="T13" fmla="*/ 32 h 71"/>
                <a:gd name="T14" fmla="*/ 118 w 119"/>
                <a:gd name="T15" fmla="*/ 36 h 71"/>
                <a:gd name="T16" fmla="*/ 115 w 119"/>
                <a:gd name="T17" fmla="*/ 40 h 71"/>
                <a:gd name="T18" fmla="*/ 103 w 119"/>
                <a:gd name="T19" fmla="*/ 47 h 71"/>
                <a:gd name="T20" fmla="*/ 91 w 119"/>
                <a:gd name="T21" fmla="*/ 54 h 71"/>
                <a:gd name="T22" fmla="*/ 79 w 119"/>
                <a:gd name="T23" fmla="*/ 60 h 71"/>
                <a:gd name="T24" fmla="*/ 67 w 119"/>
                <a:gd name="T25" fmla="*/ 67 h 71"/>
                <a:gd name="T26" fmla="*/ 61 w 119"/>
                <a:gd name="T27" fmla="*/ 69 h 71"/>
                <a:gd name="T28" fmla="*/ 55 w 119"/>
                <a:gd name="T29" fmla="*/ 71 h 71"/>
                <a:gd name="T30" fmla="*/ 49 w 119"/>
                <a:gd name="T31" fmla="*/ 69 h 71"/>
                <a:gd name="T32" fmla="*/ 43 w 119"/>
                <a:gd name="T33" fmla="*/ 68 h 71"/>
                <a:gd name="T34" fmla="*/ 34 w 119"/>
                <a:gd name="T35" fmla="*/ 62 h 71"/>
                <a:gd name="T36" fmla="*/ 24 w 119"/>
                <a:gd name="T37" fmla="*/ 56 h 71"/>
                <a:gd name="T38" fmla="*/ 14 w 119"/>
                <a:gd name="T39" fmla="*/ 50 h 71"/>
                <a:gd name="T40" fmla="*/ 4 w 119"/>
                <a:gd name="T41" fmla="*/ 44 h 71"/>
                <a:gd name="T42" fmla="*/ 3 w 119"/>
                <a:gd name="T43" fmla="*/ 43 h 71"/>
                <a:gd name="T44" fmla="*/ 0 w 119"/>
                <a:gd name="T45" fmla="*/ 42 h 71"/>
                <a:gd name="T46" fmla="*/ 0 w 119"/>
                <a:gd name="T47" fmla="*/ 40 h 71"/>
                <a:gd name="T48" fmla="*/ 0 w 119"/>
                <a:gd name="T49" fmla="*/ 38 h 71"/>
                <a:gd name="T50" fmla="*/ 2 w 119"/>
                <a:gd name="T51" fmla="*/ 35 h 71"/>
                <a:gd name="T52" fmla="*/ 5 w 119"/>
                <a:gd name="T53" fmla="*/ 31 h 71"/>
                <a:gd name="T54" fmla="*/ 17 w 119"/>
                <a:gd name="T55" fmla="*/ 24 h 71"/>
                <a:gd name="T56" fmla="*/ 29 w 119"/>
                <a:gd name="T57" fmla="*/ 18 h 71"/>
                <a:gd name="T58" fmla="*/ 41 w 119"/>
                <a:gd name="T59" fmla="*/ 11 h 71"/>
                <a:gd name="T60" fmla="*/ 53 w 119"/>
                <a:gd name="T61" fmla="*/ 4 h 71"/>
                <a:gd name="T62" fmla="*/ 58 w 119"/>
                <a:gd name="T63" fmla="*/ 1 h 71"/>
                <a:gd name="T64" fmla="*/ 65 w 119"/>
                <a:gd name="T65" fmla="*/ 0 h 71"/>
                <a:gd name="T66" fmla="*/ 71 w 119"/>
                <a:gd name="T67" fmla="*/ 1 h 71"/>
                <a:gd name="T68" fmla="*/ 75 w 119"/>
                <a:gd name="T69"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9" h="71">
                  <a:moveTo>
                    <a:pt x="75" y="3"/>
                  </a:moveTo>
                  <a:lnTo>
                    <a:pt x="86" y="9"/>
                  </a:lnTo>
                  <a:lnTo>
                    <a:pt x="96" y="15"/>
                  </a:lnTo>
                  <a:lnTo>
                    <a:pt x="105" y="21"/>
                  </a:lnTo>
                  <a:lnTo>
                    <a:pt x="116" y="26"/>
                  </a:lnTo>
                  <a:lnTo>
                    <a:pt x="118" y="29"/>
                  </a:lnTo>
                  <a:lnTo>
                    <a:pt x="119" y="32"/>
                  </a:lnTo>
                  <a:lnTo>
                    <a:pt x="118" y="36"/>
                  </a:lnTo>
                  <a:lnTo>
                    <a:pt x="115" y="40"/>
                  </a:lnTo>
                  <a:lnTo>
                    <a:pt x="103" y="47"/>
                  </a:lnTo>
                  <a:lnTo>
                    <a:pt x="91" y="54"/>
                  </a:lnTo>
                  <a:lnTo>
                    <a:pt x="79" y="60"/>
                  </a:lnTo>
                  <a:lnTo>
                    <a:pt x="67" y="67"/>
                  </a:lnTo>
                  <a:lnTo>
                    <a:pt x="61" y="69"/>
                  </a:lnTo>
                  <a:lnTo>
                    <a:pt x="55" y="71"/>
                  </a:lnTo>
                  <a:lnTo>
                    <a:pt x="49" y="69"/>
                  </a:lnTo>
                  <a:lnTo>
                    <a:pt x="43" y="68"/>
                  </a:lnTo>
                  <a:lnTo>
                    <a:pt x="34" y="62"/>
                  </a:lnTo>
                  <a:lnTo>
                    <a:pt x="24" y="56"/>
                  </a:lnTo>
                  <a:lnTo>
                    <a:pt x="14" y="50"/>
                  </a:lnTo>
                  <a:lnTo>
                    <a:pt x="4" y="44"/>
                  </a:lnTo>
                  <a:lnTo>
                    <a:pt x="3" y="43"/>
                  </a:lnTo>
                  <a:lnTo>
                    <a:pt x="0" y="42"/>
                  </a:lnTo>
                  <a:lnTo>
                    <a:pt x="0" y="40"/>
                  </a:lnTo>
                  <a:lnTo>
                    <a:pt x="0" y="38"/>
                  </a:lnTo>
                  <a:lnTo>
                    <a:pt x="2" y="35"/>
                  </a:lnTo>
                  <a:lnTo>
                    <a:pt x="5" y="31"/>
                  </a:lnTo>
                  <a:lnTo>
                    <a:pt x="17" y="24"/>
                  </a:lnTo>
                  <a:lnTo>
                    <a:pt x="29" y="18"/>
                  </a:lnTo>
                  <a:lnTo>
                    <a:pt x="41" y="11"/>
                  </a:lnTo>
                  <a:lnTo>
                    <a:pt x="53" y="4"/>
                  </a:lnTo>
                  <a:lnTo>
                    <a:pt x="58" y="1"/>
                  </a:lnTo>
                  <a:lnTo>
                    <a:pt x="65" y="0"/>
                  </a:lnTo>
                  <a:lnTo>
                    <a:pt x="71" y="1"/>
                  </a:lnTo>
                  <a:lnTo>
                    <a:pt x="75"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66" name="Freeform 223">
              <a:extLst>
                <a:ext uri="{FF2B5EF4-FFF2-40B4-BE49-F238E27FC236}">
                  <a16:creationId xmlns:a16="http://schemas.microsoft.com/office/drawing/2014/main" xmlns="" id="{D7EA42D8-9941-4B0C-8E49-CEDA8AEE30A2}"/>
                </a:ext>
              </a:extLst>
            </p:cNvPr>
            <p:cNvSpPr>
              <a:spLocks/>
            </p:cNvSpPr>
            <p:nvPr/>
          </p:nvSpPr>
          <p:spPr bwMode="auto">
            <a:xfrm>
              <a:off x="8396690" y="3794938"/>
              <a:ext cx="29051" cy="16946"/>
            </a:xfrm>
            <a:custGeom>
              <a:avLst/>
              <a:gdLst>
                <a:gd name="T0" fmla="*/ 75 w 119"/>
                <a:gd name="T1" fmla="*/ 3 h 71"/>
                <a:gd name="T2" fmla="*/ 85 w 119"/>
                <a:gd name="T3" fmla="*/ 9 h 71"/>
                <a:gd name="T4" fmla="*/ 95 w 119"/>
                <a:gd name="T5" fmla="*/ 15 h 71"/>
                <a:gd name="T6" fmla="*/ 104 w 119"/>
                <a:gd name="T7" fmla="*/ 21 h 71"/>
                <a:gd name="T8" fmla="*/ 115 w 119"/>
                <a:gd name="T9" fmla="*/ 27 h 71"/>
                <a:gd name="T10" fmla="*/ 117 w 119"/>
                <a:gd name="T11" fmla="*/ 29 h 71"/>
                <a:gd name="T12" fmla="*/ 119 w 119"/>
                <a:gd name="T13" fmla="*/ 32 h 71"/>
                <a:gd name="T14" fmla="*/ 117 w 119"/>
                <a:gd name="T15" fmla="*/ 36 h 71"/>
                <a:gd name="T16" fmla="*/ 113 w 119"/>
                <a:gd name="T17" fmla="*/ 40 h 71"/>
                <a:gd name="T18" fmla="*/ 102 w 119"/>
                <a:gd name="T19" fmla="*/ 47 h 71"/>
                <a:gd name="T20" fmla="*/ 90 w 119"/>
                <a:gd name="T21" fmla="*/ 54 h 71"/>
                <a:gd name="T22" fmla="*/ 78 w 119"/>
                <a:gd name="T23" fmla="*/ 60 h 71"/>
                <a:gd name="T24" fmla="*/ 66 w 119"/>
                <a:gd name="T25" fmla="*/ 67 h 71"/>
                <a:gd name="T26" fmla="*/ 60 w 119"/>
                <a:gd name="T27" fmla="*/ 69 h 71"/>
                <a:gd name="T28" fmla="*/ 54 w 119"/>
                <a:gd name="T29" fmla="*/ 71 h 71"/>
                <a:gd name="T30" fmla="*/ 48 w 119"/>
                <a:gd name="T31" fmla="*/ 69 h 71"/>
                <a:gd name="T32" fmla="*/ 42 w 119"/>
                <a:gd name="T33" fmla="*/ 68 h 71"/>
                <a:gd name="T34" fmla="*/ 33 w 119"/>
                <a:gd name="T35" fmla="*/ 62 h 71"/>
                <a:gd name="T36" fmla="*/ 23 w 119"/>
                <a:gd name="T37" fmla="*/ 56 h 71"/>
                <a:gd name="T38" fmla="*/ 13 w 119"/>
                <a:gd name="T39" fmla="*/ 50 h 71"/>
                <a:gd name="T40" fmla="*/ 3 w 119"/>
                <a:gd name="T41" fmla="*/ 46 h 71"/>
                <a:gd name="T42" fmla="*/ 1 w 119"/>
                <a:gd name="T43" fmla="*/ 43 h 71"/>
                <a:gd name="T44" fmla="*/ 0 w 119"/>
                <a:gd name="T45" fmla="*/ 42 h 71"/>
                <a:gd name="T46" fmla="*/ 0 w 119"/>
                <a:gd name="T47" fmla="*/ 41 h 71"/>
                <a:gd name="T48" fmla="*/ 0 w 119"/>
                <a:gd name="T49" fmla="*/ 38 h 71"/>
                <a:gd name="T50" fmla="*/ 1 w 119"/>
                <a:gd name="T51" fmla="*/ 35 h 71"/>
                <a:gd name="T52" fmla="*/ 6 w 119"/>
                <a:gd name="T53" fmla="*/ 31 h 71"/>
                <a:gd name="T54" fmla="*/ 16 w 119"/>
                <a:gd name="T55" fmla="*/ 24 h 71"/>
                <a:gd name="T56" fmla="*/ 28 w 119"/>
                <a:gd name="T57" fmla="*/ 18 h 71"/>
                <a:gd name="T58" fmla="*/ 40 w 119"/>
                <a:gd name="T59" fmla="*/ 11 h 71"/>
                <a:gd name="T60" fmla="*/ 52 w 119"/>
                <a:gd name="T61" fmla="*/ 4 h 71"/>
                <a:gd name="T62" fmla="*/ 58 w 119"/>
                <a:gd name="T63" fmla="*/ 2 h 71"/>
                <a:gd name="T64" fmla="*/ 64 w 119"/>
                <a:gd name="T65" fmla="*/ 0 h 71"/>
                <a:gd name="T66" fmla="*/ 70 w 119"/>
                <a:gd name="T67" fmla="*/ 2 h 71"/>
                <a:gd name="T68" fmla="*/ 75 w 119"/>
                <a:gd name="T69"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9" h="71">
                  <a:moveTo>
                    <a:pt x="75" y="3"/>
                  </a:moveTo>
                  <a:lnTo>
                    <a:pt x="85" y="9"/>
                  </a:lnTo>
                  <a:lnTo>
                    <a:pt x="95" y="15"/>
                  </a:lnTo>
                  <a:lnTo>
                    <a:pt x="104" y="21"/>
                  </a:lnTo>
                  <a:lnTo>
                    <a:pt x="115" y="27"/>
                  </a:lnTo>
                  <a:lnTo>
                    <a:pt x="117" y="29"/>
                  </a:lnTo>
                  <a:lnTo>
                    <a:pt x="119" y="32"/>
                  </a:lnTo>
                  <a:lnTo>
                    <a:pt x="117" y="36"/>
                  </a:lnTo>
                  <a:lnTo>
                    <a:pt x="113" y="40"/>
                  </a:lnTo>
                  <a:lnTo>
                    <a:pt x="102" y="47"/>
                  </a:lnTo>
                  <a:lnTo>
                    <a:pt x="90" y="54"/>
                  </a:lnTo>
                  <a:lnTo>
                    <a:pt x="78" y="60"/>
                  </a:lnTo>
                  <a:lnTo>
                    <a:pt x="66" y="67"/>
                  </a:lnTo>
                  <a:lnTo>
                    <a:pt x="60" y="69"/>
                  </a:lnTo>
                  <a:lnTo>
                    <a:pt x="54" y="71"/>
                  </a:lnTo>
                  <a:lnTo>
                    <a:pt x="48" y="69"/>
                  </a:lnTo>
                  <a:lnTo>
                    <a:pt x="42" y="68"/>
                  </a:lnTo>
                  <a:lnTo>
                    <a:pt x="33" y="62"/>
                  </a:lnTo>
                  <a:lnTo>
                    <a:pt x="23" y="56"/>
                  </a:lnTo>
                  <a:lnTo>
                    <a:pt x="13" y="50"/>
                  </a:lnTo>
                  <a:lnTo>
                    <a:pt x="3" y="46"/>
                  </a:lnTo>
                  <a:lnTo>
                    <a:pt x="1" y="43"/>
                  </a:lnTo>
                  <a:lnTo>
                    <a:pt x="0" y="42"/>
                  </a:lnTo>
                  <a:lnTo>
                    <a:pt x="0" y="41"/>
                  </a:lnTo>
                  <a:lnTo>
                    <a:pt x="0" y="38"/>
                  </a:lnTo>
                  <a:lnTo>
                    <a:pt x="1" y="35"/>
                  </a:lnTo>
                  <a:lnTo>
                    <a:pt x="6" y="31"/>
                  </a:lnTo>
                  <a:lnTo>
                    <a:pt x="16" y="24"/>
                  </a:lnTo>
                  <a:lnTo>
                    <a:pt x="28" y="18"/>
                  </a:lnTo>
                  <a:lnTo>
                    <a:pt x="40" y="11"/>
                  </a:lnTo>
                  <a:lnTo>
                    <a:pt x="52" y="4"/>
                  </a:lnTo>
                  <a:lnTo>
                    <a:pt x="58" y="2"/>
                  </a:lnTo>
                  <a:lnTo>
                    <a:pt x="64" y="0"/>
                  </a:lnTo>
                  <a:lnTo>
                    <a:pt x="70" y="2"/>
                  </a:lnTo>
                  <a:lnTo>
                    <a:pt x="75"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67" name="Freeform 224">
              <a:extLst>
                <a:ext uri="{FF2B5EF4-FFF2-40B4-BE49-F238E27FC236}">
                  <a16:creationId xmlns:a16="http://schemas.microsoft.com/office/drawing/2014/main" xmlns="" id="{B9507C07-50E4-4058-B208-25CAAC22894A}"/>
                </a:ext>
              </a:extLst>
            </p:cNvPr>
            <p:cNvSpPr>
              <a:spLocks/>
            </p:cNvSpPr>
            <p:nvPr/>
          </p:nvSpPr>
          <p:spPr bwMode="auto">
            <a:xfrm>
              <a:off x="8414847" y="3805833"/>
              <a:ext cx="29051" cy="16946"/>
            </a:xfrm>
            <a:custGeom>
              <a:avLst/>
              <a:gdLst>
                <a:gd name="T0" fmla="*/ 75 w 119"/>
                <a:gd name="T1" fmla="*/ 3 h 71"/>
                <a:gd name="T2" fmla="*/ 85 w 119"/>
                <a:gd name="T3" fmla="*/ 9 h 71"/>
                <a:gd name="T4" fmla="*/ 95 w 119"/>
                <a:gd name="T5" fmla="*/ 15 h 71"/>
                <a:gd name="T6" fmla="*/ 104 w 119"/>
                <a:gd name="T7" fmla="*/ 21 h 71"/>
                <a:gd name="T8" fmla="*/ 115 w 119"/>
                <a:gd name="T9" fmla="*/ 27 h 71"/>
                <a:gd name="T10" fmla="*/ 116 w 119"/>
                <a:gd name="T11" fmla="*/ 28 h 71"/>
                <a:gd name="T12" fmla="*/ 117 w 119"/>
                <a:gd name="T13" fmla="*/ 29 h 71"/>
                <a:gd name="T14" fmla="*/ 119 w 119"/>
                <a:gd name="T15" fmla="*/ 31 h 71"/>
                <a:gd name="T16" fmla="*/ 119 w 119"/>
                <a:gd name="T17" fmla="*/ 33 h 71"/>
                <a:gd name="T18" fmla="*/ 117 w 119"/>
                <a:gd name="T19" fmla="*/ 36 h 71"/>
                <a:gd name="T20" fmla="*/ 113 w 119"/>
                <a:gd name="T21" fmla="*/ 40 h 71"/>
                <a:gd name="T22" fmla="*/ 101 w 119"/>
                <a:gd name="T23" fmla="*/ 47 h 71"/>
                <a:gd name="T24" fmla="*/ 90 w 119"/>
                <a:gd name="T25" fmla="*/ 54 h 71"/>
                <a:gd name="T26" fmla="*/ 78 w 119"/>
                <a:gd name="T27" fmla="*/ 60 h 71"/>
                <a:gd name="T28" fmla="*/ 66 w 119"/>
                <a:gd name="T29" fmla="*/ 67 h 71"/>
                <a:gd name="T30" fmla="*/ 60 w 119"/>
                <a:gd name="T31" fmla="*/ 69 h 71"/>
                <a:gd name="T32" fmla="*/ 54 w 119"/>
                <a:gd name="T33" fmla="*/ 71 h 71"/>
                <a:gd name="T34" fmla="*/ 49 w 119"/>
                <a:gd name="T35" fmla="*/ 69 h 71"/>
                <a:gd name="T36" fmla="*/ 43 w 119"/>
                <a:gd name="T37" fmla="*/ 68 h 71"/>
                <a:gd name="T38" fmla="*/ 33 w 119"/>
                <a:gd name="T39" fmla="*/ 62 h 71"/>
                <a:gd name="T40" fmla="*/ 24 w 119"/>
                <a:gd name="T41" fmla="*/ 56 h 71"/>
                <a:gd name="T42" fmla="*/ 13 w 119"/>
                <a:gd name="T43" fmla="*/ 50 h 71"/>
                <a:gd name="T44" fmla="*/ 3 w 119"/>
                <a:gd name="T45" fmla="*/ 46 h 71"/>
                <a:gd name="T46" fmla="*/ 1 w 119"/>
                <a:gd name="T47" fmla="*/ 43 h 71"/>
                <a:gd name="T48" fmla="*/ 0 w 119"/>
                <a:gd name="T49" fmla="*/ 42 h 71"/>
                <a:gd name="T50" fmla="*/ 0 w 119"/>
                <a:gd name="T51" fmla="*/ 41 h 71"/>
                <a:gd name="T52" fmla="*/ 0 w 119"/>
                <a:gd name="T53" fmla="*/ 38 h 71"/>
                <a:gd name="T54" fmla="*/ 1 w 119"/>
                <a:gd name="T55" fmla="*/ 35 h 71"/>
                <a:gd name="T56" fmla="*/ 4 w 119"/>
                <a:gd name="T57" fmla="*/ 31 h 71"/>
                <a:gd name="T58" fmla="*/ 16 w 119"/>
                <a:gd name="T59" fmla="*/ 24 h 71"/>
                <a:gd name="T60" fmla="*/ 28 w 119"/>
                <a:gd name="T61" fmla="*/ 18 h 71"/>
                <a:gd name="T62" fmla="*/ 40 w 119"/>
                <a:gd name="T63" fmla="*/ 11 h 71"/>
                <a:gd name="T64" fmla="*/ 52 w 119"/>
                <a:gd name="T65" fmla="*/ 4 h 71"/>
                <a:gd name="T66" fmla="*/ 57 w 119"/>
                <a:gd name="T67" fmla="*/ 2 h 71"/>
                <a:gd name="T68" fmla="*/ 64 w 119"/>
                <a:gd name="T69" fmla="*/ 0 h 71"/>
                <a:gd name="T70" fmla="*/ 70 w 119"/>
                <a:gd name="T71" fmla="*/ 2 h 71"/>
                <a:gd name="T72" fmla="*/ 75 w 119"/>
                <a:gd name="T73"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9" h="71">
                  <a:moveTo>
                    <a:pt x="75" y="3"/>
                  </a:moveTo>
                  <a:lnTo>
                    <a:pt x="85" y="9"/>
                  </a:lnTo>
                  <a:lnTo>
                    <a:pt x="95" y="15"/>
                  </a:lnTo>
                  <a:lnTo>
                    <a:pt x="104" y="21"/>
                  </a:lnTo>
                  <a:lnTo>
                    <a:pt x="115" y="27"/>
                  </a:lnTo>
                  <a:lnTo>
                    <a:pt x="116" y="28"/>
                  </a:lnTo>
                  <a:lnTo>
                    <a:pt x="117" y="29"/>
                  </a:lnTo>
                  <a:lnTo>
                    <a:pt x="119" y="31"/>
                  </a:lnTo>
                  <a:lnTo>
                    <a:pt x="119" y="33"/>
                  </a:lnTo>
                  <a:lnTo>
                    <a:pt x="117" y="36"/>
                  </a:lnTo>
                  <a:lnTo>
                    <a:pt x="113" y="40"/>
                  </a:lnTo>
                  <a:lnTo>
                    <a:pt x="101" y="47"/>
                  </a:lnTo>
                  <a:lnTo>
                    <a:pt x="90" y="54"/>
                  </a:lnTo>
                  <a:lnTo>
                    <a:pt x="78" y="60"/>
                  </a:lnTo>
                  <a:lnTo>
                    <a:pt x="66" y="67"/>
                  </a:lnTo>
                  <a:lnTo>
                    <a:pt x="60" y="69"/>
                  </a:lnTo>
                  <a:lnTo>
                    <a:pt x="54" y="71"/>
                  </a:lnTo>
                  <a:lnTo>
                    <a:pt x="49" y="69"/>
                  </a:lnTo>
                  <a:lnTo>
                    <a:pt x="43" y="68"/>
                  </a:lnTo>
                  <a:lnTo>
                    <a:pt x="33" y="62"/>
                  </a:lnTo>
                  <a:lnTo>
                    <a:pt x="24" y="56"/>
                  </a:lnTo>
                  <a:lnTo>
                    <a:pt x="13" y="50"/>
                  </a:lnTo>
                  <a:lnTo>
                    <a:pt x="3" y="46"/>
                  </a:lnTo>
                  <a:lnTo>
                    <a:pt x="1" y="43"/>
                  </a:lnTo>
                  <a:lnTo>
                    <a:pt x="0" y="42"/>
                  </a:lnTo>
                  <a:lnTo>
                    <a:pt x="0" y="41"/>
                  </a:lnTo>
                  <a:lnTo>
                    <a:pt x="0" y="38"/>
                  </a:lnTo>
                  <a:lnTo>
                    <a:pt x="1" y="35"/>
                  </a:lnTo>
                  <a:lnTo>
                    <a:pt x="4" y="31"/>
                  </a:lnTo>
                  <a:lnTo>
                    <a:pt x="16" y="24"/>
                  </a:lnTo>
                  <a:lnTo>
                    <a:pt x="28" y="18"/>
                  </a:lnTo>
                  <a:lnTo>
                    <a:pt x="40" y="11"/>
                  </a:lnTo>
                  <a:lnTo>
                    <a:pt x="52" y="4"/>
                  </a:lnTo>
                  <a:lnTo>
                    <a:pt x="57" y="2"/>
                  </a:lnTo>
                  <a:lnTo>
                    <a:pt x="64" y="0"/>
                  </a:lnTo>
                  <a:lnTo>
                    <a:pt x="70" y="2"/>
                  </a:lnTo>
                  <a:lnTo>
                    <a:pt x="75"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68" name="Freeform 225">
              <a:extLst>
                <a:ext uri="{FF2B5EF4-FFF2-40B4-BE49-F238E27FC236}">
                  <a16:creationId xmlns:a16="http://schemas.microsoft.com/office/drawing/2014/main" xmlns="" id="{78CE1C82-A332-4C70-871F-871209A24522}"/>
                </a:ext>
              </a:extLst>
            </p:cNvPr>
            <p:cNvSpPr>
              <a:spLocks/>
            </p:cNvSpPr>
            <p:nvPr/>
          </p:nvSpPr>
          <p:spPr bwMode="auto">
            <a:xfrm>
              <a:off x="8433004" y="3816727"/>
              <a:ext cx="29051" cy="16946"/>
            </a:xfrm>
            <a:custGeom>
              <a:avLst/>
              <a:gdLst>
                <a:gd name="T0" fmla="*/ 76 w 120"/>
                <a:gd name="T1" fmla="*/ 3 h 71"/>
                <a:gd name="T2" fmla="*/ 85 w 120"/>
                <a:gd name="T3" fmla="*/ 9 h 71"/>
                <a:gd name="T4" fmla="*/ 96 w 120"/>
                <a:gd name="T5" fmla="*/ 15 h 71"/>
                <a:gd name="T6" fmla="*/ 106 w 120"/>
                <a:gd name="T7" fmla="*/ 21 h 71"/>
                <a:gd name="T8" fmla="*/ 115 w 120"/>
                <a:gd name="T9" fmla="*/ 27 h 71"/>
                <a:gd name="T10" fmla="*/ 117 w 120"/>
                <a:gd name="T11" fmla="*/ 28 h 71"/>
                <a:gd name="T12" fmla="*/ 119 w 120"/>
                <a:gd name="T13" fmla="*/ 29 h 71"/>
                <a:gd name="T14" fmla="*/ 120 w 120"/>
                <a:gd name="T15" fmla="*/ 31 h 71"/>
                <a:gd name="T16" fmla="*/ 120 w 120"/>
                <a:gd name="T17" fmla="*/ 33 h 71"/>
                <a:gd name="T18" fmla="*/ 119 w 120"/>
                <a:gd name="T19" fmla="*/ 36 h 71"/>
                <a:gd name="T20" fmla="*/ 114 w 120"/>
                <a:gd name="T21" fmla="*/ 40 h 71"/>
                <a:gd name="T22" fmla="*/ 102 w 120"/>
                <a:gd name="T23" fmla="*/ 47 h 71"/>
                <a:gd name="T24" fmla="*/ 91 w 120"/>
                <a:gd name="T25" fmla="*/ 54 h 71"/>
                <a:gd name="T26" fmla="*/ 79 w 120"/>
                <a:gd name="T27" fmla="*/ 60 h 71"/>
                <a:gd name="T28" fmla="*/ 67 w 120"/>
                <a:gd name="T29" fmla="*/ 67 h 71"/>
                <a:gd name="T30" fmla="*/ 62 w 120"/>
                <a:gd name="T31" fmla="*/ 69 h 71"/>
                <a:gd name="T32" fmla="*/ 56 w 120"/>
                <a:gd name="T33" fmla="*/ 71 h 71"/>
                <a:gd name="T34" fmla="*/ 50 w 120"/>
                <a:gd name="T35" fmla="*/ 69 h 71"/>
                <a:gd name="T36" fmla="*/ 44 w 120"/>
                <a:gd name="T37" fmla="*/ 68 h 71"/>
                <a:gd name="T38" fmla="*/ 34 w 120"/>
                <a:gd name="T39" fmla="*/ 62 h 71"/>
                <a:gd name="T40" fmla="*/ 23 w 120"/>
                <a:gd name="T41" fmla="*/ 56 h 71"/>
                <a:gd name="T42" fmla="*/ 14 w 120"/>
                <a:gd name="T43" fmla="*/ 50 h 71"/>
                <a:gd name="T44" fmla="*/ 4 w 120"/>
                <a:gd name="T45" fmla="*/ 46 h 71"/>
                <a:gd name="T46" fmla="*/ 2 w 120"/>
                <a:gd name="T47" fmla="*/ 43 h 71"/>
                <a:gd name="T48" fmla="*/ 1 w 120"/>
                <a:gd name="T49" fmla="*/ 42 h 71"/>
                <a:gd name="T50" fmla="*/ 0 w 120"/>
                <a:gd name="T51" fmla="*/ 41 h 71"/>
                <a:gd name="T52" fmla="*/ 0 w 120"/>
                <a:gd name="T53" fmla="*/ 39 h 71"/>
                <a:gd name="T54" fmla="*/ 2 w 120"/>
                <a:gd name="T55" fmla="*/ 35 h 71"/>
                <a:gd name="T56" fmla="*/ 6 w 120"/>
                <a:gd name="T57" fmla="*/ 31 h 71"/>
                <a:gd name="T58" fmla="*/ 18 w 120"/>
                <a:gd name="T59" fmla="*/ 24 h 71"/>
                <a:gd name="T60" fmla="*/ 29 w 120"/>
                <a:gd name="T61" fmla="*/ 18 h 71"/>
                <a:gd name="T62" fmla="*/ 41 w 120"/>
                <a:gd name="T63" fmla="*/ 11 h 71"/>
                <a:gd name="T64" fmla="*/ 52 w 120"/>
                <a:gd name="T65" fmla="*/ 4 h 71"/>
                <a:gd name="T66" fmla="*/ 58 w 120"/>
                <a:gd name="T67" fmla="*/ 2 h 71"/>
                <a:gd name="T68" fmla="*/ 65 w 120"/>
                <a:gd name="T69" fmla="*/ 0 h 71"/>
                <a:gd name="T70" fmla="*/ 71 w 120"/>
                <a:gd name="T71" fmla="*/ 2 h 71"/>
                <a:gd name="T72" fmla="*/ 76 w 120"/>
                <a:gd name="T73"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 h="71">
                  <a:moveTo>
                    <a:pt x="76" y="3"/>
                  </a:moveTo>
                  <a:lnTo>
                    <a:pt x="85" y="9"/>
                  </a:lnTo>
                  <a:lnTo>
                    <a:pt x="96" y="15"/>
                  </a:lnTo>
                  <a:lnTo>
                    <a:pt x="106" y="21"/>
                  </a:lnTo>
                  <a:lnTo>
                    <a:pt x="115" y="27"/>
                  </a:lnTo>
                  <a:lnTo>
                    <a:pt x="117" y="28"/>
                  </a:lnTo>
                  <a:lnTo>
                    <a:pt x="119" y="29"/>
                  </a:lnTo>
                  <a:lnTo>
                    <a:pt x="120" y="31"/>
                  </a:lnTo>
                  <a:lnTo>
                    <a:pt x="120" y="33"/>
                  </a:lnTo>
                  <a:lnTo>
                    <a:pt x="119" y="36"/>
                  </a:lnTo>
                  <a:lnTo>
                    <a:pt x="114" y="40"/>
                  </a:lnTo>
                  <a:lnTo>
                    <a:pt x="102" y="47"/>
                  </a:lnTo>
                  <a:lnTo>
                    <a:pt x="91" y="54"/>
                  </a:lnTo>
                  <a:lnTo>
                    <a:pt x="79" y="60"/>
                  </a:lnTo>
                  <a:lnTo>
                    <a:pt x="67" y="67"/>
                  </a:lnTo>
                  <a:lnTo>
                    <a:pt x="62" y="69"/>
                  </a:lnTo>
                  <a:lnTo>
                    <a:pt x="56" y="71"/>
                  </a:lnTo>
                  <a:lnTo>
                    <a:pt x="50" y="69"/>
                  </a:lnTo>
                  <a:lnTo>
                    <a:pt x="44" y="68"/>
                  </a:lnTo>
                  <a:lnTo>
                    <a:pt x="34" y="62"/>
                  </a:lnTo>
                  <a:lnTo>
                    <a:pt x="23" y="56"/>
                  </a:lnTo>
                  <a:lnTo>
                    <a:pt x="14" y="50"/>
                  </a:lnTo>
                  <a:lnTo>
                    <a:pt x="4" y="46"/>
                  </a:lnTo>
                  <a:lnTo>
                    <a:pt x="2" y="43"/>
                  </a:lnTo>
                  <a:lnTo>
                    <a:pt x="1" y="42"/>
                  </a:lnTo>
                  <a:lnTo>
                    <a:pt x="0" y="41"/>
                  </a:lnTo>
                  <a:lnTo>
                    <a:pt x="0" y="39"/>
                  </a:lnTo>
                  <a:lnTo>
                    <a:pt x="2" y="35"/>
                  </a:lnTo>
                  <a:lnTo>
                    <a:pt x="6" y="31"/>
                  </a:lnTo>
                  <a:lnTo>
                    <a:pt x="18" y="24"/>
                  </a:lnTo>
                  <a:lnTo>
                    <a:pt x="29" y="18"/>
                  </a:lnTo>
                  <a:lnTo>
                    <a:pt x="41" y="11"/>
                  </a:lnTo>
                  <a:lnTo>
                    <a:pt x="52" y="4"/>
                  </a:lnTo>
                  <a:lnTo>
                    <a:pt x="58" y="2"/>
                  </a:lnTo>
                  <a:lnTo>
                    <a:pt x="65" y="0"/>
                  </a:lnTo>
                  <a:lnTo>
                    <a:pt x="71" y="2"/>
                  </a:lnTo>
                  <a:lnTo>
                    <a:pt x="76"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69" name="Freeform 226">
              <a:extLst>
                <a:ext uri="{FF2B5EF4-FFF2-40B4-BE49-F238E27FC236}">
                  <a16:creationId xmlns:a16="http://schemas.microsoft.com/office/drawing/2014/main" xmlns="" id="{20028AE3-3556-422B-A93B-DCE804E60362}"/>
                </a:ext>
              </a:extLst>
            </p:cNvPr>
            <p:cNvSpPr>
              <a:spLocks/>
            </p:cNvSpPr>
            <p:nvPr/>
          </p:nvSpPr>
          <p:spPr bwMode="auto">
            <a:xfrm>
              <a:off x="8451161" y="3827621"/>
              <a:ext cx="29051" cy="16946"/>
            </a:xfrm>
            <a:custGeom>
              <a:avLst/>
              <a:gdLst>
                <a:gd name="T0" fmla="*/ 76 w 120"/>
                <a:gd name="T1" fmla="*/ 3 h 71"/>
                <a:gd name="T2" fmla="*/ 85 w 120"/>
                <a:gd name="T3" fmla="*/ 9 h 71"/>
                <a:gd name="T4" fmla="*/ 96 w 120"/>
                <a:gd name="T5" fmla="*/ 15 h 71"/>
                <a:gd name="T6" fmla="*/ 106 w 120"/>
                <a:gd name="T7" fmla="*/ 21 h 71"/>
                <a:gd name="T8" fmla="*/ 115 w 120"/>
                <a:gd name="T9" fmla="*/ 25 h 71"/>
                <a:gd name="T10" fmla="*/ 118 w 120"/>
                <a:gd name="T11" fmla="*/ 28 h 71"/>
                <a:gd name="T12" fmla="*/ 119 w 120"/>
                <a:gd name="T13" fmla="*/ 29 h 71"/>
                <a:gd name="T14" fmla="*/ 120 w 120"/>
                <a:gd name="T15" fmla="*/ 31 h 71"/>
                <a:gd name="T16" fmla="*/ 120 w 120"/>
                <a:gd name="T17" fmla="*/ 33 h 71"/>
                <a:gd name="T18" fmla="*/ 118 w 120"/>
                <a:gd name="T19" fmla="*/ 36 h 71"/>
                <a:gd name="T20" fmla="*/ 114 w 120"/>
                <a:gd name="T21" fmla="*/ 40 h 71"/>
                <a:gd name="T22" fmla="*/ 102 w 120"/>
                <a:gd name="T23" fmla="*/ 47 h 71"/>
                <a:gd name="T24" fmla="*/ 90 w 120"/>
                <a:gd name="T25" fmla="*/ 54 h 71"/>
                <a:gd name="T26" fmla="*/ 79 w 120"/>
                <a:gd name="T27" fmla="*/ 60 h 71"/>
                <a:gd name="T28" fmla="*/ 68 w 120"/>
                <a:gd name="T29" fmla="*/ 67 h 71"/>
                <a:gd name="T30" fmla="*/ 62 w 120"/>
                <a:gd name="T31" fmla="*/ 70 h 71"/>
                <a:gd name="T32" fmla="*/ 56 w 120"/>
                <a:gd name="T33" fmla="*/ 71 h 71"/>
                <a:gd name="T34" fmla="*/ 49 w 120"/>
                <a:gd name="T35" fmla="*/ 70 h 71"/>
                <a:gd name="T36" fmla="*/ 44 w 120"/>
                <a:gd name="T37" fmla="*/ 68 h 71"/>
                <a:gd name="T38" fmla="*/ 34 w 120"/>
                <a:gd name="T39" fmla="*/ 62 h 71"/>
                <a:gd name="T40" fmla="*/ 24 w 120"/>
                <a:gd name="T41" fmla="*/ 56 h 71"/>
                <a:gd name="T42" fmla="*/ 14 w 120"/>
                <a:gd name="T43" fmla="*/ 50 h 71"/>
                <a:gd name="T44" fmla="*/ 5 w 120"/>
                <a:gd name="T45" fmla="*/ 46 h 71"/>
                <a:gd name="T46" fmla="*/ 2 w 120"/>
                <a:gd name="T47" fmla="*/ 43 h 71"/>
                <a:gd name="T48" fmla="*/ 1 w 120"/>
                <a:gd name="T49" fmla="*/ 42 h 71"/>
                <a:gd name="T50" fmla="*/ 0 w 120"/>
                <a:gd name="T51" fmla="*/ 40 h 71"/>
                <a:gd name="T52" fmla="*/ 0 w 120"/>
                <a:gd name="T53" fmla="*/ 39 h 71"/>
                <a:gd name="T54" fmla="*/ 2 w 120"/>
                <a:gd name="T55" fmla="*/ 35 h 71"/>
                <a:gd name="T56" fmla="*/ 6 w 120"/>
                <a:gd name="T57" fmla="*/ 31 h 71"/>
                <a:gd name="T58" fmla="*/ 18 w 120"/>
                <a:gd name="T59" fmla="*/ 24 h 71"/>
                <a:gd name="T60" fmla="*/ 30 w 120"/>
                <a:gd name="T61" fmla="*/ 18 h 71"/>
                <a:gd name="T62" fmla="*/ 40 w 120"/>
                <a:gd name="T63" fmla="*/ 11 h 71"/>
                <a:gd name="T64" fmla="*/ 52 w 120"/>
                <a:gd name="T65" fmla="*/ 4 h 71"/>
                <a:gd name="T66" fmla="*/ 58 w 120"/>
                <a:gd name="T67" fmla="*/ 2 h 71"/>
                <a:gd name="T68" fmla="*/ 64 w 120"/>
                <a:gd name="T69" fmla="*/ 0 h 71"/>
                <a:gd name="T70" fmla="*/ 71 w 120"/>
                <a:gd name="T71" fmla="*/ 2 h 71"/>
                <a:gd name="T72" fmla="*/ 76 w 120"/>
                <a:gd name="T73"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 h="71">
                  <a:moveTo>
                    <a:pt x="76" y="3"/>
                  </a:moveTo>
                  <a:lnTo>
                    <a:pt x="85" y="9"/>
                  </a:lnTo>
                  <a:lnTo>
                    <a:pt x="96" y="15"/>
                  </a:lnTo>
                  <a:lnTo>
                    <a:pt x="106" y="21"/>
                  </a:lnTo>
                  <a:lnTo>
                    <a:pt x="115" y="25"/>
                  </a:lnTo>
                  <a:lnTo>
                    <a:pt x="118" y="28"/>
                  </a:lnTo>
                  <a:lnTo>
                    <a:pt x="119" y="29"/>
                  </a:lnTo>
                  <a:lnTo>
                    <a:pt x="120" y="31"/>
                  </a:lnTo>
                  <a:lnTo>
                    <a:pt x="120" y="33"/>
                  </a:lnTo>
                  <a:lnTo>
                    <a:pt x="118" y="36"/>
                  </a:lnTo>
                  <a:lnTo>
                    <a:pt x="114" y="40"/>
                  </a:lnTo>
                  <a:lnTo>
                    <a:pt x="102" y="47"/>
                  </a:lnTo>
                  <a:lnTo>
                    <a:pt x="90" y="54"/>
                  </a:lnTo>
                  <a:lnTo>
                    <a:pt x="79" y="60"/>
                  </a:lnTo>
                  <a:lnTo>
                    <a:pt x="68" y="67"/>
                  </a:lnTo>
                  <a:lnTo>
                    <a:pt x="62" y="70"/>
                  </a:lnTo>
                  <a:lnTo>
                    <a:pt x="56" y="71"/>
                  </a:lnTo>
                  <a:lnTo>
                    <a:pt x="49" y="70"/>
                  </a:lnTo>
                  <a:lnTo>
                    <a:pt x="44" y="68"/>
                  </a:lnTo>
                  <a:lnTo>
                    <a:pt x="34" y="62"/>
                  </a:lnTo>
                  <a:lnTo>
                    <a:pt x="24" y="56"/>
                  </a:lnTo>
                  <a:lnTo>
                    <a:pt x="14" y="50"/>
                  </a:lnTo>
                  <a:lnTo>
                    <a:pt x="5" y="46"/>
                  </a:lnTo>
                  <a:lnTo>
                    <a:pt x="2" y="43"/>
                  </a:lnTo>
                  <a:lnTo>
                    <a:pt x="1" y="42"/>
                  </a:lnTo>
                  <a:lnTo>
                    <a:pt x="0" y="40"/>
                  </a:lnTo>
                  <a:lnTo>
                    <a:pt x="0" y="39"/>
                  </a:lnTo>
                  <a:lnTo>
                    <a:pt x="2" y="35"/>
                  </a:lnTo>
                  <a:lnTo>
                    <a:pt x="6" y="31"/>
                  </a:lnTo>
                  <a:lnTo>
                    <a:pt x="18" y="24"/>
                  </a:lnTo>
                  <a:lnTo>
                    <a:pt x="30" y="18"/>
                  </a:lnTo>
                  <a:lnTo>
                    <a:pt x="40" y="11"/>
                  </a:lnTo>
                  <a:lnTo>
                    <a:pt x="52" y="4"/>
                  </a:lnTo>
                  <a:lnTo>
                    <a:pt x="58" y="2"/>
                  </a:lnTo>
                  <a:lnTo>
                    <a:pt x="64" y="0"/>
                  </a:lnTo>
                  <a:lnTo>
                    <a:pt x="71" y="2"/>
                  </a:lnTo>
                  <a:lnTo>
                    <a:pt x="76"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70" name="Freeform 227">
              <a:extLst>
                <a:ext uri="{FF2B5EF4-FFF2-40B4-BE49-F238E27FC236}">
                  <a16:creationId xmlns:a16="http://schemas.microsoft.com/office/drawing/2014/main" xmlns="" id="{BB332F39-C6BB-4598-A5D8-96499DB816F9}"/>
                </a:ext>
              </a:extLst>
            </p:cNvPr>
            <p:cNvSpPr>
              <a:spLocks/>
            </p:cNvSpPr>
            <p:nvPr/>
          </p:nvSpPr>
          <p:spPr bwMode="auto">
            <a:xfrm>
              <a:off x="8469318" y="3838515"/>
              <a:ext cx="29051" cy="16946"/>
            </a:xfrm>
            <a:custGeom>
              <a:avLst/>
              <a:gdLst>
                <a:gd name="T0" fmla="*/ 76 w 120"/>
                <a:gd name="T1" fmla="*/ 2 h 70"/>
                <a:gd name="T2" fmla="*/ 86 w 120"/>
                <a:gd name="T3" fmla="*/ 8 h 70"/>
                <a:gd name="T4" fmla="*/ 96 w 120"/>
                <a:gd name="T5" fmla="*/ 14 h 70"/>
                <a:gd name="T6" fmla="*/ 106 w 120"/>
                <a:gd name="T7" fmla="*/ 20 h 70"/>
                <a:gd name="T8" fmla="*/ 115 w 120"/>
                <a:gd name="T9" fmla="*/ 26 h 70"/>
                <a:gd name="T10" fmla="*/ 118 w 120"/>
                <a:gd name="T11" fmla="*/ 27 h 70"/>
                <a:gd name="T12" fmla="*/ 119 w 120"/>
                <a:gd name="T13" fmla="*/ 28 h 70"/>
                <a:gd name="T14" fmla="*/ 120 w 120"/>
                <a:gd name="T15" fmla="*/ 30 h 70"/>
                <a:gd name="T16" fmla="*/ 120 w 120"/>
                <a:gd name="T17" fmla="*/ 32 h 70"/>
                <a:gd name="T18" fmla="*/ 118 w 120"/>
                <a:gd name="T19" fmla="*/ 35 h 70"/>
                <a:gd name="T20" fmla="*/ 114 w 120"/>
                <a:gd name="T21" fmla="*/ 39 h 70"/>
                <a:gd name="T22" fmla="*/ 102 w 120"/>
                <a:gd name="T23" fmla="*/ 46 h 70"/>
                <a:gd name="T24" fmla="*/ 90 w 120"/>
                <a:gd name="T25" fmla="*/ 53 h 70"/>
                <a:gd name="T26" fmla="*/ 80 w 120"/>
                <a:gd name="T27" fmla="*/ 59 h 70"/>
                <a:gd name="T28" fmla="*/ 68 w 120"/>
                <a:gd name="T29" fmla="*/ 66 h 70"/>
                <a:gd name="T30" fmla="*/ 62 w 120"/>
                <a:gd name="T31" fmla="*/ 69 h 70"/>
                <a:gd name="T32" fmla="*/ 56 w 120"/>
                <a:gd name="T33" fmla="*/ 70 h 70"/>
                <a:gd name="T34" fmla="*/ 49 w 120"/>
                <a:gd name="T35" fmla="*/ 69 h 70"/>
                <a:gd name="T36" fmla="*/ 44 w 120"/>
                <a:gd name="T37" fmla="*/ 67 h 70"/>
                <a:gd name="T38" fmla="*/ 34 w 120"/>
                <a:gd name="T39" fmla="*/ 61 h 70"/>
                <a:gd name="T40" fmla="*/ 24 w 120"/>
                <a:gd name="T41" fmla="*/ 55 h 70"/>
                <a:gd name="T42" fmla="*/ 14 w 120"/>
                <a:gd name="T43" fmla="*/ 50 h 70"/>
                <a:gd name="T44" fmla="*/ 5 w 120"/>
                <a:gd name="T45" fmla="*/ 45 h 70"/>
                <a:gd name="T46" fmla="*/ 2 w 120"/>
                <a:gd name="T47" fmla="*/ 42 h 70"/>
                <a:gd name="T48" fmla="*/ 1 w 120"/>
                <a:gd name="T49" fmla="*/ 41 h 70"/>
                <a:gd name="T50" fmla="*/ 0 w 120"/>
                <a:gd name="T51" fmla="*/ 40 h 70"/>
                <a:gd name="T52" fmla="*/ 0 w 120"/>
                <a:gd name="T53" fmla="*/ 38 h 70"/>
                <a:gd name="T54" fmla="*/ 2 w 120"/>
                <a:gd name="T55" fmla="*/ 34 h 70"/>
                <a:gd name="T56" fmla="*/ 6 w 120"/>
                <a:gd name="T57" fmla="*/ 30 h 70"/>
                <a:gd name="T58" fmla="*/ 18 w 120"/>
                <a:gd name="T59" fmla="*/ 23 h 70"/>
                <a:gd name="T60" fmla="*/ 30 w 120"/>
                <a:gd name="T61" fmla="*/ 17 h 70"/>
                <a:gd name="T62" fmla="*/ 40 w 120"/>
                <a:gd name="T63" fmla="*/ 10 h 70"/>
                <a:gd name="T64" fmla="*/ 52 w 120"/>
                <a:gd name="T65" fmla="*/ 3 h 70"/>
                <a:gd name="T66" fmla="*/ 58 w 120"/>
                <a:gd name="T67" fmla="*/ 1 h 70"/>
                <a:gd name="T68" fmla="*/ 64 w 120"/>
                <a:gd name="T69" fmla="*/ 0 h 70"/>
                <a:gd name="T70" fmla="*/ 71 w 120"/>
                <a:gd name="T71" fmla="*/ 1 h 70"/>
                <a:gd name="T72" fmla="*/ 76 w 120"/>
                <a:gd name="T73"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 h="70">
                  <a:moveTo>
                    <a:pt x="76" y="2"/>
                  </a:moveTo>
                  <a:lnTo>
                    <a:pt x="86" y="8"/>
                  </a:lnTo>
                  <a:lnTo>
                    <a:pt x="96" y="14"/>
                  </a:lnTo>
                  <a:lnTo>
                    <a:pt x="106" y="20"/>
                  </a:lnTo>
                  <a:lnTo>
                    <a:pt x="115" y="26"/>
                  </a:lnTo>
                  <a:lnTo>
                    <a:pt x="118" y="27"/>
                  </a:lnTo>
                  <a:lnTo>
                    <a:pt x="119" y="28"/>
                  </a:lnTo>
                  <a:lnTo>
                    <a:pt x="120" y="30"/>
                  </a:lnTo>
                  <a:lnTo>
                    <a:pt x="120" y="32"/>
                  </a:lnTo>
                  <a:lnTo>
                    <a:pt x="118" y="35"/>
                  </a:lnTo>
                  <a:lnTo>
                    <a:pt x="114" y="39"/>
                  </a:lnTo>
                  <a:lnTo>
                    <a:pt x="102" y="46"/>
                  </a:lnTo>
                  <a:lnTo>
                    <a:pt x="90" y="53"/>
                  </a:lnTo>
                  <a:lnTo>
                    <a:pt x="80" y="59"/>
                  </a:lnTo>
                  <a:lnTo>
                    <a:pt x="68" y="66"/>
                  </a:lnTo>
                  <a:lnTo>
                    <a:pt x="62" y="69"/>
                  </a:lnTo>
                  <a:lnTo>
                    <a:pt x="56" y="70"/>
                  </a:lnTo>
                  <a:lnTo>
                    <a:pt x="49" y="69"/>
                  </a:lnTo>
                  <a:lnTo>
                    <a:pt x="44" y="67"/>
                  </a:lnTo>
                  <a:lnTo>
                    <a:pt x="34" y="61"/>
                  </a:lnTo>
                  <a:lnTo>
                    <a:pt x="24" y="55"/>
                  </a:lnTo>
                  <a:lnTo>
                    <a:pt x="14" y="50"/>
                  </a:lnTo>
                  <a:lnTo>
                    <a:pt x="5" y="45"/>
                  </a:lnTo>
                  <a:lnTo>
                    <a:pt x="2" y="42"/>
                  </a:lnTo>
                  <a:lnTo>
                    <a:pt x="1" y="41"/>
                  </a:lnTo>
                  <a:lnTo>
                    <a:pt x="0" y="40"/>
                  </a:lnTo>
                  <a:lnTo>
                    <a:pt x="0" y="38"/>
                  </a:lnTo>
                  <a:lnTo>
                    <a:pt x="2" y="34"/>
                  </a:lnTo>
                  <a:lnTo>
                    <a:pt x="6" y="30"/>
                  </a:lnTo>
                  <a:lnTo>
                    <a:pt x="18" y="23"/>
                  </a:lnTo>
                  <a:lnTo>
                    <a:pt x="30" y="17"/>
                  </a:lnTo>
                  <a:lnTo>
                    <a:pt x="40" y="10"/>
                  </a:lnTo>
                  <a:lnTo>
                    <a:pt x="52" y="3"/>
                  </a:lnTo>
                  <a:lnTo>
                    <a:pt x="58" y="1"/>
                  </a:lnTo>
                  <a:lnTo>
                    <a:pt x="64" y="0"/>
                  </a:lnTo>
                  <a:lnTo>
                    <a:pt x="71" y="1"/>
                  </a:lnTo>
                  <a:lnTo>
                    <a:pt x="76"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71" name="Freeform 228">
              <a:extLst>
                <a:ext uri="{FF2B5EF4-FFF2-40B4-BE49-F238E27FC236}">
                  <a16:creationId xmlns:a16="http://schemas.microsoft.com/office/drawing/2014/main" xmlns="" id="{9DF8EA4D-3AB3-4FFA-9A43-08C56C74992F}"/>
                </a:ext>
              </a:extLst>
            </p:cNvPr>
            <p:cNvSpPr>
              <a:spLocks/>
            </p:cNvSpPr>
            <p:nvPr/>
          </p:nvSpPr>
          <p:spPr bwMode="auto">
            <a:xfrm>
              <a:off x="8488685" y="3848199"/>
              <a:ext cx="29051" cy="16946"/>
            </a:xfrm>
            <a:custGeom>
              <a:avLst/>
              <a:gdLst>
                <a:gd name="T0" fmla="*/ 76 w 120"/>
                <a:gd name="T1" fmla="*/ 2 h 70"/>
                <a:gd name="T2" fmla="*/ 86 w 120"/>
                <a:gd name="T3" fmla="*/ 8 h 70"/>
                <a:gd name="T4" fmla="*/ 96 w 120"/>
                <a:gd name="T5" fmla="*/ 14 h 70"/>
                <a:gd name="T6" fmla="*/ 106 w 120"/>
                <a:gd name="T7" fmla="*/ 20 h 70"/>
                <a:gd name="T8" fmla="*/ 115 w 120"/>
                <a:gd name="T9" fmla="*/ 25 h 70"/>
                <a:gd name="T10" fmla="*/ 118 w 120"/>
                <a:gd name="T11" fmla="*/ 27 h 70"/>
                <a:gd name="T12" fmla="*/ 119 w 120"/>
                <a:gd name="T13" fmla="*/ 28 h 70"/>
                <a:gd name="T14" fmla="*/ 119 w 120"/>
                <a:gd name="T15" fmla="*/ 31 h 70"/>
                <a:gd name="T16" fmla="*/ 120 w 120"/>
                <a:gd name="T17" fmla="*/ 32 h 70"/>
                <a:gd name="T18" fmla="*/ 118 w 120"/>
                <a:gd name="T19" fmla="*/ 35 h 70"/>
                <a:gd name="T20" fmla="*/ 114 w 120"/>
                <a:gd name="T21" fmla="*/ 39 h 70"/>
                <a:gd name="T22" fmla="*/ 102 w 120"/>
                <a:gd name="T23" fmla="*/ 46 h 70"/>
                <a:gd name="T24" fmla="*/ 90 w 120"/>
                <a:gd name="T25" fmla="*/ 53 h 70"/>
                <a:gd name="T26" fmla="*/ 79 w 120"/>
                <a:gd name="T27" fmla="*/ 59 h 70"/>
                <a:gd name="T28" fmla="*/ 68 w 120"/>
                <a:gd name="T29" fmla="*/ 66 h 70"/>
                <a:gd name="T30" fmla="*/ 62 w 120"/>
                <a:gd name="T31" fmla="*/ 69 h 70"/>
                <a:gd name="T32" fmla="*/ 56 w 120"/>
                <a:gd name="T33" fmla="*/ 70 h 70"/>
                <a:gd name="T34" fmla="*/ 49 w 120"/>
                <a:gd name="T35" fmla="*/ 69 h 70"/>
                <a:gd name="T36" fmla="*/ 44 w 120"/>
                <a:gd name="T37" fmla="*/ 67 h 70"/>
                <a:gd name="T38" fmla="*/ 33 w 120"/>
                <a:gd name="T39" fmla="*/ 61 h 70"/>
                <a:gd name="T40" fmla="*/ 24 w 120"/>
                <a:gd name="T41" fmla="*/ 56 h 70"/>
                <a:gd name="T42" fmla="*/ 14 w 120"/>
                <a:gd name="T43" fmla="*/ 50 h 70"/>
                <a:gd name="T44" fmla="*/ 5 w 120"/>
                <a:gd name="T45" fmla="*/ 45 h 70"/>
                <a:gd name="T46" fmla="*/ 2 w 120"/>
                <a:gd name="T47" fmla="*/ 42 h 70"/>
                <a:gd name="T48" fmla="*/ 1 w 120"/>
                <a:gd name="T49" fmla="*/ 41 h 70"/>
                <a:gd name="T50" fmla="*/ 0 w 120"/>
                <a:gd name="T51" fmla="*/ 39 h 70"/>
                <a:gd name="T52" fmla="*/ 0 w 120"/>
                <a:gd name="T53" fmla="*/ 38 h 70"/>
                <a:gd name="T54" fmla="*/ 2 w 120"/>
                <a:gd name="T55" fmla="*/ 34 h 70"/>
                <a:gd name="T56" fmla="*/ 6 w 120"/>
                <a:gd name="T57" fmla="*/ 31 h 70"/>
                <a:gd name="T58" fmla="*/ 18 w 120"/>
                <a:gd name="T59" fmla="*/ 23 h 70"/>
                <a:gd name="T60" fmla="*/ 29 w 120"/>
                <a:gd name="T61" fmla="*/ 17 h 70"/>
                <a:gd name="T62" fmla="*/ 40 w 120"/>
                <a:gd name="T63" fmla="*/ 10 h 70"/>
                <a:gd name="T64" fmla="*/ 52 w 120"/>
                <a:gd name="T65" fmla="*/ 3 h 70"/>
                <a:gd name="T66" fmla="*/ 58 w 120"/>
                <a:gd name="T67" fmla="*/ 1 h 70"/>
                <a:gd name="T68" fmla="*/ 64 w 120"/>
                <a:gd name="T69" fmla="*/ 0 h 70"/>
                <a:gd name="T70" fmla="*/ 70 w 120"/>
                <a:gd name="T71" fmla="*/ 1 h 70"/>
                <a:gd name="T72" fmla="*/ 76 w 120"/>
                <a:gd name="T73"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 h="70">
                  <a:moveTo>
                    <a:pt x="76" y="2"/>
                  </a:moveTo>
                  <a:lnTo>
                    <a:pt x="86" y="8"/>
                  </a:lnTo>
                  <a:lnTo>
                    <a:pt x="96" y="14"/>
                  </a:lnTo>
                  <a:lnTo>
                    <a:pt x="106" y="20"/>
                  </a:lnTo>
                  <a:lnTo>
                    <a:pt x="115" y="25"/>
                  </a:lnTo>
                  <a:lnTo>
                    <a:pt x="118" y="27"/>
                  </a:lnTo>
                  <a:lnTo>
                    <a:pt x="119" y="28"/>
                  </a:lnTo>
                  <a:lnTo>
                    <a:pt x="119" y="31"/>
                  </a:lnTo>
                  <a:lnTo>
                    <a:pt x="120" y="32"/>
                  </a:lnTo>
                  <a:lnTo>
                    <a:pt x="118" y="35"/>
                  </a:lnTo>
                  <a:lnTo>
                    <a:pt x="114" y="39"/>
                  </a:lnTo>
                  <a:lnTo>
                    <a:pt x="102" y="46"/>
                  </a:lnTo>
                  <a:lnTo>
                    <a:pt x="90" y="53"/>
                  </a:lnTo>
                  <a:lnTo>
                    <a:pt x="79" y="59"/>
                  </a:lnTo>
                  <a:lnTo>
                    <a:pt x="68" y="66"/>
                  </a:lnTo>
                  <a:lnTo>
                    <a:pt x="62" y="69"/>
                  </a:lnTo>
                  <a:lnTo>
                    <a:pt x="56" y="70"/>
                  </a:lnTo>
                  <a:lnTo>
                    <a:pt x="49" y="69"/>
                  </a:lnTo>
                  <a:lnTo>
                    <a:pt x="44" y="67"/>
                  </a:lnTo>
                  <a:lnTo>
                    <a:pt x="33" y="61"/>
                  </a:lnTo>
                  <a:lnTo>
                    <a:pt x="24" y="56"/>
                  </a:lnTo>
                  <a:lnTo>
                    <a:pt x="14" y="50"/>
                  </a:lnTo>
                  <a:lnTo>
                    <a:pt x="5" y="45"/>
                  </a:lnTo>
                  <a:lnTo>
                    <a:pt x="2" y="42"/>
                  </a:lnTo>
                  <a:lnTo>
                    <a:pt x="1" y="41"/>
                  </a:lnTo>
                  <a:lnTo>
                    <a:pt x="0" y="39"/>
                  </a:lnTo>
                  <a:lnTo>
                    <a:pt x="0" y="38"/>
                  </a:lnTo>
                  <a:lnTo>
                    <a:pt x="2" y="34"/>
                  </a:lnTo>
                  <a:lnTo>
                    <a:pt x="6" y="31"/>
                  </a:lnTo>
                  <a:lnTo>
                    <a:pt x="18" y="23"/>
                  </a:lnTo>
                  <a:lnTo>
                    <a:pt x="29" y="17"/>
                  </a:lnTo>
                  <a:lnTo>
                    <a:pt x="40" y="10"/>
                  </a:lnTo>
                  <a:lnTo>
                    <a:pt x="52" y="3"/>
                  </a:lnTo>
                  <a:lnTo>
                    <a:pt x="58" y="1"/>
                  </a:lnTo>
                  <a:lnTo>
                    <a:pt x="64" y="0"/>
                  </a:lnTo>
                  <a:lnTo>
                    <a:pt x="70" y="1"/>
                  </a:lnTo>
                  <a:lnTo>
                    <a:pt x="76"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72" name="Freeform 229">
              <a:extLst>
                <a:ext uri="{FF2B5EF4-FFF2-40B4-BE49-F238E27FC236}">
                  <a16:creationId xmlns:a16="http://schemas.microsoft.com/office/drawing/2014/main" xmlns="" id="{90156199-3A87-468D-9B4F-CC39DB7B3DAB}"/>
                </a:ext>
              </a:extLst>
            </p:cNvPr>
            <p:cNvSpPr>
              <a:spLocks/>
            </p:cNvSpPr>
            <p:nvPr/>
          </p:nvSpPr>
          <p:spPr bwMode="auto">
            <a:xfrm>
              <a:off x="8506843" y="3859093"/>
              <a:ext cx="29051" cy="16946"/>
            </a:xfrm>
            <a:custGeom>
              <a:avLst/>
              <a:gdLst>
                <a:gd name="T0" fmla="*/ 76 w 119"/>
                <a:gd name="T1" fmla="*/ 2 h 70"/>
                <a:gd name="T2" fmla="*/ 86 w 119"/>
                <a:gd name="T3" fmla="*/ 8 h 70"/>
                <a:gd name="T4" fmla="*/ 95 w 119"/>
                <a:gd name="T5" fmla="*/ 14 h 70"/>
                <a:gd name="T6" fmla="*/ 106 w 119"/>
                <a:gd name="T7" fmla="*/ 20 h 70"/>
                <a:gd name="T8" fmla="*/ 116 w 119"/>
                <a:gd name="T9" fmla="*/ 26 h 70"/>
                <a:gd name="T10" fmla="*/ 118 w 119"/>
                <a:gd name="T11" fmla="*/ 27 h 70"/>
                <a:gd name="T12" fmla="*/ 119 w 119"/>
                <a:gd name="T13" fmla="*/ 28 h 70"/>
                <a:gd name="T14" fmla="*/ 119 w 119"/>
                <a:gd name="T15" fmla="*/ 31 h 70"/>
                <a:gd name="T16" fmla="*/ 119 w 119"/>
                <a:gd name="T17" fmla="*/ 32 h 70"/>
                <a:gd name="T18" fmla="*/ 118 w 119"/>
                <a:gd name="T19" fmla="*/ 35 h 70"/>
                <a:gd name="T20" fmla="*/ 114 w 119"/>
                <a:gd name="T21" fmla="*/ 39 h 70"/>
                <a:gd name="T22" fmla="*/ 102 w 119"/>
                <a:gd name="T23" fmla="*/ 46 h 70"/>
                <a:gd name="T24" fmla="*/ 91 w 119"/>
                <a:gd name="T25" fmla="*/ 53 h 70"/>
                <a:gd name="T26" fmla="*/ 79 w 119"/>
                <a:gd name="T27" fmla="*/ 59 h 70"/>
                <a:gd name="T28" fmla="*/ 68 w 119"/>
                <a:gd name="T29" fmla="*/ 66 h 70"/>
                <a:gd name="T30" fmla="*/ 62 w 119"/>
                <a:gd name="T31" fmla="*/ 69 h 70"/>
                <a:gd name="T32" fmla="*/ 55 w 119"/>
                <a:gd name="T33" fmla="*/ 70 h 70"/>
                <a:gd name="T34" fmla="*/ 49 w 119"/>
                <a:gd name="T35" fmla="*/ 69 h 70"/>
                <a:gd name="T36" fmla="*/ 44 w 119"/>
                <a:gd name="T37" fmla="*/ 68 h 70"/>
                <a:gd name="T38" fmla="*/ 33 w 119"/>
                <a:gd name="T39" fmla="*/ 62 h 70"/>
                <a:gd name="T40" fmla="*/ 24 w 119"/>
                <a:gd name="T41" fmla="*/ 56 h 70"/>
                <a:gd name="T42" fmla="*/ 14 w 119"/>
                <a:gd name="T43" fmla="*/ 50 h 70"/>
                <a:gd name="T44" fmla="*/ 4 w 119"/>
                <a:gd name="T45" fmla="*/ 44 h 70"/>
                <a:gd name="T46" fmla="*/ 3 w 119"/>
                <a:gd name="T47" fmla="*/ 43 h 70"/>
                <a:gd name="T48" fmla="*/ 1 w 119"/>
                <a:gd name="T49" fmla="*/ 41 h 70"/>
                <a:gd name="T50" fmla="*/ 0 w 119"/>
                <a:gd name="T51" fmla="*/ 39 h 70"/>
                <a:gd name="T52" fmla="*/ 0 w 119"/>
                <a:gd name="T53" fmla="*/ 38 h 70"/>
                <a:gd name="T54" fmla="*/ 1 w 119"/>
                <a:gd name="T55" fmla="*/ 34 h 70"/>
                <a:gd name="T56" fmla="*/ 6 w 119"/>
                <a:gd name="T57" fmla="*/ 31 h 70"/>
                <a:gd name="T58" fmla="*/ 18 w 119"/>
                <a:gd name="T59" fmla="*/ 23 h 70"/>
                <a:gd name="T60" fmla="*/ 29 w 119"/>
                <a:gd name="T61" fmla="*/ 17 h 70"/>
                <a:gd name="T62" fmla="*/ 41 w 119"/>
                <a:gd name="T63" fmla="*/ 10 h 70"/>
                <a:gd name="T64" fmla="*/ 52 w 119"/>
                <a:gd name="T65" fmla="*/ 3 h 70"/>
                <a:gd name="T66" fmla="*/ 58 w 119"/>
                <a:gd name="T67" fmla="*/ 1 h 70"/>
                <a:gd name="T68" fmla="*/ 64 w 119"/>
                <a:gd name="T69" fmla="*/ 0 h 70"/>
                <a:gd name="T70" fmla="*/ 70 w 119"/>
                <a:gd name="T71" fmla="*/ 1 h 70"/>
                <a:gd name="T72" fmla="*/ 76 w 119"/>
                <a:gd name="T73"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9" h="70">
                  <a:moveTo>
                    <a:pt x="76" y="2"/>
                  </a:moveTo>
                  <a:lnTo>
                    <a:pt x="86" y="8"/>
                  </a:lnTo>
                  <a:lnTo>
                    <a:pt x="95" y="14"/>
                  </a:lnTo>
                  <a:lnTo>
                    <a:pt x="106" y="20"/>
                  </a:lnTo>
                  <a:lnTo>
                    <a:pt x="116" y="26"/>
                  </a:lnTo>
                  <a:lnTo>
                    <a:pt x="118" y="27"/>
                  </a:lnTo>
                  <a:lnTo>
                    <a:pt x="119" y="28"/>
                  </a:lnTo>
                  <a:lnTo>
                    <a:pt x="119" y="31"/>
                  </a:lnTo>
                  <a:lnTo>
                    <a:pt x="119" y="32"/>
                  </a:lnTo>
                  <a:lnTo>
                    <a:pt x="118" y="35"/>
                  </a:lnTo>
                  <a:lnTo>
                    <a:pt x="114" y="39"/>
                  </a:lnTo>
                  <a:lnTo>
                    <a:pt x="102" y="46"/>
                  </a:lnTo>
                  <a:lnTo>
                    <a:pt x="91" y="53"/>
                  </a:lnTo>
                  <a:lnTo>
                    <a:pt x="79" y="59"/>
                  </a:lnTo>
                  <a:lnTo>
                    <a:pt x="68" y="66"/>
                  </a:lnTo>
                  <a:lnTo>
                    <a:pt x="62" y="69"/>
                  </a:lnTo>
                  <a:lnTo>
                    <a:pt x="55" y="70"/>
                  </a:lnTo>
                  <a:lnTo>
                    <a:pt x="49" y="69"/>
                  </a:lnTo>
                  <a:lnTo>
                    <a:pt x="44" y="68"/>
                  </a:lnTo>
                  <a:lnTo>
                    <a:pt x="33" y="62"/>
                  </a:lnTo>
                  <a:lnTo>
                    <a:pt x="24" y="56"/>
                  </a:lnTo>
                  <a:lnTo>
                    <a:pt x="14" y="50"/>
                  </a:lnTo>
                  <a:lnTo>
                    <a:pt x="4" y="44"/>
                  </a:lnTo>
                  <a:lnTo>
                    <a:pt x="3" y="43"/>
                  </a:lnTo>
                  <a:lnTo>
                    <a:pt x="1" y="41"/>
                  </a:lnTo>
                  <a:lnTo>
                    <a:pt x="0" y="39"/>
                  </a:lnTo>
                  <a:lnTo>
                    <a:pt x="0" y="38"/>
                  </a:lnTo>
                  <a:lnTo>
                    <a:pt x="1" y="34"/>
                  </a:lnTo>
                  <a:lnTo>
                    <a:pt x="6" y="31"/>
                  </a:lnTo>
                  <a:lnTo>
                    <a:pt x="18" y="23"/>
                  </a:lnTo>
                  <a:lnTo>
                    <a:pt x="29" y="17"/>
                  </a:lnTo>
                  <a:lnTo>
                    <a:pt x="41" y="10"/>
                  </a:lnTo>
                  <a:lnTo>
                    <a:pt x="52" y="3"/>
                  </a:lnTo>
                  <a:lnTo>
                    <a:pt x="58" y="1"/>
                  </a:lnTo>
                  <a:lnTo>
                    <a:pt x="64" y="0"/>
                  </a:lnTo>
                  <a:lnTo>
                    <a:pt x="70" y="1"/>
                  </a:lnTo>
                  <a:lnTo>
                    <a:pt x="76"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73" name="Freeform 230">
              <a:extLst>
                <a:ext uri="{FF2B5EF4-FFF2-40B4-BE49-F238E27FC236}">
                  <a16:creationId xmlns:a16="http://schemas.microsoft.com/office/drawing/2014/main" xmlns="" id="{ABB74FB3-8E02-4EF7-B91D-F37D2A1A7818}"/>
                </a:ext>
              </a:extLst>
            </p:cNvPr>
            <p:cNvSpPr>
              <a:spLocks/>
            </p:cNvSpPr>
            <p:nvPr/>
          </p:nvSpPr>
          <p:spPr bwMode="auto">
            <a:xfrm>
              <a:off x="8288959" y="3757414"/>
              <a:ext cx="29051" cy="15736"/>
            </a:xfrm>
            <a:custGeom>
              <a:avLst/>
              <a:gdLst>
                <a:gd name="T0" fmla="*/ 76 w 120"/>
                <a:gd name="T1" fmla="*/ 2 h 69"/>
                <a:gd name="T2" fmla="*/ 86 w 120"/>
                <a:gd name="T3" fmla="*/ 8 h 69"/>
                <a:gd name="T4" fmla="*/ 96 w 120"/>
                <a:gd name="T5" fmla="*/ 13 h 69"/>
                <a:gd name="T6" fmla="*/ 106 w 120"/>
                <a:gd name="T7" fmla="*/ 19 h 69"/>
                <a:gd name="T8" fmla="*/ 115 w 120"/>
                <a:gd name="T9" fmla="*/ 25 h 69"/>
                <a:gd name="T10" fmla="*/ 118 w 120"/>
                <a:gd name="T11" fmla="*/ 26 h 69"/>
                <a:gd name="T12" fmla="*/ 119 w 120"/>
                <a:gd name="T13" fmla="*/ 29 h 69"/>
                <a:gd name="T14" fmla="*/ 120 w 120"/>
                <a:gd name="T15" fmla="*/ 30 h 69"/>
                <a:gd name="T16" fmla="*/ 120 w 120"/>
                <a:gd name="T17" fmla="*/ 32 h 69"/>
                <a:gd name="T18" fmla="*/ 118 w 120"/>
                <a:gd name="T19" fmla="*/ 36 h 69"/>
                <a:gd name="T20" fmla="*/ 114 w 120"/>
                <a:gd name="T21" fmla="*/ 39 h 69"/>
                <a:gd name="T22" fmla="*/ 102 w 120"/>
                <a:gd name="T23" fmla="*/ 46 h 69"/>
                <a:gd name="T24" fmla="*/ 90 w 120"/>
                <a:gd name="T25" fmla="*/ 52 h 69"/>
                <a:gd name="T26" fmla="*/ 78 w 120"/>
                <a:gd name="T27" fmla="*/ 59 h 69"/>
                <a:gd name="T28" fmla="*/ 68 w 120"/>
                <a:gd name="T29" fmla="*/ 67 h 69"/>
                <a:gd name="T30" fmla="*/ 62 w 120"/>
                <a:gd name="T31" fmla="*/ 69 h 69"/>
                <a:gd name="T32" fmla="*/ 56 w 120"/>
                <a:gd name="T33" fmla="*/ 69 h 69"/>
                <a:gd name="T34" fmla="*/ 49 w 120"/>
                <a:gd name="T35" fmla="*/ 69 h 69"/>
                <a:gd name="T36" fmla="*/ 44 w 120"/>
                <a:gd name="T37" fmla="*/ 68 h 69"/>
                <a:gd name="T38" fmla="*/ 34 w 120"/>
                <a:gd name="T39" fmla="*/ 62 h 69"/>
                <a:gd name="T40" fmla="*/ 24 w 120"/>
                <a:gd name="T41" fmla="*/ 56 h 69"/>
                <a:gd name="T42" fmla="*/ 14 w 120"/>
                <a:gd name="T43" fmla="*/ 50 h 69"/>
                <a:gd name="T44" fmla="*/ 5 w 120"/>
                <a:gd name="T45" fmla="*/ 44 h 69"/>
                <a:gd name="T46" fmla="*/ 2 w 120"/>
                <a:gd name="T47" fmla="*/ 43 h 69"/>
                <a:gd name="T48" fmla="*/ 1 w 120"/>
                <a:gd name="T49" fmla="*/ 42 h 69"/>
                <a:gd name="T50" fmla="*/ 0 w 120"/>
                <a:gd name="T51" fmla="*/ 39 h 69"/>
                <a:gd name="T52" fmla="*/ 0 w 120"/>
                <a:gd name="T53" fmla="*/ 38 h 69"/>
                <a:gd name="T54" fmla="*/ 2 w 120"/>
                <a:gd name="T55" fmla="*/ 34 h 69"/>
                <a:gd name="T56" fmla="*/ 6 w 120"/>
                <a:gd name="T57" fmla="*/ 31 h 69"/>
                <a:gd name="T58" fmla="*/ 18 w 120"/>
                <a:gd name="T59" fmla="*/ 24 h 69"/>
                <a:gd name="T60" fmla="*/ 29 w 120"/>
                <a:gd name="T61" fmla="*/ 17 h 69"/>
                <a:gd name="T62" fmla="*/ 40 w 120"/>
                <a:gd name="T63" fmla="*/ 11 h 69"/>
                <a:gd name="T64" fmla="*/ 52 w 120"/>
                <a:gd name="T65" fmla="*/ 4 h 69"/>
                <a:gd name="T66" fmla="*/ 58 w 120"/>
                <a:gd name="T67" fmla="*/ 1 h 69"/>
                <a:gd name="T68" fmla="*/ 64 w 120"/>
                <a:gd name="T69" fmla="*/ 0 h 69"/>
                <a:gd name="T70" fmla="*/ 71 w 120"/>
                <a:gd name="T71" fmla="*/ 0 h 69"/>
                <a:gd name="T72" fmla="*/ 76 w 120"/>
                <a:gd name="T73"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 h="69">
                  <a:moveTo>
                    <a:pt x="76" y="2"/>
                  </a:moveTo>
                  <a:lnTo>
                    <a:pt x="86" y="8"/>
                  </a:lnTo>
                  <a:lnTo>
                    <a:pt x="96" y="13"/>
                  </a:lnTo>
                  <a:lnTo>
                    <a:pt x="106" y="19"/>
                  </a:lnTo>
                  <a:lnTo>
                    <a:pt x="115" y="25"/>
                  </a:lnTo>
                  <a:lnTo>
                    <a:pt x="118" y="26"/>
                  </a:lnTo>
                  <a:lnTo>
                    <a:pt x="119" y="29"/>
                  </a:lnTo>
                  <a:lnTo>
                    <a:pt x="120" y="30"/>
                  </a:lnTo>
                  <a:lnTo>
                    <a:pt x="120" y="32"/>
                  </a:lnTo>
                  <a:lnTo>
                    <a:pt x="118" y="36"/>
                  </a:lnTo>
                  <a:lnTo>
                    <a:pt x="114" y="39"/>
                  </a:lnTo>
                  <a:lnTo>
                    <a:pt x="102" y="46"/>
                  </a:lnTo>
                  <a:lnTo>
                    <a:pt x="90" y="52"/>
                  </a:lnTo>
                  <a:lnTo>
                    <a:pt x="78" y="59"/>
                  </a:lnTo>
                  <a:lnTo>
                    <a:pt x="68" y="67"/>
                  </a:lnTo>
                  <a:lnTo>
                    <a:pt x="62" y="69"/>
                  </a:lnTo>
                  <a:lnTo>
                    <a:pt x="56" y="69"/>
                  </a:lnTo>
                  <a:lnTo>
                    <a:pt x="49" y="69"/>
                  </a:lnTo>
                  <a:lnTo>
                    <a:pt x="44" y="68"/>
                  </a:lnTo>
                  <a:lnTo>
                    <a:pt x="34" y="62"/>
                  </a:lnTo>
                  <a:lnTo>
                    <a:pt x="24" y="56"/>
                  </a:lnTo>
                  <a:lnTo>
                    <a:pt x="14" y="50"/>
                  </a:lnTo>
                  <a:lnTo>
                    <a:pt x="5" y="44"/>
                  </a:lnTo>
                  <a:lnTo>
                    <a:pt x="2" y="43"/>
                  </a:lnTo>
                  <a:lnTo>
                    <a:pt x="1" y="42"/>
                  </a:lnTo>
                  <a:lnTo>
                    <a:pt x="0" y="39"/>
                  </a:lnTo>
                  <a:lnTo>
                    <a:pt x="0" y="38"/>
                  </a:lnTo>
                  <a:lnTo>
                    <a:pt x="2" y="34"/>
                  </a:lnTo>
                  <a:lnTo>
                    <a:pt x="6" y="31"/>
                  </a:lnTo>
                  <a:lnTo>
                    <a:pt x="18" y="24"/>
                  </a:lnTo>
                  <a:lnTo>
                    <a:pt x="29" y="17"/>
                  </a:lnTo>
                  <a:lnTo>
                    <a:pt x="40" y="11"/>
                  </a:lnTo>
                  <a:lnTo>
                    <a:pt x="52" y="4"/>
                  </a:lnTo>
                  <a:lnTo>
                    <a:pt x="58" y="1"/>
                  </a:lnTo>
                  <a:lnTo>
                    <a:pt x="64" y="0"/>
                  </a:lnTo>
                  <a:lnTo>
                    <a:pt x="71" y="0"/>
                  </a:lnTo>
                  <a:lnTo>
                    <a:pt x="76"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74" name="Freeform 231">
              <a:extLst>
                <a:ext uri="{FF2B5EF4-FFF2-40B4-BE49-F238E27FC236}">
                  <a16:creationId xmlns:a16="http://schemas.microsoft.com/office/drawing/2014/main" xmlns="" id="{E06D5C7D-2254-407D-B37C-93DF90AB0D0B}"/>
                </a:ext>
              </a:extLst>
            </p:cNvPr>
            <p:cNvSpPr>
              <a:spLocks/>
            </p:cNvSpPr>
            <p:nvPr/>
          </p:nvSpPr>
          <p:spPr bwMode="auto">
            <a:xfrm>
              <a:off x="8307116" y="3767098"/>
              <a:ext cx="29051" cy="16946"/>
            </a:xfrm>
            <a:custGeom>
              <a:avLst/>
              <a:gdLst>
                <a:gd name="T0" fmla="*/ 76 w 120"/>
                <a:gd name="T1" fmla="*/ 2 h 69"/>
                <a:gd name="T2" fmla="*/ 86 w 120"/>
                <a:gd name="T3" fmla="*/ 8 h 69"/>
                <a:gd name="T4" fmla="*/ 95 w 120"/>
                <a:gd name="T5" fmla="*/ 13 h 69"/>
                <a:gd name="T6" fmla="*/ 106 w 120"/>
                <a:gd name="T7" fmla="*/ 19 h 69"/>
                <a:gd name="T8" fmla="*/ 115 w 120"/>
                <a:gd name="T9" fmla="*/ 25 h 69"/>
                <a:gd name="T10" fmla="*/ 118 w 120"/>
                <a:gd name="T11" fmla="*/ 26 h 69"/>
                <a:gd name="T12" fmla="*/ 119 w 120"/>
                <a:gd name="T13" fmla="*/ 29 h 69"/>
                <a:gd name="T14" fmla="*/ 120 w 120"/>
                <a:gd name="T15" fmla="*/ 30 h 69"/>
                <a:gd name="T16" fmla="*/ 120 w 120"/>
                <a:gd name="T17" fmla="*/ 32 h 69"/>
                <a:gd name="T18" fmla="*/ 118 w 120"/>
                <a:gd name="T19" fmla="*/ 36 h 69"/>
                <a:gd name="T20" fmla="*/ 114 w 120"/>
                <a:gd name="T21" fmla="*/ 39 h 69"/>
                <a:gd name="T22" fmla="*/ 102 w 120"/>
                <a:gd name="T23" fmla="*/ 45 h 69"/>
                <a:gd name="T24" fmla="*/ 90 w 120"/>
                <a:gd name="T25" fmla="*/ 52 h 69"/>
                <a:gd name="T26" fmla="*/ 79 w 120"/>
                <a:gd name="T27" fmla="*/ 60 h 69"/>
                <a:gd name="T28" fmla="*/ 67 w 120"/>
                <a:gd name="T29" fmla="*/ 67 h 69"/>
                <a:gd name="T30" fmla="*/ 62 w 120"/>
                <a:gd name="T31" fmla="*/ 69 h 69"/>
                <a:gd name="T32" fmla="*/ 55 w 120"/>
                <a:gd name="T33" fmla="*/ 69 h 69"/>
                <a:gd name="T34" fmla="*/ 49 w 120"/>
                <a:gd name="T35" fmla="*/ 69 h 69"/>
                <a:gd name="T36" fmla="*/ 44 w 120"/>
                <a:gd name="T37" fmla="*/ 67 h 69"/>
                <a:gd name="T38" fmla="*/ 33 w 120"/>
                <a:gd name="T39" fmla="*/ 62 h 69"/>
                <a:gd name="T40" fmla="*/ 24 w 120"/>
                <a:gd name="T41" fmla="*/ 56 h 69"/>
                <a:gd name="T42" fmla="*/ 14 w 120"/>
                <a:gd name="T43" fmla="*/ 50 h 69"/>
                <a:gd name="T44" fmla="*/ 4 w 120"/>
                <a:gd name="T45" fmla="*/ 44 h 69"/>
                <a:gd name="T46" fmla="*/ 2 w 120"/>
                <a:gd name="T47" fmla="*/ 43 h 69"/>
                <a:gd name="T48" fmla="*/ 1 w 120"/>
                <a:gd name="T49" fmla="*/ 42 h 69"/>
                <a:gd name="T50" fmla="*/ 0 w 120"/>
                <a:gd name="T51" fmla="*/ 39 h 69"/>
                <a:gd name="T52" fmla="*/ 0 w 120"/>
                <a:gd name="T53" fmla="*/ 38 h 69"/>
                <a:gd name="T54" fmla="*/ 1 w 120"/>
                <a:gd name="T55" fmla="*/ 35 h 69"/>
                <a:gd name="T56" fmla="*/ 6 w 120"/>
                <a:gd name="T57" fmla="*/ 31 h 69"/>
                <a:gd name="T58" fmla="*/ 18 w 120"/>
                <a:gd name="T59" fmla="*/ 24 h 69"/>
                <a:gd name="T60" fmla="*/ 29 w 120"/>
                <a:gd name="T61" fmla="*/ 17 h 69"/>
                <a:gd name="T62" fmla="*/ 41 w 120"/>
                <a:gd name="T63" fmla="*/ 10 h 69"/>
                <a:gd name="T64" fmla="*/ 52 w 120"/>
                <a:gd name="T65" fmla="*/ 4 h 69"/>
                <a:gd name="T66" fmla="*/ 58 w 120"/>
                <a:gd name="T67" fmla="*/ 1 h 69"/>
                <a:gd name="T68" fmla="*/ 64 w 120"/>
                <a:gd name="T69" fmla="*/ 0 h 69"/>
                <a:gd name="T70" fmla="*/ 70 w 120"/>
                <a:gd name="T71" fmla="*/ 0 h 69"/>
                <a:gd name="T72" fmla="*/ 76 w 120"/>
                <a:gd name="T73"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 h="69">
                  <a:moveTo>
                    <a:pt x="76" y="2"/>
                  </a:moveTo>
                  <a:lnTo>
                    <a:pt x="86" y="8"/>
                  </a:lnTo>
                  <a:lnTo>
                    <a:pt x="95" y="13"/>
                  </a:lnTo>
                  <a:lnTo>
                    <a:pt x="106" y="19"/>
                  </a:lnTo>
                  <a:lnTo>
                    <a:pt x="115" y="25"/>
                  </a:lnTo>
                  <a:lnTo>
                    <a:pt x="118" y="26"/>
                  </a:lnTo>
                  <a:lnTo>
                    <a:pt x="119" y="29"/>
                  </a:lnTo>
                  <a:lnTo>
                    <a:pt x="120" y="30"/>
                  </a:lnTo>
                  <a:lnTo>
                    <a:pt x="120" y="32"/>
                  </a:lnTo>
                  <a:lnTo>
                    <a:pt x="118" y="36"/>
                  </a:lnTo>
                  <a:lnTo>
                    <a:pt x="114" y="39"/>
                  </a:lnTo>
                  <a:lnTo>
                    <a:pt x="102" y="45"/>
                  </a:lnTo>
                  <a:lnTo>
                    <a:pt x="90" y="52"/>
                  </a:lnTo>
                  <a:lnTo>
                    <a:pt x="79" y="60"/>
                  </a:lnTo>
                  <a:lnTo>
                    <a:pt x="67" y="67"/>
                  </a:lnTo>
                  <a:lnTo>
                    <a:pt x="62" y="69"/>
                  </a:lnTo>
                  <a:lnTo>
                    <a:pt x="55" y="69"/>
                  </a:lnTo>
                  <a:lnTo>
                    <a:pt x="49" y="69"/>
                  </a:lnTo>
                  <a:lnTo>
                    <a:pt x="44" y="67"/>
                  </a:lnTo>
                  <a:lnTo>
                    <a:pt x="33" y="62"/>
                  </a:lnTo>
                  <a:lnTo>
                    <a:pt x="24" y="56"/>
                  </a:lnTo>
                  <a:lnTo>
                    <a:pt x="14" y="50"/>
                  </a:lnTo>
                  <a:lnTo>
                    <a:pt x="4" y="44"/>
                  </a:lnTo>
                  <a:lnTo>
                    <a:pt x="2" y="43"/>
                  </a:lnTo>
                  <a:lnTo>
                    <a:pt x="1" y="42"/>
                  </a:lnTo>
                  <a:lnTo>
                    <a:pt x="0" y="39"/>
                  </a:lnTo>
                  <a:lnTo>
                    <a:pt x="0" y="38"/>
                  </a:lnTo>
                  <a:lnTo>
                    <a:pt x="1" y="35"/>
                  </a:lnTo>
                  <a:lnTo>
                    <a:pt x="6" y="31"/>
                  </a:lnTo>
                  <a:lnTo>
                    <a:pt x="18" y="24"/>
                  </a:lnTo>
                  <a:lnTo>
                    <a:pt x="29" y="17"/>
                  </a:lnTo>
                  <a:lnTo>
                    <a:pt x="41" y="10"/>
                  </a:lnTo>
                  <a:lnTo>
                    <a:pt x="52" y="4"/>
                  </a:lnTo>
                  <a:lnTo>
                    <a:pt x="58" y="1"/>
                  </a:lnTo>
                  <a:lnTo>
                    <a:pt x="64" y="0"/>
                  </a:lnTo>
                  <a:lnTo>
                    <a:pt x="70" y="0"/>
                  </a:lnTo>
                  <a:lnTo>
                    <a:pt x="76"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75" name="Freeform 232">
              <a:extLst>
                <a:ext uri="{FF2B5EF4-FFF2-40B4-BE49-F238E27FC236}">
                  <a16:creationId xmlns:a16="http://schemas.microsoft.com/office/drawing/2014/main" xmlns="" id="{6D8483A3-20E6-46A6-B002-8ED33DBA7829}"/>
                </a:ext>
              </a:extLst>
            </p:cNvPr>
            <p:cNvSpPr>
              <a:spLocks/>
            </p:cNvSpPr>
            <p:nvPr/>
          </p:nvSpPr>
          <p:spPr bwMode="auto">
            <a:xfrm>
              <a:off x="8325273" y="3777992"/>
              <a:ext cx="29051" cy="16946"/>
            </a:xfrm>
            <a:custGeom>
              <a:avLst/>
              <a:gdLst>
                <a:gd name="T0" fmla="*/ 76 w 119"/>
                <a:gd name="T1" fmla="*/ 2 h 69"/>
                <a:gd name="T2" fmla="*/ 86 w 119"/>
                <a:gd name="T3" fmla="*/ 8 h 69"/>
                <a:gd name="T4" fmla="*/ 95 w 119"/>
                <a:gd name="T5" fmla="*/ 14 h 69"/>
                <a:gd name="T6" fmla="*/ 106 w 119"/>
                <a:gd name="T7" fmla="*/ 19 h 69"/>
                <a:gd name="T8" fmla="*/ 116 w 119"/>
                <a:gd name="T9" fmla="*/ 25 h 69"/>
                <a:gd name="T10" fmla="*/ 118 w 119"/>
                <a:gd name="T11" fmla="*/ 26 h 69"/>
                <a:gd name="T12" fmla="*/ 119 w 119"/>
                <a:gd name="T13" fmla="*/ 29 h 69"/>
                <a:gd name="T14" fmla="*/ 119 w 119"/>
                <a:gd name="T15" fmla="*/ 30 h 69"/>
                <a:gd name="T16" fmla="*/ 119 w 119"/>
                <a:gd name="T17" fmla="*/ 32 h 69"/>
                <a:gd name="T18" fmla="*/ 118 w 119"/>
                <a:gd name="T19" fmla="*/ 36 h 69"/>
                <a:gd name="T20" fmla="*/ 114 w 119"/>
                <a:gd name="T21" fmla="*/ 39 h 69"/>
                <a:gd name="T22" fmla="*/ 103 w 119"/>
                <a:gd name="T23" fmla="*/ 45 h 69"/>
                <a:gd name="T24" fmla="*/ 91 w 119"/>
                <a:gd name="T25" fmla="*/ 52 h 69"/>
                <a:gd name="T26" fmla="*/ 79 w 119"/>
                <a:gd name="T27" fmla="*/ 60 h 69"/>
                <a:gd name="T28" fmla="*/ 68 w 119"/>
                <a:gd name="T29" fmla="*/ 67 h 69"/>
                <a:gd name="T30" fmla="*/ 62 w 119"/>
                <a:gd name="T31" fmla="*/ 69 h 69"/>
                <a:gd name="T32" fmla="*/ 55 w 119"/>
                <a:gd name="T33" fmla="*/ 69 h 69"/>
                <a:gd name="T34" fmla="*/ 49 w 119"/>
                <a:gd name="T35" fmla="*/ 69 h 69"/>
                <a:gd name="T36" fmla="*/ 44 w 119"/>
                <a:gd name="T37" fmla="*/ 68 h 69"/>
                <a:gd name="T38" fmla="*/ 34 w 119"/>
                <a:gd name="T39" fmla="*/ 62 h 69"/>
                <a:gd name="T40" fmla="*/ 24 w 119"/>
                <a:gd name="T41" fmla="*/ 56 h 69"/>
                <a:gd name="T42" fmla="*/ 14 w 119"/>
                <a:gd name="T43" fmla="*/ 50 h 69"/>
                <a:gd name="T44" fmla="*/ 4 w 119"/>
                <a:gd name="T45" fmla="*/ 44 h 69"/>
                <a:gd name="T46" fmla="*/ 3 w 119"/>
                <a:gd name="T47" fmla="*/ 43 h 69"/>
                <a:gd name="T48" fmla="*/ 1 w 119"/>
                <a:gd name="T49" fmla="*/ 42 h 69"/>
                <a:gd name="T50" fmla="*/ 0 w 119"/>
                <a:gd name="T51" fmla="*/ 39 h 69"/>
                <a:gd name="T52" fmla="*/ 0 w 119"/>
                <a:gd name="T53" fmla="*/ 38 h 69"/>
                <a:gd name="T54" fmla="*/ 1 w 119"/>
                <a:gd name="T55" fmla="*/ 35 h 69"/>
                <a:gd name="T56" fmla="*/ 6 w 119"/>
                <a:gd name="T57" fmla="*/ 31 h 69"/>
                <a:gd name="T58" fmla="*/ 17 w 119"/>
                <a:gd name="T59" fmla="*/ 24 h 69"/>
                <a:gd name="T60" fmla="*/ 29 w 119"/>
                <a:gd name="T61" fmla="*/ 17 h 69"/>
                <a:gd name="T62" fmla="*/ 41 w 119"/>
                <a:gd name="T63" fmla="*/ 11 h 69"/>
                <a:gd name="T64" fmla="*/ 53 w 119"/>
                <a:gd name="T65" fmla="*/ 4 h 69"/>
                <a:gd name="T66" fmla="*/ 58 w 119"/>
                <a:gd name="T67" fmla="*/ 1 h 69"/>
                <a:gd name="T68" fmla="*/ 64 w 119"/>
                <a:gd name="T69" fmla="*/ 0 h 69"/>
                <a:gd name="T70" fmla="*/ 70 w 119"/>
                <a:gd name="T71" fmla="*/ 0 h 69"/>
                <a:gd name="T72" fmla="*/ 76 w 119"/>
                <a:gd name="T73"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9" h="69">
                  <a:moveTo>
                    <a:pt x="76" y="2"/>
                  </a:moveTo>
                  <a:lnTo>
                    <a:pt x="86" y="8"/>
                  </a:lnTo>
                  <a:lnTo>
                    <a:pt x="95" y="14"/>
                  </a:lnTo>
                  <a:lnTo>
                    <a:pt x="106" y="19"/>
                  </a:lnTo>
                  <a:lnTo>
                    <a:pt x="116" y="25"/>
                  </a:lnTo>
                  <a:lnTo>
                    <a:pt x="118" y="26"/>
                  </a:lnTo>
                  <a:lnTo>
                    <a:pt x="119" y="29"/>
                  </a:lnTo>
                  <a:lnTo>
                    <a:pt x="119" y="30"/>
                  </a:lnTo>
                  <a:lnTo>
                    <a:pt x="119" y="32"/>
                  </a:lnTo>
                  <a:lnTo>
                    <a:pt x="118" y="36"/>
                  </a:lnTo>
                  <a:lnTo>
                    <a:pt x="114" y="39"/>
                  </a:lnTo>
                  <a:lnTo>
                    <a:pt x="103" y="45"/>
                  </a:lnTo>
                  <a:lnTo>
                    <a:pt x="91" y="52"/>
                  </a:lnTo>
                  <a:lnTo>
                    <a:pt x="79" y="60"/>
                  </a:lnTo>
                  <a:lnTo>
                    <a:pt x="68" y="67"/>
                  </a:lnTo>
                  <a:lnTo>
                    <a:pt x="62" y="69"/>
                  </a:lnTo>
                  <a:lnTo>
                    <a:pt x="55" y="69"/>
                  </a:lnTo>
                  <a:lnTo>
                    <a:pt x="49" y="69"/>
                  </a:lnTo>
                  <a:lnTo>
                    <a:pt x="44" y="68"/>
                  </a:lnTo>
                  <a:lnTo>
                    <a:pt x="34" y="62"/>
                  </a:lnTo>
                  <a:lnTo>
                    <a:pt x="24" y="56"/>
                  </a:lnTo>
                  <a:lnTo>
                    <a:pt x="14" y="50"/>
                  </a:lnTo>
                  <a:lnTo>
                    <a:pt x="4" y="44"/>
                  </a:lnTo>
                  <a:lnTo>
                    <a:pt x="3" y="43"/>
                  </a:lnTo>
                  <a:lnTo>
                    <a:pt x="1" y="42"/>
                  </a:lnTo>
                  <a:lnTo>
                    <a:pt x="0" y="39"/>
                  </a:lnTo>
                  <a:lnTo>
                    <a:pt x="0" y="38"/>
                  </a:lnTo>
                  <a:lnTo>
                    <a:pt x="1" y="35"/>
                  </a:lnTo>
                  <a:lnTo>
                    <a:pt x="6" y="31"/>
                  </a:lnTo>
                  <a:lnTo>
                    <a:pt x="17" y="24"/>
                  </a:lnTo>
                  <a:lnTo>
                    <a:pt x="29" y="17"/>
                  </a:lnTo>
                  <a:lnTo>
                    <a:pt x="41" y="11"/>
                  </a:lnTo>
                  <a:lnTo>
                    <a:pt x="53" y="4"/>
                  </a:lnTo>
                  <a:lnTo>
                    <a:pt x="58" y="1"/>
                  </a:lnTo>
                  <a:lnTo>
                    <a:pt x="64" y="0"/>
                  </a:lnTo>
                  <a:lnTo>
                    <a:pt x="70" y="0"/>
                  </a:lnTo>
                  <a:lnTo>
                    <a:pt x="76"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76" name="Freeform 233">
              <a:extLst>
                <a:ext uri="{FF2B5EF4-FFF2-40B4-BE49-F238E27FC236}">
                  <a16:creationId xmlns:a16="http://schemas.microsoft.com/office/drawing/2014/main" xmlns="" id="{CA81B1E8-43A3-484C-ABDB-3E691CB3D0C5}"/>
                </a:ext>
              </a:extLst>
            </p:cNvPr>
            <p:cNvSpPr>
              <a:spLocks/>
            </p:cNvSpPr>
            <p:nvPr/>
          </p:nvSpPr>
          <p:spPr bwMode="auto">
            <a:xfrm>
              <a:off x="8344640" y="3788886"/>
              <a:ext cx="27841" cy="16946"/>
            </a:xfrm>
            <a:custGeom>
              <a:avLst/>
              <a:gdLst>
                <a:gd name="T0" fmla="*/ 76 w 119"/>
                <a:gd name="T1" fmla="*/ 3 h 70"/>
                <a:gd name="T2" fmla="*/ 86 w 119"/>
                <a:gd name="T3" fmla="*/ 8 h 70"/>
                <a:gd name="T4" fmla="*/ 95 w 119"/>
                <a:gd name="T5" fmla="*/ 13 h 70"/>
                <a:gd name="T6" fmla="*/ 106 w 119"/>
                <a:gd name="T7" fmla="*/ 19 h 70"/>
                <a:gd name="T8" fmla="*/ 116 w 119"/>
                <a:gd name="T9" fmla="*/ 25 h 70"/>
                <a:gd name="T10" fmla="*/ 118 w 119"/>
                <a:gd name="T11" fmla="*/ 26 h 70"/>
                <a:gd name="T12" fmla="*/ 119 w 119"/>
                <a:gd name="T13" fmla="*/ 29 h 70"/>
                <a:gd name="T14" fmla="*/ 119 w 119"/>
                <a:gd name="T15" fmla="*/ 30 h 70"/>
                <a:gd name="T16" fmla="*/ 119 w 119"/>
                <a:gd name="T17" fmla="*/ 32 h 70"/>
                <a:gd name="T18" fmla="*/ 118 w 119"/>
                <a:gd name="T19" fmla="*/ 36 h 70"/>
                <a:gd name="T20" fmla="*/ 115 w 119"/>
                <a:gd name="T21" fmla="*/ 39 h 70"/>
                <a:gd name="T22" fmla="*/ 103 w 119"/>
                <a:gd name="T23" fmla="*/ 47 h 70"/>
                <a:gd name="T24" fmla="*/ 91 w 119"/>
                <a:gd name="T25" fmla="*/ 53 h 70"/>
                <a:gd name="T26" fmla="*/ 79 w 119"/>
                <a:gd name="T27" fmla="*/ 60 h 70"/>
                <a:gd name="T28" fmla="*/ 67 w 119"/>
                <a:gd name="T29" fmla="*/ 67 h 70"/>
                <a:gd name="T30" fmla="*/ 62 w 119"/>
                <a:gd name="T31" fmla="*/ 69 h 70"/>
                <a:gd name="T32" fmla="*/ 55 w 119"/>
                <a:gd name="T33" fmla="*/ 70 h 70"/>
                <a:gd name="T34" fmla="*/ 49 w 119"/>
                <a:gd name="T35" fmla="*/ 69 h 70"/>
                <a:gd name="T36" fmla="*/ 44 w 119"/>
                <a:gd name="T37" fmla="*/ 68 h 70"/>
                <a:gd name="T38" fmla="*/ 34 w 119"/>
                <a:gd name="T39" fmla="*/ 62 h 70"/>
                <a:gd name="T40" fmla="*/ 24 w 119"/>
                <a:gd name="T41" fmla="*/ 56 h 70"/>
                <a:gd name="T42" fmla="*/ 15 w 119"/>
                <a:gd name="T43" fmla="*/ 50 h 70"/>
                <a:gd name="T44" fmla="*/ 4 w 119"/>
                <a:gd name="T45" fmla="*/ 44 h 70"/>
                <a:gd name="T46" fmla="*/ 3 w 119"/>
                <a:gd name="T47" fmla="*/ 43 h 70"/>
                <a:gd name="T48" fmla="*/ 2 w 119"/>
                <a:gd name="T49" fmla="*/ 42 h 70"/>
                <a:gd name="T50" fmla="*/ 0 w 119"/>
                <a:gd name="T51" fmla="*/ 39 h 70"/>
                <a:gd name="T52" fmla="*/ 0 w 119"/>
                <a:gd name="T53" fmla="*/ 38 h 70"/>
                <a:gd name="T54" fmla="*/ 2 w 119"/>
                <a:gd name="T55" fmla="*/ 33 h 70"/>
                <a:gd name="T56" fmla="*/ 6 w 119"/>
                <a:gd name="T57" fmla="*/ 31 h 70"/>
                <a:gd name="T58" fmla="*/ 17 w 119"/>
                <a:gd name="T59" fmla="*/ 24 h 70"/>
                <a:gd name="T60" fmla="*/ 29 w 119"/>
                <a:gd name="T61" fmla="*/ 17 h 70"/>
                <a:gd name="T62" fmla="*/ 41 w 119"/>
                <a:gd name="T63" fmla="*/ 11 h 70"/>
                <a:gd name="T64" fmla="*/ 53 w 119"/>
                <a:gd name="T65" fmla="*/ 4 h 70"/>
                <a:gd name="T66" fmla="*/ 59 w 119"/>
                <a:gd name="T67" fmla="*/ 1 h 70"/>
                <a:gd name="T68" fmla="*/ 65 w 119"/>
                <a:gd name="T69" fmla="*/ 0 h 70"/>
                <a:gd name="T70" fmla="*/ 71 w 119"/>
                <a:gd name="T71" fmla="*/ 0 h 70"/>
                <a:gd name="T72" fmla="*/ 76 w 119"/>
                <a:gd name="T73" fmla="*/ 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9" h="70">
                  <a:moveTo>
                    <a:pt x="76" y="3"/>
                  </a:moveTo>
                  <a:lnTo>
                    <a:pt x="86" y="8"/>
                  </a:lnTo>
                  <a:lnTo>
                    <a:pt x="95" y="13"/>
                  </a:lnTo>
                  <a:lnTo>
                    <a:pt x="106" y="19"/>
                  </a:lnTo>
                  <a:lnTo>
                    <a:pt x="116" y="25"/>
                  </a:lnTo>
                  <a:lnTo>
                    <a:pt x="118" y="26"/>
                  </a:lnTo>
                  <a:lnTo>
                    <a:pt x="119" y="29"/>
                  </a:lnTo>
                  <a:lnTo>
                    <a:pt x="119" y="30"/>
                  </a:lnTo>
                  <a:lnTo>
                    <a:pt x="119" y="32"/>
                  </a:lnTo>
                  <a:lnTo>
                    <a:pt x="118" y="36"/>
                  </a:lnTo>
                  <a:lnTo>
                    <a:pt x="115" y="39"/>
                  </a:lnTo>
                  <a:lnTo>
                    <a:pt x="103" y="47"/>
                  </a:lnTo>
                  <a:lnTo>
                    <a:pt x="91" y="53"/>
                  </a:lnTo>
                  <a:lnTo>
                    <a:pt x="79" y="60"/>
                  </a:lnTo>
                  <a:lnTo>
                    <a:pt x="67" y="67"/>
                  </a:lnTo>
                  <a:lnTo>
                    <a:pt x="62" y="69"/>
                  </a:lnTo>
                  <a:lnTo>
                    <a:pt x="55" y="70"/>
                  </a:lnTo>
                  <a:lnTo>
                    <a:pt x="49" y="69"/>
                  </a:lnTo>
                  <a:lnTo>
                    <a:pt x="44" y="68"/>
                  </a:lnTo>
                  <a:lnTo>
                    <a:pt x="34" y="62"/>
                  </a:lnTo>
                  <a:lnTo>
                    <a:pt x="24" y="56"/>
                  </a:lnTo>
                  <a:lnTo>
                    <a:pt x="15" y="50"/>
                  </a:lnTo>
                  <a:lnTo>
                    <a:pt x="4" y="44"/>
                  </a:lnTo>
                  <a:lnTo>
                    <a:pt x="3" y="43"/>
                  </a:lnTo>
                  <a:lnTo>
                    <a:pt x="2" y="42"/>
                  </a:lnTo>
                  <a:lnTo>
                    <a:pt x="0" y="39"/>
                  </a:lnTo>
                  <a:lnTo>
                    <a:pt x="0" y="38"/>
                  </a:lnTo>
                  <a:lnTo>
                    <a:pt x="2" y="33"/>
                  </a:lnTo>
                  <a:lnTo>
                    <a:pt x="6" y="31"/>
                  </a:lnTo>
                  <a:lnTo>
                    <a:pt x="17" y="24"/>
                  </a:lnTo>
                  <a:lnTo>
                    <a:pt x="29" y="17"/>
                  </a:lnTo>
                  <a:lnTo>
                    <a:pt x="41" y="11"/>
                  </a:lnTo>
                  <a:lnTo>
                    <a:pt x="53" y="4"/>
                  </a:lnTo>
                  <a:lnTo>
                    <a:pt x="59" y="1"/>
                  </a:lnTo>
                  <a:lnTo>
                    <a:pt x="65" y="0"/>
                  </a:lnTo>
                  <a:lnTo>
                    <a:pt x="71" y="0"/>
                  </a:lnTo>
                  <a:lnTo>
                    <a:pt x="76"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77" name="Freeform 234">
              <a:extLst>
                <a:ext uri="{FF2B5EF4-FFF2-40B4-BE49-F238E27FC236}">
                  <a16:creationId xmlns:a16="http://schemas.microsoft.com/office/drawing/2014/main" xmlns="" id="{BE4F9CD0-FEA6-4048-87E3-89059217E234}"/>
                </a:ext>
              </a:extLst>
            </p:cNvPr>
            <p:cNvSpPr>
              <a:spLocks/>
            </p:cNvSpPr>
            <p:nvPr/>
          </p:nvSpPr>
          <p:spPr bwMode="auto">
            <a:xfrm>
              <a:off x="8362797" y="3799780"/>
              <a:ext cx="29051" cy="16946"/>
            </a:xfrm>
            <a:custGeom>
              <a:avLst/>
              <a:gdLst>
                <a:gd name="T0" fmla="*/ 77 w 119"/>
                <a:gd name="T1" fmla="*/ 3 h 69"/>
                <a:gd name="T2" fmla="*/ 86 w 119"/>
                <a:gd name="T3" fmla="*/ 9 h 69"/>
                <a:gd name="T4" fmla="*/ 96 w 119"/>
                <a:gd name="T5" fmla="*/ 13 h 69"/>
                <a:gd name="T6" fmla="*/ 106 w 119"/>
                <a:gd name="T7" fmla="*/ 19 h 69"/>
                <a:gd name="T8" fmla="*/ 116 w 119"/>
                <a:gd name="T9" fmla="*/ 25 h 69"/>
                <a:gd name="T10" fmla="*/ 117 w 119"/>
                <a:gd name="T11" fmla="*/ 26 h 69"/>
                <a:gd name="T12" fmla="*/ 119 w 119"/>
                <a:gd name="T13" fmla="*/ 29 h 69"/>
                <a:gd name="T14" fmla="*/ 119 w 119"/>
                <a:gd name="T15" fmla="*/ 30 h 69"/>
                <a:gd name="T16" fmla="*/ 119 w 119"/>
                <a:gd name="T17" fmla="*/ 32 h 69"/>
                <a:gd name="T18" fmla="*/ 118 w 119"/>
                <a:gd name="T19" fmla="*/ 36 h 69"/>
                <a:gd name="T20" fmla="*/ 113 w 119"/>
                <a:gd name="T21" fmla="*/ 39 h 69"/>
                <a:gd name="T22" fmla="*/ 103 w 119"/>
                <a:gd name="T23" fmla="*/ 47 h 69"/>
                <a:gd name="T24" fmla="*/ 91 w 119"/>
                <a:gd name="T25" fmla="*/ 53 h 69"/>
                <a:gd name="T26" fmla="*/ 79 w 119"/>
                <a:gd name="T27" fmla="*/ 60 h 69"/>
                <a:gd name="T28" fmla="*/ 67 w 119"/>
                <a:gd name="T29" fmla="*/ 67 h 69"/>
                <a:gd name="T30" fmla="*/ 62 w 119"/>
                <a:gd name="T31" fmla="*/ 69 h 69"/>
                <a:gd name="T32" fmla="*/ 55 w 119"/>
                <a:gd name="T33" fmla="*/ 69 h 69"/>
                <a:gd name="T34" fmla="*/ 49 w 119"/>
                <a:gd name="T35" fmla="*/ 69 h 69"/>
                <a:gd name="T36" fmla="*/ 43 w 119"/>
                <a:gd name="T37" fmla="*/ 68 h 69"/>
                <a:gd name="T38" fmla="*/ 34 w 119"/>
                <a:gd name="T39" fmla="*/ 62 h 69"/>
                <a:gd name="T40" fmla="*/ 24 w 119"/>
                <a:gd name="T41" fmla="*/ 56 h 69"/>
                <a:gd name="T42" fmla="*/ 15 w 119"/>
                <a:gd name="T43" fmla="*/ 50 h 69"/>
                <a:gd name="T44" fmla="*/ 4 w 119"/>
                <a:gd name="T45" fmla="*/ 44 h 69"/>
                <a:gd name="T46" fmla="*/ 2 w 119"/>
                <a:gd name="T47" fmla="*/ 42 h 69"/>
                <a:gd name="T48" fmla="*/ 0 w 119"/>
                <a:gd name="T49" fmla="*/ 38 h 69"/>
                <a:gd name="T50" fmla="*/ 2 w 119"/>
                <a:gd name="T51" fmla="*/ 35 h 69"/>
                <a:gd name="T52" fmla="*/ 5 w 119"/>
                <a:gd name="T53" fmla="*/ 31 h 69"/>
                <a:gd name="T54" fmla="*/ 17 w 119"/>
                <a:gd name="T55" fmla="*/ 24 h 69"/>
                <a:gd name="T56" fmla="*/ 29 w 119"/>
                <a:gd name="T57" fmla="*/ 17 h 69"/>
                <a:gd name="T58" fmla="*/ 41 w 119"/>
                <a:gd name="T59" fmla="*/ 11 h 69"/>
                <a:gd name="T60" fmla="*/ 53 w 119"/>
                <a:gd name="T61" fmla="*/ 4 h 69"/>
                <a:gd name="T62" fmla="*/ 59 w 119"/>
                <a:gd name="T63" fmla="*/ 1 h 69"/>
                <a:gd name="T64" fmla="*/ 65 w 119"/>
                <a:gd name="T65" fmla="*/ 0 h 69"/>
                <a:gd name="T66" fmla="*/ 71 w 119"/>
                <a:gd name="T67" fmla="*/ 0 h 69"/>
                <a:gd name="T68" fmla="*/ 77 w 119"/>
                <a:gd name="T69"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9" h="69">
                  <a:moveTo>
                    <a:pt x="77" y="3"/>
                  </a:moveTo>
                  <a:lnTo>
                    <a:pt x="86" y="9"/>
                  </a:lnTo>
                  <a:lnTo>
                    <a:pt x="96" y="13"/>
                  </a:lnTo>
                  <a:lnTo>
                    <a:pt x="106" y="19"/>
                  </a:lnTo>
                  <a:lnTo>
                    <a:pt x="116" y="25"/>
                  </a:lnTo>
                  <a:lnTo>
                    <a:pt x="117" y="26"/>
                  </a:lnTo>
                  <a:lnTo>
                    <a:pt x="119" y="29"/>
                  </a:lnTo>
                  <a:lnTo>
                    <a:pt x="119" y="30"/>
                  </a:lnTo>
                  <a:lnTo>
                    <a:pt x="119" y="32"/>
                  </a:lnTo>
                  <a:lnTo>
                    <a:pt x="118" y="36"/>
                  </a:lnTo>
                  <a:lnTo>
                    <a:pt x="113" y="39"/>
                  </a:lnTo>
                  <a:lnTo>
                    <a:pt x="103" y="47"/>
                  </a:lnTo>
                  <a:lnTo>
                    <a:pt x="91" y="53"/>
                  </a:lnTo>
                  <a:lnTo>
                    <a:pt x="79" y="60"/>
                  </a:lnTo>
                  <a:lnTo>
                    <a:pt x="67" y="67"/>
                  </a:lnTo>
                  <a:lnTo>
                    <a:pt x="62" y="69"/>
                  </a:lnTo>
                  <a:lnTo>
                    <a:pt x="55" y="69"/>
                  </a:lnTo>
                  <a:lnTo>
                    <a:pt x="49" y="69"/>
                  </a:lnTo>
                  <a:lnTo>
                    <a:pt x="43" y="68"/>
                  </a:lnTo>
                  <a:lnTo>
                    <a:pt x="34" y="62"/>
                  </a:lnTo>
                  <a:lnTo>
                    <a:pt x="24" y="56"/>
                  </a:lnTo>
                  <a:lnTo>
                    <a:pt x="15" y="50"/>
                  </a:lnTo>
                  <a:lnTo>
                    <a:pt x="4" y="44"/>
                  </a:lnTo>
                  <a:lnTo>
                    <a:pt x="2" y="42"/>
                  </a:lnTo>
                  <a:lnTo>
                    <a:pt x="0" y="38"/>
                  </a:lnTo>
                  <a:lnTo>
                    <a:pt x="2" y="35"/>
                  </a:lnTo>
                  <a:lnTo>
                    <a:pt x="5" y="31"/>
                  </a:lnTo>
                  <a:lnTo>
                    <a:pt x="17" y="24"/>
                  </a:lnTo>
                  <a:lnTo>
                    <a:pt x="29" y="17"/>
                  </a:lnTo>
                  <a:lnTo>
                    <a:pt x="41" y="11"/>
                  </a:lnTo>
                  <a:lnTo>
                    <a:pt x="53" y="4"/>
                  </a:lnTo>
                  <a:lnTo>
                    <a:pt x="59" y="1"/>
                  </a:lnTo>
                  <a:lnTo>
                    <a:pt x="65" y="0"/>
                  </a:lnTo>
                  <a:lnTo>
                    <a:pt x="71" y="0"/>
                  </a:lnTo>
                  <a:lnTo>
                    <a:pt x="77"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78" name="Freeform 235">
              <a:extLst>
                <a:ext uri="{FF2B5EF4-FFF2-40B4-BE49-F238E27FC236}">
                  <a16:creationId xmlns:a16="http://schemas.microsoft.com/office/drawing/2014/main" xmlns="" id="{827EE936-553A-44F5-9E4E-D12F9FFFFE8B}"/>
                </a:ext>
              </a:extLst>
            </p:cNvPr>
            <p:cNvSpPr>
              <a:spLocks/>
            </p:cNvSpPr>
            <p:nvPr/>
          </p:nvSpPr>
          <p:spPr bwMode="auto">
            <a:xfrm>
              <a:off x="8380954" y="3810675"/>
              <a:ext cx="29051" cy="15736"/>
            </a:xfrm>
            <a:custGeom>
              <a:avLst/>
              <a:gdLst>
                <a:gd name="T0" fmla="*/ 75 w 119"/>
                <a:gd name="T1" fmla="*/ 3 h 69"/>
                <a:gd name="T2" fmla="*/ 85 w 119"/>
                <a:gd name="T3" fmla="*/ 9 h 69"/>
                <a:gd name="T4" fmla="*/ 95 w 119"/>
                <a:gd name="T5" fmla="*/ 13 h 69"/>
                <a:gd name="T6" fmla="*/ 104 w 119"/>
                <a:gd name="T7" fmla="*/ 19 h 69"/>
                <a:gd name="T8" fmla="*/ 115 w 119"/>
                <a:gd name="T9" fmla="*/ 25 h 69"/>
                <a:gd name="T10" fmla="*/ 116 w 119"/>
                <a:gd name="T11" fmla="*/ 26 h 69"/>
                <a:gd name="T12" fmla="*/ 117 w 119"/>
                <a:gd name="T13" fmla="*/ 29 h 69"/>
                <a:gd name="T14" fmla="*/ 119 w 119"/>
                <a:gd name="T15" fmla="*/ 30 h 69"/>
                <a:gd name="T16" fmla="*/ 119 w 119"/>
                <a:gd name="T17" fmla="*/ 32 h 69"/>
                <a:gd name="T18" fmla="*/ 117 w 119"/>
                <a:gd name="T19" fmla="*/ 36 h 69"/>
                <a:gd name="T20" fmla="*/ 113 w 119"/>
                <a:gd name="T21" fmla="*/ 40 h 69"/>
                <a:gd name="T22" fmla="*/ 102 w 119"/>
                <a:gd name="T23" fmla="*/ 45 h 69"/>
                <a:gd name="T24" fmla="*/ 90 w 119"/>
                <a:gd name="T25" fmla="*/ 53 h 69"/>
                <a:gd name="T26" fmla="*/ 78 w 119"/>
                <a:gd name="T27" fmla="*/ 60 h 69"/>
                <a:gd name="T28" fmla="*/ 66 w 119"/>
                <a:gd name="T29" fmla="*/ 67 h 69"/>
                <a:gd name="T30" fmla="*/ 60 w 119"/>
                <a:gd name="T31" fmla="*/ 69 h 69"/>
                <a:gd name="T32" fmla="*/ 54 w 119"/>
                <a:gd name="T33" fmla="*/ 69 h 69"/>
                <a:gd name="T34" fmla="*/ 48 w 119"/>
                <a:gd name="T35" fmla="*/ 69 h 69"/>
                <a:gd name="T36" fmla="*/ 42 w 119"/>
                <a:gd name="T37" fmla="*/ 67 h 69"/>
                <a:gd name="T38" fmla="*/ 33 w 119"/>
                <a:gd name="T39" fmla="*/ 62 h 69"/>
                <a:gd name="T40" fmla="*/ 23 w 119"/>
                <a:gd name="T41" fmla="*/ 56 h 69"/>
                <a:gd name="T42" fmla="*/ 13 w 119"/>
                <a:gd name="T43" fmla="*/ 50 h 69"/>
                <a:gd name="T44" fmla="*/ 3 w 119"/>
                <a:gd name="T45" fmla="*/ 44 h 69"/>
                <a:gd name="T46" fmla="*/ 0 w 119"/>
                <a:gd name="T47" fmla="*/ 42 h 69"/>
                <a:gd name="T48" fmla="*/ 0 w 119"/>
                <a:gd name="T49" fmla="*/ 38 h 69"/>
                <a:gd name="T50" fmla="*/ 1 w 119"/>
                <a:gd name="T51" fmla="*/ 34 h 69"/>
                <a:gd name="T52" fmla="*/ 4 w 119"/>
                <a:gd name="T53" fmla="*/ 31 h 69"/>
                <a:gd name="T54" fmla="*/ 16 w 119"/>
                <a:gd name="T55" fmla="*/ 24 h 69"/>
                <a:gd name="T56" fmla="*/ 28 w 119"/>
                <a:gd name="T57" fmla="*/ 17 h 69"/>
                <a:gd name="T58" fmla="*/ 40 w 119"/>
                <a:gd name="T59" fmla="*/ 11 h 69"/>
                <a:gd name="T60" fmla="*/ 52 w 119"/>
                <a:gd name="T61" fmla="*/ 4 h 69"/>
                <a:gd name="T62" fmla="*/ 57 w 119"/>
                <a:gd name="T63" fmla="*/ 1 h 69"/>
                <a:gd name="T64" fmla="*/ 64 w 119"/>
                <a:gd name="T65" fmla="*/ 0 h 69"/>
                <a:gd name="T66" fmla="*/ 70 w 119"/>
                <a:gd name="T67" fmla="*/ 0 h 69"/>
                <a:gd name="T68" fmla="*/ 75 w 119"/>
                <a:gd name="T69"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9" h="69">
                  <a:moveTo>
                    <a:pt x="75" y="3"/>
                  </a:moveTo>
                  <a:lnTo>
                    <a:pt x="85" y="9"/>
                  </a:lnTo>
                  <a:lnTo>
                    <a:pt x="95" y="13"/>
                  </a:lnTo>
                  <a:lnTo>
                    <a:pt x="104" y="19"/>
                  </a:lnTo>
                  <a:lnTo>
                    <a:pt x="115" y="25"/>
                  </a:lnTo>
                  <a:lnTo>
                    <a:pt x="116" y="26"/>
                  </a:lnTo>
                  <a:lnTo>
                    <a:pt x="117" y="29"/>
                  </a:lnTo>
                  <a:lnTo>
                    <a:pt x="119" y="30"/>
                  </a:lnTo>
                  <a:lnTo>
                    <a:pt x="119" y="32"/>
                  </a:lnTo>
                  <a:lnTo>
                    <a:pt x="117" y="36"/>
                  </a:lnTo>
                  <a:lnTo>
                    <a:pt x="113" y="40"/>
                  </a:lnTo>
                  <a:lnTo>
                    <a:pt x="102" y="45"/>
                  </a:lnTo>
                  <a:lnTo>
                    <a:pt x="90" y="53"/>
                  </a:lnTo>
                  <a:lnTo>
                    <a:pt x="78" y="60"/>
                  </a:lnTo>
                  <a:lnTo>
                    <a:pt x="66" y="67"/>
                  </a:lnTo>
                  <a:lnTo>
                    <a:pt x="60" y="69"/>
                  </a:lnTo>
                  <a:lnTo>
                    <a:pt x="54" y="69"/>
                  </a:lnTo>
                  <a:lnTo>
                    <a:pt x="48" y="69"/>
                  </a:lnTo>
                  <a:lnTo>
                    <a:pt x="42" y="67"/>
                  </a:lnTo>
                  <a:lnTo>
                    <a:pt x="33" y="62"/>
                  </a:lnTo>
                  <a:lnTo>
                    <a:pt x="23" y="56"/>
                  </a:lnTo>
                  <a:lnTo>
                    <a:pt x="13" y="50"/>
                  </a:lnTo>
                  <a:lnTo>
                    <a:pt x="3" y="44"/>
                  </a:lnTo>
                  <a:lnTo>
                    <a:pt x="0" y="42"/>
                  </a:lnTo>
                  <a:lnTo>
                    <a:pt x="0" y="38"/>
                  </a:lnTo>
                  <a:lnTo>
                    <a:pt x="1" y="34"/>
                  </a:lnTo>
                  <a:lnTo>
                    <a:pt x="4" y="31"/>
                  </a:lnTo>
                  <a:lnTo>
                    <a:pt x="16" y="24"/>
                  </a:lnTo>
                  <a:lnTo>
                    <a:pt x="28" y="17"/>
                  </a:lnTo>
                  <a:lnTo>
                    <a:pt x="40" y="11"/>
                  </a:lnTo>
                  <a:lnTo>
                    <a:pt x="52" y="4"/>
                  </a:lnTo>
                  <a:lnTo>
                    <a:pt x="57" y="1"/>
                  </a:lnTo>
                  <a:lnTo>
                    <a:pt x="64" y="0"/>
                  </a:lnTo>
                  <a:lnTo>
                    <a:pt x="70" y="0"/>
                  </a:lnTo>
                  <a:lnTo>
                    <a:pt x="75"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79" name="Freeform 236">
              <a:extLst>
                <a:ext uri="{FF2B5EF4-FFF2-40B4-BE49-F238E27FC236}">
                  <a16:creationId xmlns:a16="http://schemas.microsoft.com/office/drawing/2014/main" xmlns="" id="{88E97222-82AB-4F76-9D4A-81EA088A145F}"/>
                </a:ext>
              </a:extLst>
            </p:cNvPr>
            <p:cNvSpPr>
              <a:spLocks/>
            </p:cNvSpPr>
            <p:nvPr/>
          </p:nvSpPr>
          <p:spPr bwMode="auto">
            <a:xfrm>
              <a:off x="8399111" y="3820358"/>
              <a:ext cx="29051" cy="16946"/>
            </a:xfrm>
            <a:custGeom>
              <a:avLst/>
              <a:gdLst>
                <a:gd name="T0" fmla="*/ 75 w 119"/>
                <a:gd name="T1" fmla="*/ 3 h 69"/>
                <a:gd name="T2" fmla="*/ 85 w 119"/>
                <a:gd name="T3" fmla="*/ 9 h 69"/>
                <a:gd name="T4" fmla="*/ 95 w 119"/>
                <a:gd name="T5" fmla="*/ 13 h 69"/>
                <a:gd name="T6" fmla="*/ 104 w 119"/>
                <a:gd name="T7" fmla="*/ 19 h 69"/>
                <a:gd name="T8" fmla="*/ 115 w 119"/>
                <a:gd name="T9" fmla="*/ 25 h 69"/>
                <a:gd name="T10" fmla="*/ 116 w 119"/>
                <a:gd name="T11" fmla="*/ 26 h 69"/>
                <a:gd name="T12" fmla="*/ 117 w 119"/>
                <a:gd name="T13" fmla="*/ 29 h 69"/>
                <a:gd name="T14" fmla="*/ 119 w 119"/>
                <a:gd name="T15" fmla="*/ 30 h 69"/>
                <a:gd name="T16" fmla="*/ 119 w 119"/>
                <a:gd name="T17" fmla="*/ 32 h 69"/>
                <a:gd name="T18" fmla="*/ 117 w 119"/>
                <a:gd name="T19" fmla="*/ 36 h 69"/>
                <a:gd name="T20" fmla="*/ 113 w 119"/>
                <a:gd name="T21" fmla="*/ 40 h 69"/>
                <a:gd name="T22" fmla="*/ 102 w 119"/>
                <a:gd name="T23" fmla="*/ 47 h 69"/>
                <a:gd name="T24" fmla="*/ 90 w 119"/>
                <a:gd name="T25" fmla="*/ 53 h 69"/>
                <a:gd name="T26" fmla="*/ 78 w 119"/>
                <a:gd name="T27" fmla="*/ 60 h 69"/>
                <a:gd name="T28" fmla="*/ 66 w 119"/>
                <a:gd name="T29" fmla="*/ 67 h 69"/>
                <a:gd name="T30" fmla="*/ 60 w 119"/>
                <a:gd name="T31" fmla="*/ 69 h 69"/>
                <a:gd name="T32" fmla="*/ 54 w 119"/>
                <a:gd name="T33" fmla="*/ 69 h 69"/>
                <a:gd name="T34" fmla="*/ 48 w 119"/>
                <a:gd name="T35" fmla="*/ 69 h 69"/>
                <a:gd name="T36" fmla="*/ 43 w 119"/>
                <a:gd name="T37" fmla="*/ 68 h 69"/>
                <a:gd name="T38" fmla="*/ 33 w 119"/>
                <a:gd name="T39" fmla="*/ 62 h 69"/>
                <a:gd name="T40" fmla="*/ 23 w 119"/>
                <a:gd name="T41" fmla="*/ 56 h 69"/>
                <a:gd name="T42" fmla="*/ 13 w 119"/>
                <a:gd name="T43" fmla="*/ 50 h 69"/>
                <a:gd name="T44" fmla="*/ 3 w 119"/>
                <a:gd name="T45" fmla="*/ 44 h 69"/>
                <a:gd name="T46" fmla="*/ 1 w 119"/>
                <a:gd name="T47" fmla="*/ 43 h 69"/>
                <a:gd name="T48" fmla="*/ 0 w 119"/>
                <a:gd name="T49" fmla="*/ 42 h 69"/>
                <a:gd name="T50" fmla="*/ 0 w 119"/>
                <a:gd name="T51" fmla="*/ 40 h 69"/>
                <a:gd name="T52" fmla="*/ 0 w 119"/>
                <a:gd name="T53" fmla="*/ 38 h 69"/>
                <a:gd name="T54" fmla="*/ 1 w 119"/>
                <a:gd name="T55" fmla="*/ 34 h 69"/>
                <a:gd name="T56" fmla="*/ 4 w 119"/>
                <a:gd name="T57" fmla="*/ 31 h 69"/>
                <a:gd name="T58" fmla="*/ 16 w 119"/>
                <a:gd name="T59" fmla="*/ 24 h 69"/>
                <a:gd name="T60" fmla="*/ 28 w 119"/>
                <a:gd name="T61" fmla="*/ 17 h 69"/>
                <a:gd name="T62" fmla="*/ 40 w 119"/>
                <a:gd name="T63" fmla="*/ 10 h 69"/>
                <a:gd name="T64" fmla="*/ 52 w 119"/>
                <a:gd name="T65" fmla="*/ 4 h 69"/>
                <a:gd name="T66" fmla="*/ 57 w 119"/>
                <a:gd name="T67" fmla="*/ 1 h 69"/>
                <a:gd name="T68" fmla="*/ 64 w 119"/>
                <a:gd name="T69" fmla="*/ 0 h 69"/>
                <a:gd name="T70" fmla="*/ 70 w 119"/>
                <a:gd name="T71" fmla="*/ 0 h 69"/>
                <a:gd name="T72" fmla="*/ 75 w 119"/>
                <a:gd name="T73"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9" h="69">
                  <a:moveTo>
                    <a:pt x="75" y="3"/>
                  </a:moveTo>
                  <a:lnTo>
                    <a:pt x="85" y="9"/>
                  </a:lnTo>
                  <a:lnTo>
                    <a:pt x="95" y="13"/>
                  </a:lnTo>
                  <a:lnTo>
                    <a:pt x="104" y="19"/>
                  </a:lnTo>
                  <a:lnTo>
                    <a:pt x="115" y="25"/>
                  </a:lnTo>
                  <a:lnTo>
                    <a:pt x="116" y="26"/>
                  </a:lnTo>
                  <a:lnTo>
                    <a:pt x="117" y="29"/>
                  </a:lnTo>
                  <a:lnTo>
                    <a:pt x="119" y="30"/>
                  </a:lnTo>
                  <a:lnTo>
                    <a:pt x="119" y="32"/>
                  </a:lnTo>
                  <a:lnTo>
                    <a:pt x="117" y="36"/>
                  </a:lnTo>
                  <a:lnTo>
                    <a:pt x="113" y="40"/>
                  </a:lnTo>
                  <a:lnTo>
                    <a:pt x="102" y="47"/>
                  </a:lnTo>
                  <a:lnTo>
                    <a:pt x="90" y="53"/>
                  </a:lnTo>
                  <a:lnTo>
                    <a:pt x="78" y="60"/>
                  </a:lnTo>
                  <a:lnTo>
                    <a:pt x="66" y="67"/>
                  </a:lnTo>
                  <a:lnTo>
                    <a:pt x="60" y="69"/>
                  </a:lnTo>
                  <a:lnTo>
                    <a:pt x="54" y="69"/>
                  </a:lnTo>
                  <a:lnTo>
                    <a:pt x="48" y="69"/>
                  </a:lnTo>
                  <a:lnTo>
                    <a:pt x="43" y="68"/>
                  </a:lnTo>
                  <a:lnTo>
                    <a:pt x="33" y="62"/>
                  </a:lnTo>
                  <a:lnTo>
                    <a:pt x="23" y="56"/>
                  </a:lnTo>
                  <a:lnTo>
                    <a:pt x="13" y="50"/>
                  </a:lnTo>
                  <a:lnTo>
                    <a:pt x="3" y="44"/>
                  </a:lnTo>
                  <a:lnTo>
                    <a:pt x="1" y="43"/>
                  </a:lnTo>
                  <a:lnTo>
                    <a:pt x="0" y="42"/>
                  </a:lnTo>
                  <a:lnTo>
                    <a:pt x="0" y="40"/>
                  </a:lnTo>
                  <a:lnTo>
                    <a:pt x="0" y="38"/>
                  </a:lnTo>
                  <a:lnTo>
                    <a:pt x="1" y="34"/>
                  </a:lnTo>
                  <a:lnTo>
                    <a:pt x="4" y="31"/>
                  </a:lnTo>
                  <a:lnTo>
                    <a:pt x="16" y="24"/>
                  </a:lnTo>
                  <a:lnTo>
                    <a:pt x="28" y="17"/>
                  </a:lnTo>
                  <a:lnTo>
                    <a:pt x="40" y="10"/>
                  </a:lnTo>
                  <a:lnTo>
                    <a:pt x="52" y="4"/>
                  </a:lnTo>
                  <a:lnTo>
                    <a:pt x="57" y="1"/>
                  </a:lnTo>
                  <a:lnTo>
                    <a:pt x="64" y="0"/>
                  </a:lnTo>
                  <a:lnTo>
                    <a:pt x="70" y="0"/>
                  </a:lnTo>
                  <a:lnTo>
                    <a:pt x="75"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80" name="Freeform 237">
              <a:extLst>
                <a:ext uri="{FF2B5EF4-FFF2-40B4-BE49-F238E27FC236}">
                  <a16:creationId xmlns:a16="http://schemas.microsoft.com/office/drawing/2014/main" xmlns="" id="{89D5841B-27BB-423E-91FA-00B021061E35}"/>
                </a:ext>
              </a:extLst>
            </p:cNvPr>
            <p:cNvSpPr>
              <a:spLocks/>
            </p:cNvSpPr>
            <p:nvPr/>
          </p:nvSpPr>
          <p:spPr bwMode="auto">
            <a:xfrm>
              <a:off x="8418478" y="3831253"/>
              <a:ext cx="27841" cy="16946"/>
            </a:xfrm>
            <a:custGeom>
              <a:avLst/>
              <a:gdLst>
                <a:gd name="T0" fmla="*/ 75 w 119"/>
                <a:gd name="T1" fmla="*/ 3 h 69"/>
                <a:gd name="T2" fmla="*/ 85 w 119"/>
                <a:gd name="T3" fmla="*/ 9 h 69"/>
                <a:gd name="T4" fmla="*/ 95 w 119"/>
                <a:gd name="T5" fmla="*/ 13 h 69"/>
                <a:gd name="T6" fmla="*/ 104 w 119"/>
                <a:gd name="T7" fmla="*/ 19 h 69"/>
                <a:gd name="T8" fmla="*/ 115 w 119"/>
                <a:gd name="T9" fmla="*/ 25 h 69"/>
                <a:gd name="T10" fmla="*/ 116 w 119"/>
                <a:gd name="T11" fmla="*/ 27 h 69"/>
                <a:gd name="T12" fmla="*/ 118 w 119"/>
                <a:gd name="T13" fmla="*/ 29 h 69"/>
                <a:gd name="T14" fmla="*/ 119 w 119"/>
                <a:gd name="T15" fmla="*/ 30 h 69"/>
                <a:gd name="T16" fmla="*/ 119 w 119"/>
                <a:gd name="T17" fmla="*/ 32 h 69"/>
                <a:gd name="T18" fmla="*/ 118 w 119"/>
                <a:gd name="T19" fmla="*/ 36 h 69"/>
                <a:gd name="T20" fmla="*/ 113 w 119"/>
                <a:gd name="T21" fmla="*/ 40 h 69"/>
                <a:gd name="T22" fmla="*/ 101 w 119"/>
                <a:gd name="T23" fmla="*/ 46 h 69"/>
                <a:gd name="T24" fmla="*/ 90 w 119"/>
                <a:gd name="T25" fmla="*/ 53 h 69"/>
                <a:gd name="T26" fmla="*/ 78 w 119"/>
                <a:gd name="T27" fmla="*/ 60 h 69"/>
                <a:gd name="T28" fmla="*/ 66 w 119"/>
                <a:gd name="T29" fmla="*/ 67 h 69"/>
                <a:gd name="T30" fmla="*/ 60 w 119"/>
                <a:gd name="T31" fmla="*/ 69 h 69"/>
                <a:gd name="T32" fmla="*/ 55 w 119"/>
                <a:gd name="T33" fmla="*/ 69 h 69"/>
                <a:gd name="T34" fmla="*/ 49 w 119"/>
                <a:gd name="T35" fmla="*/ 69 h 69"/>
                <a:gd name="T36" fmla="*/ 43 w 119"/>
                <a:gd name="T37" fmla="*/ 68 h 69"/>
                <a:gd name="T38" fmla="*/ 33 w 119"/>
                <a:gd name="T39" fmla="*/ 62 h 69"/>
                <a:gd name="T40" fmla="*/ 24 w 119"/>
                <a:gd name="T41" fmla="*/ 56 h 69"/>
                <a:gd name="T42" fmla="*/ 13 w 119"/>
                <a:gd name="T43" fmla="*/ 50 h 69"/>
                <a:gd name="T44" fmla="*/ 3 w 119"/>
                <a:gd name="T45" fmla="*/ 44 h 69"/>
                <a:gd name="T46" fmla="*/ 1 w 119"/>
                <a:gd name="T47" fmla="*/ 43 h 69"/>
                <a:gd name="T48" fmla="*/ 0 w 119"/>
                <a:gd name="T49" fmla="*/ 42 h 69"/>
                <a:gd name="T50" fmla="*/ 0 w 119"/>
                <a:gd name="T51" fmla="*/ 40 h 69"/>
                <a:gd name="T52" fmla="*/ 0 w 119"/>
                <a:gd name="T53" fmla="*/ 38 h 69"/>
                <a:gd name="T54" fmla="*/ 1 w 119"/>
                <a:gd name="T55" fmla="*/ 34 h 69"/>
                <a:gd name="T56" fmla="*/ 5 w 119"/>
                <a:gd name="T57" fmla="*/ 31 h 69"/>
                <a:gd name="T58" fmla="*/ 16 w 119"/>
                <a:gd name="T59" fmla="*/ 24 h 69"/>
                <a:gd name="T60" fmla="*/ 28 w 119"/>
                <a:gd name="T61" fmla="*/ 17 h 69"/>
                <a:gd name="T62" fmla="*/ 40 w 119"/>
                <a:gd name="T63" fmla="*/ 10 h 69"/>
                <a:gd name="T64" fmla="*/ 51 w 119"/>
                <a:gd name="T65" fmla="*/ 4 h 69"/>
                <a:gd name="T66" fmla="*/ 57 w 119"/>
                <a:gd name="T67" fmla="*/ 2 h 69"/>
                <a:gd name="T68" fmla="*/ 64 w 119"/>
                <a:gd name="T69" fmla="*/ 0 h 69"/>
                <a:gd name="T70" fmla="*/ 70 w 119"/>
                <a:gd name="T71" fmla="*/ 0 h 69"/>
                <a:gd name="T72" fmla="*/ 75 w 119"/>
                <a:gd name="T73"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9" h="69">
                  <a:moveTo>
                    <a:pt x="75" y="3"/>
                  </a:moveTo>
                  <a:lnTo>
                    <a:pt x="85" y="9"/>
                  </a:lnTo>
                  <a:lnTo>
                    <a:pt x="95" y="13"/>
                  </a:lnTo>
                  <a:lnTo>
                    <a:pt x="104" y="19"/>
                  </a:lnTo>
                  <a:lnTo>
                    <a:pt x="115" y="25"/>
                  </a:lnTo>
                  <a:lnTo>
                    <a:pt x="116" y="27"/>
                  </a:lnTo>
                  <a:lnTo>
                    <a:pt x="118" y="29"/>
                  </a:lnTo>
                  <a:lnTo>
                    <a:pt x="119" y="30"/>
                  </a:lnTo>
                  <a:lnTo>
                    <a:pt x="119" y="32"/>
                  </a:lnTo>
                  <a:lnTo>
                    <a:pt x="118" y="36"/>
                  </a:lnTo>
                  <a:lnTo>
                    <a:pt x="113" y="40"/>
                  </a:lnTo>
                  <a:lnTo>
                    <a:pt x="101" y="46"/>
                  </a:lnTo>
                  <a:lnTo>
                    <a:pt x="90" y="53"/>
                  </a:lnTo>
                  <a:lnTo>
                    <a:pt x="78" y="60"/>
                  </a:lnTo>
                  <a:lnTo>
                    <a:pt x="66" y="67"/>
                  </a:lnTo>
                  <a:lnTo>
                    <a:pt x="60" y="69"/>
                  </a:lnTo>
                  <a:lnTo>
                    <a:pt x="55" y="69"/>
                  </a:lnTo>
                  <a:lnTo>
                    <a:pt x="49" y="69"/>
                  </a:lnTo>
                  <a:lnTo>
                    <a:pt x="43" y="68"/>
                  </a:lnTo>
                  <a:lnTo>
                    <a:pt x="33" y="62"/>
                  </a:lnTo>
                  <a:lnTo>
                    <a:pt x="24" y="56"/>
                  </a:lnTo>
                  <a:lnTo>
                    <a:pt x="13" y="50"/>
                  </a:lnTo>
                  <a:lnTo>
                    <a:pt x="3" y="44"/>
                  </a:lnTo>
                  <a:lnTo>
                    <a:pt x="1" y="43"/>
                  </a:lnTo>
                  <a:lnTo>
                    <a:pt x="0" y="42"/>
                  </a:lnTo>
                  <a:lnTo>
                    <a:pt x="0" y="40"/>
                  </a:lnTo>
                  <a:lnTo>
                    <a:pt x="0" y="38"/>
                  </a:lnTo>
                  <a:lnTo>
                    <a:pt x="1" y="34"/>
                  </a:lnTo>
                  <a:lnTo>
                    <a:pt x="5" y="31"/>
                  </a:lnTo>
                  <a:lnTo>
                    <a:pt x="16" y="24"/>
                  </a:lnTo>
                  <a:lnTo>
                    <a:pt x="28" y="17"/>
                  </a:lnTo>
                  <a:lnTo>
                    <a:pt x="40" y="10"/>
                  </a:lnTo>
                  <a:lnTo>
                    <a:pt x="51" y="4"/>
                  </a:lnTo>
                  <a:lnTo>
                    <a:pt x="57" y="2"/>
                  </a:lnTo>
                  <a:lnTo>
                    <a:pt x="64" y="0"/>
                  </a:lnTo>
                  <a:lnTo>
                    <a:pt x="70" y="0"/>
                  </a:lnTo>
                  <a:lnTo>
                    <a:pt x="75"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81" name="Freeform 238">
              <a:extLst>
                <a:ext uri="{FF2B5EF4-FFF2-40B4-BE49-F238E27FC236}">
                  <a16:creationId xmlns:a16="http://schemas.microsoft.com/office/drawing/2014/main" xmlns="" id="{90696F3A-AA8B-4506-84C7-D35B8058CA41}"/>
                </a:ext>
              </a:extLst>
            </p:cNvPr>
            <p:cNvSpPr>
              <a:spLocks/>
            </p:cNvSpPr>
            <p:nvPr/>
          </p:nvSpPr>
          <p:spPr bwMode="auto">
            <a:xfrm>
              <a:off x="8436635" y="3842146"/>
              <a:ext cx="29051" cy="16946"/>
            </a:xfrm>
            <a:custGeom>
              <a:avLst/>
              <a:gdLst>
                <a:gd name="T0" fmla="*/ 76 w 120"/>
                <a:gd name="T1" fmla="*/ 3 h 69"/>
                <a:gd name="T2" fmla="*/ 85 w 120"/>
                <a:gd name="T3" fmla="*/ 9 h 69"/>
                <a:gd name="T4" fmla="*/ 96 w 120"/>
                <a:gd name="T5" fmla="*/ 13 h 69"/>
                <a:gd name="T6" fmla="*/ 106 w 120"/>
                <a:gd name="T7" fmla="*/ 19 h 69"/>
                <a:gd name="T8" fmla="*/ 116 w 120"/>
                <a:gd name="T9" fmla="*/ 25 h 69"/>
                <a:gd name="T10" fmla="*/ 117 w 120"/>
                <a:gd name="T11" fmla="*/ 27 h 69"/>
                <a:gd name="T12" fmla="*/ 119 w 120"/>
                <a:gd name="T13" fmla="*/ 29 h 69"/>
                <a:gd name="T14" fmla="*/ 120 w 120"/>
                <a:gd name="T15" fmla="*/ 30 h 69"/>
                <a:gd name="T16" fmla="*/ 120 w 120"/>
                <a:gd name="T17" fmla="*/ 33 h 69"/>
                <a:gd name="T18" fmla="*/ 119 w 120"/>
                <a:gd name="T19" fmla="*/ 36 h 69"/>
                <a:gd name="T20" fmla="*/ 114 w 120"/>
                <a:gd name="T21" fmla="*/ 40 h 69"/>
                <a:gd name="T22" fmla="*/ 102 w 120"/>
                <a:gd name="T23" fmla="*/ 46 h 69"/>
                <a:gd name="T24" fmla="*/ 90 w 120"/>
                <a:gd name="T25" fmla="*/ 53 h 69"/>
                <a:gd name="T26" fmla="*/ 79 w 120"/>
                <a:gd name="T27" fmla="*/ 60 h 69"/>
                <a:gd name="T28" fmla="*/ 68 w 120"/>
                <a:gd name="T29" fmla="*/ 67 h 69"/>
                <a:gd name="T30" fmla="*/ 62 w 120"/>
                <a:gd name="T31" fmla="*/ 69 h 69"/>
                <a:gd name="T32" fmla="*/ 56 w 120"/>
                <a:gd name="T33" fmla="*/ 69 h 69"/>
                <a:gd name="T34" fmla="*/ 50 w 120"/>
                <a:gd name="T35" fmla="*/ 69 h 69"/>
                <a:gd name="T36" fmla="*/ 44 w 120"/>
                <a:gd name="T37" fmla="*/ 68 h 69"/>
                <a:gd name="T38" fmla="*/ 34 w 120"/>
                <a:gd name="T39" fmla="*/ 62 h 69"/>
                <a:gd name="T40" fmla="*/ 24 w 120"/>
                <a:gd name="T41" fmla="*/ 56 h 69"/>
                <a:gd name="T42" fmla="*/ 14 w 120"/>
                <a:gd name="T43" fmla="*/ 50 h 69"/>
                <a:gd name="T44" fmla="*/ 5 w 120"/>
                <a:gd name="T45" fmla="*/ 44 h 69"/>
                <a:gd name="T46" fmla="*/ 2 w 120"/>
                <a:gd name="T47" fmla="*/ 43 h 69"/>
                <a:gd name="T48" fmla="*/ 1 w 120"/>
                <a:gd name="T49" fmla="*/ 42 h 69"/>
                <a:gd name="T50" fmla="*/ 0 w 120"/>
                <a:gd name="T51" fmla="*/ 40 h 69"/>
                <a:gd name="T52" fmla="*/ 0 w 120"/>
                <a:gd name="T53" fmla="*/ 38 h 69"/>
                <a:gd name="T54" fmla="*/ 2 w 120"/>
                <a:gd name="T55" fmla="*/ 34 h 69"/>
                <a:gd name="T56" fmla="*/ 6 w 120"/>
                <a:gd name="T57" fmla="*/ 31 h 69"/>
                <a:gd name="T58" fmla="*/ 18 w 120"/>
                <a:gd name="T59" fmla="*/ 24 h 69"/>
                <a:gd name="T60" fmla="*/ 29 w 120"/>
                <a:gd name="T61" fmla="*/ 17 h 69"/>
                <a:gd name="T62" fmla="*/ 41 w 120"/>
                <a:gd name="T63" fmla="*/ 10 h 69"/>
                <a:gd name="T64" fmla="*/ 52 w 120"/>
                <a:gd name="T65" fmla="*/ 4 h 69"/>
                <a:gd name="T66" fmla="*/ 58 w 120"/>
                <a:gd name="T67" fmla="*/ 2 h 69"/>
                <a:gd name="T68" fmla="*/ 65 w 120"/>
                <a:gd name="T69" fmla="*/ 0 h 69"/>
                <a:gd name="T70" fmla="*/ 71 w 120"/>
                <a:gd name="T71" fmla="*/ 0 h 69"/>
                <a:gd name="T72" fmla="*/ 76 w 120"/>
                <a:gd name="T73"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 h="69">
                  <a:moveTo>
                    <a:pt x="76" y="3"/>
                  </a:moveTo>
                  <a:lnTo>
                    <a:pt x="85" y="9"/>
                  </a:lnTo>
                  <a:lnTo>
                    <a:pt x="96" y="13"/>
                  </a:lnTo>
                  <a:lnTo>
                    <a:pt x="106" y="19"/>
                  </a:lnTo>
                  <a:lnTo>
                    <a:pt x="116" y="25"/>
                  </a:lnTo>
                  <a:lnTo>
                    <a:pt x="117" y="27"/>
                  </a:lnTo>
                  <a:lnTo>
                    <a:pt x="119" y="29"/>
                  </a:lnTo>
                  <a:lnTo>
                    <a:pt x="120" y="30"/>
                  </a:lnTo>
                  <a:lnTo>
                    <a:pt x="120" y="33"/>
                  </a:lnTo>
                  <a:lnTo>
                    <a:pt x="119" y="36"/>
                  </a:lnTo>
                  <a:lnTo>
                    <a:pt x="114" y="40"/>
                  </a:lnTo>
                  <a:lnTo>
                    <a:pt x="102" y="46"/>
                  </a:lnTo>
                  <a:lnTo>
                    <a:pt x="90" y="53"/>
                  </a:lnTo>
                  <a:lnTo>
                    <a:pt x="79" y="60"/>
                  </a:lnTo>
                  <a:lnTo>
                    <a:pt x="68" y="67"/>
                  </a:lnTo>
                  <a:lnTo>
                    <a:pt x="62" y="69"/>
                  </a:lnTo>
                  <a:lnTo>
                    <a:pt x="56" y="69"/>
                  </a:lnTo>
                  <a:lnTo>
                    <a:pt x="50" y="69"/>
                  </a:lnTo>
                  <a:lnTo>
                    <a:pt x="44" y="68"/>
                  </a:lnTo>
                  <a:lnTo>
                    <a:pt x="34" y="62"/>
                  </a:lnTo>
                  <a:lnTo>
                    <a:pt x="24" y="56"/>
                  </a:lnTo>
                  <a:lnTo>
                    <a:pt x="14" y="50"/>
                  </a:lnTo>
                  <a:lnTo>
                    <a:pt x="5" y="44"/>
                  </a:lnTo>
                  <a:lnTo>
                    <a:pt x="2" y="43"/>
                  </a:lnTo>
                  <a:lnTo>
                    <a:pt x="1" y="42"/>
                  </a:lnTo>
                  <a:lnTo>
                    <a:pt x="0" y="40"/>
                  </a:lnTo>
                  <a:lnTo>
                    <a:pt x="0" y="38"/>
                  </a:lnTo>
                  <a:lnTo>
                    <a:pt x="2" y="34"/>
                  </a:lnTo>
                  <a:lnTo>
                    <a:pt x="6" y="31"/>
                  </a:lnTo>
                  <a:lnTo>
                    <a:pt x="18" y="24"/>
                  </a:lnTo>
                  <a:lnTo>
                    <a:pt x="29" y="17"/>
                  </a:lnTo>
                  <a:lnTo>
                    <a:pt x="41" y="10"/>
                  </a:lnTo>
                  <a:lnTo>
                    <a:pt x="52" y="4"/>
                  </a:lnTo>
                  <a:lnTo>
                    <a:pt x="58" y="2"/>
                  </a:lnTo>
                  <a:lnTo>
                    <a:pt x="65" y="0"/>
                  </a:lnTo>
                  <a:lnTo>
                    <a:pt x="71" y="0"/>
                  </a:lnTo>
                  <a:lnTo>
                    <a:pt x="76"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82" name="Freeform 239">
              <a:extLst>
                <a:ext uri="{FF2B5EF4-FFF2-40B4-BE49-F238E27FC236}">
                  <a16:creationId xmlns:a16="http://schemas.microsoft.com/office/drawing/2014/main" xmlns="" id="{40DE5953-57BA-4A42-8682-91C88E6AE99D}"/>
                </a:ext>
              </a:extLst>
            </p:cNvPr>
            <p:cNvSpPr>
              <a:spLocks/>
            </p:cNvSpPr>
            <p:nvPr/>
          </p:nvSpPr>
          <p:spPr bwMode="auto">
            <a:xfrm>
              <a:off x="8454793" y="3853041"/>
              <a:ext cx="29051" cy="16946"/>
            </a:xfrm>
            <a:custGeom>
              <a:avLst/>
              <a:gdLst>
                <a:gd name="T0" fmla="*/ 76 w 120"/>
                <a:gd name="T1" fmla="*/ 3 h 70"/>
                <a:gd name="T2" fmla="*/ 86 w 120"/>
                <a:gd name="T3" fmla="*/ 9 h 70"/>
                <a:gd name="T4" fmla="*/ 96 w 120"/>
                <a:gd name="T5" fmla="*/ 14 h 70"/>
                <a:gd name="T6" fmla="*/ 106 w 120"/>
                <a:gd name="T7" fmla="*/ 19 h 70"/>
                <a:gd name="T8" fmla="*/ 115 w 120"/>
                <a:gd name="T9" fmla="*/ 25 h 70"/>
                <a:gd name="T10" fmla="*/ 118 w 120"/>
                <a:gd name="T11" fmla="*/ 27 h 70"/>
                <a:gd name="T12" fmla="*/ 119 w 120"/>
                <a:gd name="T13" fmla="*/ 29 h 70"/>
                <a:gd name="T14" fmla="*/ 120 w 120"/>
                <a:gd name="T15" fmla="*/ 30 h 70"/>
                <a:gd name="T16" fmla="*/ 120 w 120"/>
                <a:gd name="T17" fmla="*/ 33 h 70"/>
                <a:gd name="T18" fmla="*/ 118 w 120"/>
                <a:gd name="T19" fmla="*/ 36 h 70"/>
                <a:gd name="T20" fmla="*/ 114 w 120"/>
                <a:gd name="T21" fmla="*/ 40 h 70"/>
                <a:gd name="T22" fmla="*/ 102 w 120"/>
                <a:gd name="T23" fmla="*/ 47 h 70"/>
                <a:gd name="T24" fmla="*/ 90 w 120"/>
                <a:gd name="T25" fmla="*/ 53 h 70"/>
                <a:gd name="T26" fmla="*/ 80 w 120"/>
                <a:gd name="T27" fmla="*/ 60 h 70"/>
                <a:gd name="T28" fmla="*/ 68 w 120"/>
                <a:gd name="T29" fmla="*/ 67 h 70"/>
                <a:gd name="T30" fmla="*/ 62 w 120"/>
                <a:gd name="T31" fmla="*/ 70 h 70"/>
                <a:gd name="T32" fmla="*/ 56 w 120"/>
                <a:gd name="T33" fmla="*/ 70 h 70"/>
                <a:gd name="T34" fmla="*/ 49 w 120"/>
                <a:gd name="T35" fmla="*/ 70 h 70"/>
                <a:gd name="T36" fmla="*/ 44 w 120"/>
                <a:gd name="T37" fmla="*/ 68 h 70"/>
                <a:gd name="T38" fmla="*/ 34 w 120"/>
                <a:gd name="T39" fmla="*/ 62 h 70"/>
                <a:gd name="T40" fmla="*/ 24 w 120"/>
                <a:gd name="T41" fmla="*/ 56 h 70"/>
                <a:gd name="T42" fmla="*/ 14 w 120"/>
                <a:gd name="T43" fmla="*/ 50 h 70"/>
                <a:gd name="T44" fmla="*/ 5 w 120"/>
                <a:gd name="T45" fmla="*/ 44 h 70"/>
                <a:gd name="T46" fmla="*/ 2 w 120"/>
                <a:gd name="T47" fmla="*/ 43 h 70"/>
                <a:gd name="T48" fmla="*/ 1 w 120"/>
                <a:gd name="T49" fmla="*/ 42 h 70"/>
                <a:gd name="T50" fmla="*/ 0 w 120"/>
                <a:gd name="T51" fmla="*/ 40 h 70"/>
                <a:gd name="T52" fmla="*/ 0 w 120"/>
                <a:gd name="T53" fmla="*/ 39 h 70"/>
                <a:gd name="T54" fmla="*/ 2 w 120"/>
                <a:gd name="T55" fmla="*/ 34 h 70"/>
                <a:gd name="T56" fmla="*/ 6 w 120"/>
                <a:gd name="T57" fmla="*/ 31 h 70"/>
                <a:gd name="T58" fmla="*/ 18 w 120"/>
                <a:gd name="T59" fmla="*/ 24 h 70"/>
                <a:gd name="T60" fmla="*/ 30 w 120"/>
                <a:gd name="T61" fmla="*/ 17 h 70"/>
                <a:gd name="T62" fmla="*/ 40 w 120"/>
                <a:gd name="T63" fmla="*/ 10 h 70"/>
                <a:gd name="T64" fmla="*/ 52 w 120"/>
                <a:gd name="T65" fmla="*/ 4 h 70"/>
                <a:gd name="T66" fmla="*/ 58 w 120"/>
                <a:gd name="T67" fmla="*/ 2 h 70"/>
                <a:gd name="T68" fmla="*/ 64 w 120"/>
                <a:gd name="T69" fmla="*/ 0 h 70"/>
                <a:gd name="T70" fmla="*/ 71 w 120"/>
                <a:gd name="T71" fmla="*/ 0 h 70"/>
                <a:gd name="T72" fmla="*/ 76 w 120"/>
                <a:gd name="T73" fmla="*/ 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 h="70">
                  <a:moveTo>
                    <a:pt x="76" y="3"/>
                  </a:moveTo>
                  <a:lnTo>
                    <a:pt x="86" y="9"/>
                  </a:lnTo>
                  <a:lnTo>
                    <a:pt x="96" y="14"/>
                  </a:lnTo>
                  <a:lnTo>
                    <a:pt x="106" y="19"/>
                  </a:lnTo>
                  <a:lnTo>
                    <a:pt x="115" y="25"/>
                  </a:lnTo>
                  <a:lnTo>
                    <a:pt x="118" y="27"/>
                  </a:lnTo>
                  <a:lnTo>
                    <a:pt x="119" y="29"/>
                  </a:lnTo>
                  <a:lnTo>
                    <a:pt x="120" y="30"/>
                  </a:lnTo>
                  <a:lnTo>
                    <a:pt x="120" y="33"/>
                  </a:lnTo>
                  <a:lnTo>
                    <a:pt x="118" y="36"/>
                  </a:lnTo>
                  <a:lnTo>
                    <a:pt x="114" y="40"/>
                  </a:lnTo>
                  <a:lnTo>
                    <a:pt x="102" y="47"/>
                  </a:lnTo>
                  <a:lnTo>
                    <a:pt x="90" y="53"/>
                  </a:lnTo>
                  <a:lnTo>
                    <a:pt x="80" y="60"/>
                  </a:lnTo>
                  <a:lnTo>
                    <a:pt x="68" y="67"/>
                  </a:lnTo>
                  <a:lnTo>
                    <a:pt x="62" y="70"/>
                  </a:lnTo>
                  <a:lnTo>
                    <a:pt x="56" y="70"/>
                  </a:lnTo>
                  <a:lnTo>
                    <a:pt x="49" y="70"/>
                  </a:lnTo>
                  <a:lnTo>
                    <a:pt x="44" y="68"/>
                  </a:lnTo>
                  <a:lnTo>
                    <a:pt x="34" y="62"/>
                  </a:lnTo>
                  <a:lnTo>
                    <a:pt x="24" y="56"/>
                  </a:lnTo>
                  <a:lnTo>
                    <a:pt x="14" y="50"/>
                  </a:lnTo>
                  <a:lnTo>
                    <a:pt x="5" y="44"/>
                  </a:lnTo>
                  <a:lnTo>
                    <a:pt x="2" y="43"/>
                  </a:lnTo>
                  <a:lnTo>
                    <a:pt x="1" y="42"/>
                  </a:lnTo>
                  <a:lnTo>
                    <a:pt x="0" y="40"/>
                  </a:lnTo>
                  <a:lnTo>
                    <a:pt x="0" y="39"/>
                  </a:lnTo>
                  <a:lnTo>
                    <a:pt x="2" y="34"/>
                  </a:lnTo>
                  <a:lnTo>
                    <a:pt x="6" y="31"/>
                  </a:lnTo>
                  <a:lnTo>
                    <a:pt x="18" y="24"/>
                  </a:lnTo>
                  <a:lnTo>
                    <a:pt x="30" y="17"/>
                  </a:lnTo>
                  <a:lnTo>
                    <a:pt x="40" y="10"/>
                  </a:lnTo>
                  <a:lnTo>
                    <a:pt x="52" y="4"/>
                  </a:lnTo>
                  <a:lnTo>
                    <a:pt x="58" y="2"/>
                  </a:lnTo>
                  <a:lnTo>
                    <a:pt x="64" y="0"/>
                  </a:lnTo>
                  <a:lnTo>
                    <a:pt x="71" y="0"/>
                  </a:lnTo>
                  <a:lnTo>
                    <a:pt x="76"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83" name="Freeform 240">
              <a:extLst>
                <a:ext uri="{FF2B5EF4-FFF2-40B4-BE49-F238E27FC236}">
                  <a16:creationId xmlns:a16="http://schemas.microsoft.com/office/drawing/2014/main" xmlns="" id="{BDD0DA12-2851-48E3-99AB-5927522BB4B2}"/>
                </a:ext>
              </a:extLst>
            </p:cNvPr>
            <p:cNvSpPr>
              <a:spLocks/>
            </p:cNvSpPr>
            <p:nvPr/>
          </p:nvSpPr>
          <p:spPr bwMode="auto">
            <a:xfrm>
              <a:off x="8472950" y="3863935"/>
              <a:ext cx="29051" cy="16946"/>
            </a:xfrm>
            <a:custGeom>
              <a:avLst/>
              <a:gdLst>
                <a:gd name="T0" fmla="*/ 76 w 120"/>
                <a:gd name="T1" fmla="*/ 3 h 70"/>
                <a:gd name="T2" fmla="*/ 86 w 120"/>
                <a:gd name="T3" fmla="*/ 9 h 70"/>
                <a:gd name="T4" fmla="*/ 96 w 120"/>
                <a:gd name="T5" fmla="*/ 14 h 70"/>
                <a:gd name="T6" fmla="*/ 106 w 120"/>
                <a:gd name="T7" fmla="*/ 20 h 70"/>
                <a:gd name="T8" fmla="*/ 115 w 120"/>
                <a:gd name="T9" fmla="*/ 26 h 70"/>
                <a:gd name="T10" fmla="*/ 118 w 120"/>
                <a:gd name="T11" fmla="*/ 27 h 70"/>
                <a:gd name="T12" fmla="*/ 119 w 120"/>
                <a:gd name="T13" fmla="*/ 29 h 70"/>
                <a:gd name="T14" fmla="*/ 120 w 120"/>
                <a:gd name="T15" fmla="*/ 30 h 70"/>
                <a:gd name="T16" fmla="*/ 120 w 120"/>
                <a:gd name="T17" fmla="*/ 33 h 70"/>
                <a:gd name="T18" fmla="*/ 118 w 120"/>
                <a:gd name="T19" fmla="*/ 36 h 70"/>
                <a:gd name="T20" fmla="*/ 114 w 120"/>
                <a:gd name="T21" fmla="*/ 40 h 70"/>
                <a:gd name="T22" fmla="*/ 102 w 120"/>
                <a:gd name="T23" fmla="*/ 46 h 70"/>
                <a:gd name="T24" fmla="*/ 90 w 120"/>
                <a:gd name="T25" fmla="*/ 53 h 70"/>
                <a:gd name="T26" fmla="*/ 80 w 120"/>
                <a:gd name="T27" fmla="*/ 60 h 70"/>
                <a:gd name="T28" fmla="*/ 68 w 120"/>
                <a:gd name="T29" fmla="*/ 67 h 70"/>
                <a:gd name="T30" fmla="*/ 62 w 120"/>
                <a:gd name="T31" fmla="*/ 70 h 70"/>
                <a:gd name="T32" fmla="*/ 56 w 120"/>
                <a:gd name="T33" fmla="*/ 70 h 70"/>
                <a:gd name="T34" fmla="*/ 49 w 120"/>
                <a:gd name="T35" fmla="*/ 70 h 70"/>
                <a:gd name="T36" fmla="*/ 44 w 120"/>
                <a:gd name="T37" fmla="*/ 68 h 70"/>
                <a:gd name="T38" fmla="*/ 34 w 120"/>
                <a:gd name="T39" fmla="*/ 62 h 70"/>
                <a:gd name="T40" fmla="*/ 24 w 120"/>
                <a:gd name="T41" fmla="*/ 56 h 70"/>
                <a:gd name="T42" fmla="*/ 14 w 120"/>
                <a:gd name="T43" fmla="*/ 51 h 70"/>
                <a:gd name="T44" fmla="*/ 5 w 120"/>
                <a:gd name="T45" fmla="*/ 45 h 70"/>
                <a:gd name="T46" fmla="*/ 2 w 120"/>
                <a:gd name="T47" fmla="*/ 43 h 70"/>
                <a:gd name="T48" fmla="*/ 1 w 120"/>
                <a:gd name="T49" fmla="*/ 42 h 70"/>
                <a:gd name="T50" fmla="*/ 0 w 120"/>
                <a:gd name="T51" fmla="*/ 40 h 70"/>
                <a:gd name="T52" fmla="*/ 0 w 120"/>
                <a:gd name="T53" fmla="*/ 39 h 70"/>
                <a:gd name="T54" fmla="*/ 1 w 120"/>
                <a:gd name="T55" fmla="*/ 34 h 70"/>
                <a:gd name="T56" fmla="*/ 6 w 120"/>
                <a:gd name="T57" fmla="*/ 31 h 70"/>
                <a:gd name="T58" fmla="*/ 18 w 120"/>
                <a:gd name="T59" fmla="*/ 24 h 70"/>
                <a:gd name="T60" fmla="*/ 29 w 120"/>
                <a:gd name="T61" fmla="*/ 17 h 70"/>
                <a:gd name="T62" fmla="*/ 40 w 120"/>
                <a:gd name="T63" fmla="*/ 11 h 70"/>
                <a:gd name="T64" fmla="*/ 52 w 120"/>
                <a:gd name="T65" fmla="*/ 4 h 70"/>
                <a:gd name="T66" fmla="*/ 58 w 120"/>
                <a:gd name="T67" fmla="*/ 2 h 70"/>
                <a:gd name="T68" fmla="*/ 64 w 120"/>
                <a:gd name="T69" fmla="*/ 0 h 70"/>
                <a:gd name="T70" fmla="*/ 71 w 120"/>
                <a:gd name="T71" fmla="*/ 0 h 70"/>
                <a:gd name="T72" fmla="*/ 76 w 120"/>
                <a:gd name="T73" fmla="*/ 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 h="70">
                  <a:moveTo>
                    <a:pt x="76" y="3"/>
                  </a:moveTo>
                  <a:lnTo>
                    <a:pt x="86" y="9"/>
                  </a:lnTo>
                  <a:lnTo>
                    <a:pt x="96" y="14"/>
                  </a:lnTo>
                  <a:lnTo>
                    <a:pt x="106" y="20"/>
                  </a:lnTo>
                  <a:lnTo>
                    <a:pt x="115" y="26"/>
                  </a:lnTo>
                  <a:lnTo>
                    <a:pt x="118" y="27"/>
                  </a:lnTo>
                  <a:lnTo>
                    <a:pt x="119" y="29"/>
                  </a:lnTo>
                  <a:lnTo>
                    <a:pt x="120" y="30"/>
                  </a:lnTo>
                  <a:lnTo>
                    <a:pt x="120" y="33"/>
                  </a:lnTo>
                  <a:lnTo>
                    <a:pt x="118" y="36"/>
                  </a:lnTo>
                  <a:lnTo>
                    <a:pt x="114" y="40"/>
                  </a:lnTo>
                  <a:lnTo>
                    <a:pt x="102" y="46"/>
                  </a:lnTo>
                  <a:lnTo>
                    <a:pt x="90" y="53"/>
                  </a:lnTo>
                  <a:lnTo>
                    <a:pt x="80" y="60"/>
                  </a:lnTo>
                  <a:lnTo>
                    <a:pt x="68" y="67"/>
                  </a:lnTo>
                  <a:lnTo>
                    <a:pt x="62" y="70"/>
                  </a:lnTo>
                  <a:lnTo>
                    <a:pt x="56" y="70"/>
                  </a:lnTo>
                  <a:lnTo>
                    <a:pt x="49" y="70"/>
                  </a:lnTo>
                  <a:lnTo>
                    <a:pt x="44" y="68"/>
                  </a:lnTo>
                  <a:lnTo>
                    <a:pt x="34" y="62"/>
                  </a:lnTo>
                  <a:lnTo>
                    <a:pt x="24" y="56"/>
                  </a:lnTo>
                  <a:lnTo>
                    <a:pt x="14" y="51"/>
                  </a:lnTo>
                  <a:lnTo>
                    <a:pt x="5" y="45"/>
                  </a:lnTo>
                  <a:lnTo>
                    <a:pt x="2" y="43"/>
                  </a:lnTo>
                  <a:lnTo>
                    <a:pt x="1" y="42"/>
                  </a:lnTo>
                  <a:lnTo>
                    <a:pt x="0" y="40"/>
                  </a:lnTo>
                  <a:lnTo>
                    <a:pt x="0" y="39"/>
                  </a:lnTo>
                  <a:lnTo>
                    <a:pt x="1" y="34"/>
                  </a:lnTo>
                  <a:lnTo>
                    <a:pt x="6" y="31"/>
                  </a:lnTo>
                  <a:lnTo>
                    <a:pt x="18" y="24"/>
                  </a:lnTo>
                  <a:lnTo>
                    <a:pt x="29" y="17"/>
                  </a:lnTo>
                  <a:lnTo>
                    <a:pt x="40" y="11"/>
                  </a:lnTo>
                  <a:lnTo>
                    <a:pt x="52" y="4"/>
                  </a:lnTo>
                  <a:lnTo>
                    <a:pt x="58" y="2"/>
                  </a:lnTo>
                  <a:lnTo>
                    <a:pt x="64" y="0"/>
                  </a:lnTo>
                  <a:lnTo>
                    <a:pt x="71" y="0"/>
                  </a:lnTo>
                  <a:lnTo>
                    <a:pt x="76"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84" name="Freeform 241">
              <a:extLst>
                <a:ext uri="{FF2B5EF4-FFF2-40B4-BE49-F238E27FC236}">
                  <a16:creationId xmlns:a16="http://schemas.microsoft.com/office/drawing/2014/main" xmlns="" id="{B596A5C7-749D-4AB2-90BC-EE80A21EC44A}"/>
                </a:ext>
              </a:extLst>
            </p:cNvPr>
            <p:cNvSpPr>
              <a:spLocks/>
            </p:cNvSpPr>
            <p:nvPr/>
          </p:nvSpPr>
          <p:spPr bwMode="auto">
            <a:xfrm>
              <a:off x="8278065" y="3774361"/>
              <a:ext cx="29051" cy="16946"/>
            </a:xfrm>
            <a:custGeom>
              <a:avLst/>
              <a:gdLst>
                <a:gd name="T0" fmla="*/ 76 w 119"/>
                <a:gd name="T1" fmla="*/ 2 h 69"/>
                <a:gd name="T2" fmla="*/ 86 w 119"/>
                <a:gd name="T3" fmla="*/ 8 h 69"/>
                <a:gd name="T4" fmla="*/ 95 w 119"/>
                <a:gd name="T5" fmla="*/ 13 h 69"/>
                <a:gd name="T6" fmla="*/ 106 w 119"/>
                <a:gd name="T7" fmla="*/ 19 h 69"/>
                <a:gd name="T8" fmla="*/ 115 w 119"/>
                <a:gd name="T9" fmla="*/ 25 h 69"/>
                <a:gd name="T10" fmla="*/ 118 w 119"/>
                <a:gd name="T11" fmla="*/ 26 h 69"/>
                <a:gd name="T12" fmla="*/ 119 w 119"/>
                <a:gd name="T13" fmla="*/ 28 h 69"/>
                <a:gd name="T14" fmla="*/ 119 w 119"/>
                <a:gd name="T15" fmla="*/ 29 h 69"/>
                <a:gd name="T16" fmla="*/ 119 w 119"/>
                <a:gd name="T17" fmla="*/ 32 h 69"/>
                <a:gd name="T18" fmla="*/ 118 w 119"/>
                <a:gd name="T19" fmla="*/ 35 h 69"/>
                <a:gd name="T20" fmla="*/ 114 w 119"/>
                <a:gd name="T21" fmla="*/ 38 h 69"/>
                <a:gd name="T22" fmla="*/ 102 w 119"/>
                <a:gd name="T23" fmla="*/ 45 h 69"/>
                <a:gd name="T24" fmla="*/ 90 w 119"/>
                <a:gd name="T25" fmla="*/ 52 h 69"/>
                <a:gd name="T26" fmla="*/ 78 w 119"/>
                <a:gd name="T27" fmla="*/ 59 h 69"/>
                <a:gd name="T28" fmla="*/ 68 w 119"/>
                <a:gd name="T29" fmla="*/ 65 h 69"/>
                <a:gd name="T30" fmla="*/ 62 w 119"/>
                <a:gd name="T31" fmla="*/ 67 h 69"/>
                <a:gd name="T32" fmla="*/ 55 w 119"/>
                <a:gd name="T33" fmla="*/ 69 h 69"/>
                <a:gd name="T34" fmla="*/ 49 w 119"/>
                <a:gd name="T35" fmla="*/ 69 h 69"/>
                <a:gd name="T36" fmla="*/ 44 w 119"/>
                <a:gd name="T37" fmla="*/ 66 h 69"/>
                <a:gd name="T38" fmla="*/ 33 w 119"/>
                <a:gd name="T39" fmla="*/ 60 h 69"/>
                <a:gd name="T40" fmla="*/ 24 w 119"/>
                <a:gd name="T41" fmla="*/ 56 h 69"/>
                <a:gd name="T42" fmla="*/ 14 w 119"/>
                <a:gd name="T43" fmla="*/ 50 h 69"/>
                <a:gd name="T44" fmla="*/ 4 w 119"/>
                <a:gd name="T45" fmla="*/ 44 h 69"/>
                <a:gd name="T46" fmla="*/ 1 w 119"/>
                <a:gd name="T47" fmla="*/ 40 h 69"/>
                <a:gd name="T48" fmla="*/ 0 w 119"/>
                <a:gd name="T49" fmla="*/ 37 h 69"/>
                <a:gd name="T50" fmla="*/ 1 w 119"/>
                <a:gd name="T51" fmla="*/ 33 h 69"/>
                <a:gd name="T52" fmla="*/ 6 w 119"/>
                <a:gd name="T53" fmla="*/ 31 h 69"/>
                <a:gd name="T54" fmla="*/ 18 w 119"/>
                <a:gd name="T55" fmla="*/ 23 h 69"/>
                <a:gd name="T56" fmla="*/ 29 w 119"/>
                <a:gd name="T57" fmla="*/ 16 h 69"/>
                <a:gd name="T58" fmla="*/ 40 w 119"/>
                <a:gd name="T59" fmla="*/ 9 h 69"/>
                <a:gd name="T60" fmla="*/ 52 w 119"/>
                <a:gd name="T61" fmla="*/ 3 h 69"/>
                <a:gd name="T62" fmla="*/ 58 w 119"/>
                <a:gd name="T63" fmla="*/ 1 h 69"/>
                <a:gd name="T64" fmla="*/ 64 w 119"/>
                <a:gd name="T65" fmla="*/ 0 h 69"/>
                <a:gd name="T66" fmla="*/ 70 w 119"/>
                <a:gd name="T67" fmla="*/ 0 h 69"/>
                <a:gd name="T68" fmla="*/ 76 w 119"/>
                <a:gd name="T6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9" h="69">
                  <a:moveTo>
                    <a:pt x="76" y="2"/>
                  </a:moveTo>
                  <a:lnTo>
                    <a:pt x="86" y="8"/>
                  </a:lnTo>
                  <a:lnTo>
                    <a:pt x="95" y="13"/>
                  </a:lnTo>
                  <a:lnTo>
                    <a:pt x="106" y="19"/>
                  </a:lnTo>
                  <a:lnTo>
                    <a:pt x="115" y="25"/>
                  </a:lnTo>
                  <a:lnTo>
                    <a:pt x="118" y="26"/>
                  </a:lnTo>
                  <a:lnTo>
                    <a:pt x="119" y="28"/>
                  </a:lnTo>
                  <a:lnTo>
                    <a:pt x="119" y="29"/>
                  </a:lnTo>
                  <a:lnTo>
                    <a:pt x="119" y="32"/>
                  </a:lnTo>
                  <a:lnTo>
                    <a:pt x="118" y="35"/>
                  </a:lnTo>
                  <a:lnTo>
                    <a:pt x="114" y="38"/>
                  </a:lnTo>
                  <a:lnTo>
                    <a:pt x="102" y="45"/>
                  </a:lnTo>
                  <a:lnTo>
                    <a:pt x="90" y="52"/>
                  </a:lnTo>
                  <a:lnTo>
                    <a:pt x="78" y="59"/>
                  </a:lnTo>
                  <a:lnTo>
                    <a:pt x="68" y="65"/>
                  </a:lnTo>
                  <a:lnTo>
                    <a:pt x="62" y="67"/>
                  </a:lnTo>
                  <a:lnTo>
                    <a:pt x="55" y="69"/>
                  </a:lnTo>
                  <a:lnTo>
                    <a:pt x="49" y="69"/>
                  </a:lnTo>
                  <a:lnTo>
                    <a:pt x="44" y="66"/>
                  </a:lnTo>
                  <a:lnTo>
                    <a:pt x="33" y="60"/>
                  </a:lnTo>
                  <a:lnTo>
                    <a:pt x="24" y="56"/>
                  </a:lnTo>
                  <a:lnTo>
                    <a:pt x="14" y="50"/>
                  </a:lnTo>
                  <a:lnTo>
                    <a:pt x="4" y="44"/>
                  </a:lnTo>
                  <a:lnTo>
                    <a:pt x="1" y="40"/>
                  </a:lnTo>
                  <a:lnTo>
                    <a:pt x="0" y="37"/>
                  </a:lnTo>
                  <a:lnTo>
                    <a:pt x="1" y="33"/>
                  </a:lnTo>
                  <a:lnTo>
                    <a:pt x="6" y="31"/>
                  </a:lnTo>
                  <a:lnTo>
                    <a:pt x="18" y="23"/>
                  </a:lnTo>
                  <a:lnTo>
                    <a:pt x="29" y="16"/>
                  </a:lnTo>
                  <a:lnTo>
                    <a:pt x="40" y="9"/>
                  </a:lnTo>
                  <a:lnTo>
                    <a:pt x="52" y="3"/>
                  </a:lnTo>
                  <a:lnTo>
                    <a:pt x="58" y="1"/>
                  </a:lnTo>
                  <a:lnTo>
                    <a:pt x="64" y="0"/>
                  </a:lnTo>
                  <a:lnTo>
                    <a:pt x="70" y="0"/>
                  </a:lnTo>
                  <a:lnTo>
                    <a:pt x="76"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85" name="Freeform 242">
              <a:extLst>
                <a:ext uri="{FF2B5EF4-FFF2-40B4-BE49-F238E27FC236}">
                  <a16:creationId xmlns:a16="http://schemas.microsoft.com/office/drawing/2014/main" xmlns="" id="{409379C1-B6E7-4F15-8725-1AB8BAF996CE}"/>
                </a:ext>
              </a:extLst>
            </p:cNvPr>
            <p:cNvSpPr>
              <a:spLocks/>
            </p:cNvSpPr>
            <p:nvPr/>
          </p:nvSpPr>
          <p:spPr bwMode="auto">
            <a:xfrm>
              <a:off x="8296221" y="3785255"/>
              <a:ext cx="29051" cy="16946"/>
            </a:xfrm>
            <a:custGeom>
              <a:avLst/>
              <a:gdLst>
                <a:gd name="T0" fmla="*/ 76 w 119"/>
                <a:gd name="T1" fmla="*/ 2 h 69"/>
                <a:gd name="T2" fmla="*/ 86 w 119"/>
                <a:gd name="T3" fmla="*/ 8 h 69"/>
                <a:gd name="T4" fmla="*/ 95 w 119"/>
                <a:gd name="T5" fmla="*/ 13 h 69"/>
                <a:gd name="T6" fmla="*/ 106 w 119"/>
                <a:gd name="T7" fmla="*/ 19 h 69"/>
                <a:gd name="T8" fmla="*/ 115 w 119"/>
                <a:gd name="T9" fmla="*/ 25 h 69"/>
                <a:gd name="T10" fmla="*/ 119 w 119"/>
                <a:gd name="T11" fmla="*/ 28 h 69"/>
                <a:gd name="T12" fmla="*/ 119 w 119"/>
                <a:gd name="T13" fmla="*/ 32 h 69"/>
                <a:gd name="T14" fmla="*/ 118 w 119"/>
                <a:gd name="T15" fmla="*/ 35 h 69"/>
                <a:gd name="T16" fmla="*/ 114 w 119"/>
                <a:gd name="T17" fmla="*/ 38 h 69"/>
                <a:gd name="T18" fmla="*/ 102 w 119"/>
                <a:gd name="T19" fmla="*/ 45 h 69"/>
                <a:gd name="T20" fmla="*/ 90 w 119"/>
                <a:gd name="T21" fmla="*/ 52 h 69"/>
                <a:gd name="T22" fmla="*/ 79 w 119"/>
                <a:gd name="T23" fmla="*/ 59 h 69"/>
                <a:gd name="T24" fmla="*/ 67 w 119"/>
                <a:gd name="T25" fmla="*/ 65 h 69"/>
                <a:gd name="T26" fmla="*/ 62 w 119"/>
                <a:gd name="T27" fmla="*/ 68 h 69"/>
                <a:gd name="T28" fmla="*/ 55 w 119"/>
                <a:gd name="T29" fmla="*/ 69 h 69"/>
                <a:gd name="T30" fmla="*/ 49 w 119"/>
                <a:gd name="T31" fmla="*/ 69 h 69"/>
                <a:gd name="T32" fmla="*/ 44 w 119"/>
                <a:gd name="T33" fmla="*/ 66 h 69"/>
                <a:gd name="T34" fmla="*/ 33 w 119"/>
                <a:gd name="T35" fmla="*/ 60 h 69"/>
                <a:gd name="T36" fmla="*/ 24 w 119"/>
                <a:gd name="T37" fmla="*/ 56 h 69"/>
                <a:gd name="T38" fmla="*/ 14 w 119"/>
                <a:gd name="T39" fmla="*/ 50 h 69"/>
                <a:gd name="T40" fmla="*/ 4 w 119"/>
                <a:gd name="T41" fmla="*/ 44 h 69"/>
                <a:gd name="T42" fmla="*/ 1 w 119"/>
                <a:gd name="T43" fmla="*/ 40 h 69"/>
                <a:gd name="T44" fmla="*/ 0 w 119"/>
                <a:gd name="T45" fmla="*/ 37 h 69"/>
                <a:gd name="T46" fmla="*/ 1 w 119"/>
                <a:gd name="T47" fmla="*/ 33 h 69"/>
                <a:gd name="T48" fmla="*/ 6 w 119"/>
                <a:gd name="T49" fmla="*/ 29 h 69"/>
                <a:gd name="T50" fmla="*/ 17 w 119"/>
                <a:gd name="T51" fmla="*/ 23 h 69"/>
                <a:gd name="T52" fmla="*/ 29 w 119"/>
                <a:gd name="T53" fmla="*/ 16 h 69"/>
                <a:gd name="T54" fmla="*/ 41 w 119"/>
                <a:gd name="T55" fmla="*/ 9 h 69"/>
                <a:gd name="T56" fmla="*/ 52 w 119"/>
                <a:gd name="T57" fmla="*/ 2 h 69"/>
                <a:gd name="T58" fmla="*/ 58 w 119"/>
                <a:gd name="T59" fmla="*/ 1 h 69"/>
                <a:gd name="T60" fmla="*/ 64 w 119"/>
                <a:gd name="T61" fmla="*/ 0 h 69"/>
                <a:gd name="T62" fmla="*/ 70 w 119"/>
                <a:gd name="T63" fmla="*/ 0 h 69"/>
                <a:gd name="T64" fmla="*/ 76 w 119"/>
                <a:gd name="T65"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9" h="69">
                  <a:moveTo>
                    <a:pt x="76" y="2"/>
                  </a:moveTo>
                  <a:lnTo>
                    <a:pt x="86" y="8"/>
                  </a:lnTo>
                  <a:lnTo>
                    <a:pt x="95" y="13"/>
                  </a:lnTo>
                  <a:lnTo>
                    <a:pt x="106" y="19"/>
                  </a:lnTo>
                  <a:lnTo>
                    <a:pt x="115" y="25"/>
                  </a:lnTo>
                  <a:lnTo>
                    <a:pt x="119" y="28"/>
                  </a:lnTo>
                  <a:lnTo>
                    <a:pt x="119" y="32"/>
                  </a:lnTo>
                  <a:lnTo>
                    <a:pt x="118" y="35"/>
                  </a:lnTo>
                  <a:lnTo>
                    <a:pt x="114" y="38"/>
                  </a:lnTo>
                  <a:lnTo>
                    <a:pt x="102" y="45"/>
                  </a:lnTo>
                  <a:lnTo>
                    <a:pt x="90" y="52"/>
                  </a:lnTo>
                  <a:lnTo>
                    <a:pt x="79" y="59"/>
                  </a:lnTo>
                  <a:lnTo>
                    <a:pt x="67" y="65"/>
                  </a:lnTo>
                  <a:lnTo>
                    <a:pt x="62" y="68"/>
                  </a:lnTo>
                  <a:lnTo>
                    <a:pt x="55" y="69"/>
                  </a:lnTo>
                  <a:lnTo>
                    <a:pt x="49" y="69"/>
                  </a:lnTo>
                  <a:lnTo>
                    <a:pt x="44" y="66"/>
                  </a:lnTo>
                  <a:lnTo>
                    <a:pt x="33" y="60"/>
                  </a:lnTo>
                  <a:lnTo>
                    <a:pt x="24" y="56"/>
                  </a:lnTo>
                  <a:lnTo>
                    <a:pt x="14" y="50"/>
                  </a:lnTo>
                  <a:lnTo>
                    <a:pt x="4" y="44"/>
                  </a:lnTo>
                  <a:lnTo>
                    <a:pt x="1" y="40"/>
                  </a:lnTo>
                  <a:lnTo>
                    <a:pt x="0" y="37"/>
                  </a:lnTo>
                  <a:lnTo>
                    <a:pt x="1" y="33"/>
                  </a:lnTo>
                  <a:lnTo>
                    <a:pt x="6" y="29"/>
                  </a:lnTo>
                  <a:lnTo>
                    <a:pt x="17" y="23"/>
                  </a:lnTo>
                  <a:lnTo>
                    <a:pt x="29" y="16"/>
                  </a:lnTo>
                  <a:lnTo>
                    <a:pt x="41" y="9"/>
                  </a:lnTo>
                  <a:lnTo>
                    <a:pt x="52" y="2"/>
                  </a:lnTo>
                  <a:lnTo>
                    <a:pt x="58" y="1"/>
                  </a:lnTo>
                  <a:lnTo>
                    <a:pt x="64" y="0"/>
                  </a:lnTo>
                  <a:lnTo>
                    <a:pt x="70" y="0"/>
                  </a:lnTo>
                  <a:lnTo>
                    <a:pt x="76"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86" name="Freeform 243">
              <a:extLst>
                <a:ext uri="{FF2B5EF4-FFF2-40B4-BE49-F238E27FC236}">
                  <a16:creationId xmlns:a16="http://schemas.microsoft.com/office/drawing/2014/main" xmlns="" id="{0D0D1873-8D27-4C87-A351-90B4067D6B74}"/>
                </a:ext>
              </a:extLst>
            </p:cNvPr>
            <p:cNvSpPr>
              <a:spLocks/>
            </p:cNvSpPr>
            <p:nvPr/>
          </p:nvSpPr>
          <p:spPr bwMode="auto">
            <a:xfrm>
              <a:off x="8315589" y="3796149"/>
              <a:ext cx="27841" cy="16946"/>
            </a:xfrm>
            <a:custGeom>
              <a:avLst/>
              <a:gdLst>
                <a:gd name="T0" fmla="*/ 76 w 119"/>
                <a:gd name="T1" fmla="*/ 2 h 69"/>
                <a:gd name="T2" fmla="*/ 86 w 119"/>
                <a:gd name="T3" fmla="*/ 7 h 69"/>
                <a:gd name="T4" fmla="*/ 95 w 119"/>
                <a:gd name="T5" fmla="*/ 13 h 69"/>
                <a:gd name="T6" fmla="*/ 106 w 119"/>
                <a:gd name="T7" fmla="*/ 19 h 69"/>
                <a:gd name="T8" fmla="*/ 116 w 119"/>
                <a:gd name="T9" fmla="*/ 25 h 69"/>
                <a:gd name="T10" fmla="*/ 119 w 119"/>
                <a:gd name="T11" fmla="*/ 28 h 69"/>
                <a:gd name="T12" fmla="*/ 119 w 119"/>
                <a:gd name="T13" fmla="*/ 31 h 69"/>
                <a:gd name="T14" fmla="*/ 118 w 119"/>
                <a:gd name="T15" fmla="*/ 35 h 69"/>
                <a:gd name="T16" fmla="*/ 113 w 119"/>
                <a:gd name="T17" fmla="*/ 38 h 69"/>
                <a:gd name="T18" fmla="*/ 102 w 119"/>
                <a:gd name="T19" fmla="*/ 45 h 69"/>
                <a:gd name="T20" fmla="*/ 91 w 119"/>
                <a:gd name="T21" fmla="*/ 52 h 69"/>
                <a:gd name="T22" fmla="*/ 79 w 119"/>
                <a:gd name="T23" fmla="*/ 59 h 69"/>
                <a:gd name="T24" fmla="*/ 67 w 119"/>
                <a:gd name="T25" fmla="*/ 65 h 69"/>
                <a:gd name="T26" fmla="*/ 61 w 119"/>
                <a:gd name="T27" fmla="*/ 68 h 69"/>
                <a:gd name="T28" fmla="*/ 55 w 119"/>
                <a:gd name="T29" fmla="*/ 69 h 69"/>
                <a:gd name="T30" fmla="*/ 49 w 119"/>
                <a:gd name="T31" fmla="*/ 69 h 69"/>
                <a:gd name="T32" fmla="*/ 44 w 119"/>
                <a:gd name="T33" fmla="*/ 66 h 69"/>
                <a:gd name="T34" fmla="*/ 34 w 119"/>
                <a:gd name="T35" fmla="*/ 60 h 69"/>
                <a:gd name="T36" fmla="*/ 24 w 119"/>
                <a:gd name="T37" fmla="*/ 56 h 69"/>
                <a:gd name="T38" fmla="*/ 14 w 119"/>
                <a:gd name="T39" fmla="*/ 50 h 69"/>
                <a:gd name="T40" fmla="*/ 4 w 119"/>
                <a:gd name="T41" fmla="*/ 44 h 69"/>
                <a:gd name="T42" fmla="*/ 0 w 119"/>
                <a:gd name="T43" fmla="*/ 40 h 69"/>
                <a:gd name="T44" fmla="*/ 0 w 119"/>
                <a:gd name="T45" fmla="*/ 37 h 69"/>
                <a:gd name="T46" fmla="*/ 1 w 119"/>
                <a:gd name="T47" fmla="*/ 33 h 69"/>
                <a:gd name="T48" fmla="*/ 6 w 119"/>
                <a:gd name="T49" fmla="*/ 29 h 69"/>
                <a:gd name="T50" fmla="*/ 17 w 119"/>
                <a:gd name="T51" fmla="*/ 24 h 69"/>
                <a:gd name="T52" fmla="*/ 29 w 119"/>
                <a:gd name="T53" fmla="*/ 16 h 69"/>
                <a:gd name="T54" fmla="*/ 41 w 119"/>
                <a:gd name="T55" fmla="*/ 9 h 69"/>
                <a:gd name="T56" fmla="*/ 53 w 119"/>
                <a:gd name="T57" fmla="*/ 2 h 69"/>
                <a:gd name="T58" fmla="*/ 57 w 119"/>
                <a:gd name="T59" fmla="*/ 0 h 69"/>
                <a:gd name="T60" fmla="*/ 64 w 119"/>
                <a:gd name="T61" fmla="*/ 0 h 69"/>
                <a:gd name="T62" fmla="*/ 70 w 119"/>
                <a:gd name="T63" fmla="*/ 0 h 69"/>
                <a:gd name="T64" fmla="*/ 76 w 119"/>
                <a:gd name="T65"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9" h="69">
                  <a:moveTo>
                    <a:pt x="76" y="2"/>
                  </a:moveTo>
                  <a:lnTo>
                    <a:pt x="86" y="7"/>
                  </a:lnTo>
                  <a:lnTo>
                    <a:pt x="95" y="13"/>
                  </a:lnTo>
                  <a:lnTo>
                    <a:pt x="106" y="19"/>
                  </a:lnTo>
                  <a:lnTo>
                    <a:pt x="116" y="25"/>
                  </a:lnTo>
                  <a:lnTo>
                    <a:pt x="119" y="28"/>
                  </a:lnTo>
                  <a:lnTo>
                    <a:pt x="119" y="31"/>
                  </a:lnTo>
                  <a:lnTo>
                    <a:pt x="118" y="35"/>
                  </a:lnTo>
                  <a:lnTo>
                    <a:pt x="113" y="38"/>
                  </a:lnTo>
                  <a:lnTo>
                    <a:pt x="102" y="45"/>
                  </a:lnTo>
                  <a:lnTo>
                    <a:pt x="91" y="52"/>
                  </a:lnTo>
                  <a:lnTo>
                    <a:pt x="79" y="59"/>
                  </a:lnTo>
                  <a:lnTo>
                    <a:pt x="67" y="65"/>
                  </a:lnTo>
                  <a:lnTo>
                    <a:pt x="61" y="68"/>
                  </a:lnTo>
                  <a:lnTo>
                    <a:pt x="55" y="69"/>
                  </a:lnTo>
                  <a:lnTo>
                    <a:pt x="49" y="69"/>
                  </a:lnTo>
                  <a:lnTo>
                    <a:pt x="44" y="66"/>
                  </a:lnTo>
                  <a:lnTo>
                    <a:pt x="34" y="60"/>
                  </a:lnTo>
                  <a:lnTo>
                    <a:pt x="24" y="56"/>
                  </a:lnTo>
                  <a:lnTo>
                    <a:pt x="14" y="50"/>
                  </a:lnTo>
                  <a:lnTo>
                    <a:pt x="4" y="44"/>
                  </a:lnTo>
                  <a:lnTo>
                    <a:pt x="0" y="40"/>
                  </a:lnTo>
                  <a:lnTo>
                    <a:pt x="0" y="37"/>
                  </a:lnTo>
                  <a:lnTo>
                    <a:pt x="1" y="33"/>
                  </a:lnTo>
                  <a:lnTo>
                    <a:pt x="6" y="29"/>
                  </a:lnTo>
                  <a:lnTo>
                    <a:pt x="17" y="24"/>
                  </a:lnTo>
                  <a:lnTo>
                    <a:pt x="29" y="16"/>
                  </a:lnTo>
                  <a:lnTo>
                    <a:pt x="41" y="9"/>
                  </a:lnTo>
                  <a:lnTo>
                    <a:pt x="53" y="2"/>
                  </a:lnTo>
                  <a:lnTo>
                    <a:pt x="57" y="0"/>
                  </a:lnTo>
                  <a:lnTo>
                    <a:pt x="64" y="0"/>
                  </a:lnTo>
                  <a:lnTo>
                    <a:pt x="70" y="0"/>
                  </a:lnTo>
                  <a:lnTo>
                    <a:pt x="76"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87" name="Freeform 244">
              <a:extLst>
                <a:ext uri="{FF2B5EF4-FFF2-40B4-BE49-F238E27FC236}">
                  <a16:creationId xmlns:a16="http://schemas.microsoft.com/office/drawing/2014/main" xmlns="" id="{46C6CF9E-2C57-4268-8890-1B067762BE79}"/>
                </a:ext>
              </a:extLst>
            </p:cNvPr>
            <p:cNvSpPr>
              <a:spLocks/>
            </p:cNvSpPr>
            <p:nvPr/>
          </p:nvSpPr>
          <p:spPr bwMode="auto">
            <a:xfrm>
              <a:off x="8333746" y="3807043"/>
              <a:ext cx="29051" cy="15736"/>
            </a:xfrm>
            <a:custGeom>
              <a:avLst/>
              <a:gdLst>
                <a:gd name="T0" fmla="*/ 75 w 119"/>
                <a:gd name="T1" fmla="*/ 2 h 69"/>
                <a:gd name="T2" fmla="*/ 86 w 119"/>
                <a:gd name="T3" fmla="*/ 8 h 69"/>
                <a:gd name="T4" fmla="*/ 95 w 119"/>
                <a:gd name="T5" fmla="*/ 13 h 69"/>
                <a:gd name="T6" fmla="*/ 105 w 119"/>
                <a:gd name="T7" fmla="*/ 19 h 69"/>
                <a:gd name="T8" fmla="*/ 116 w 119"/>
                <a:gd name="T9" fmla="*/ 25 h 69"/>
                <a:gd name="T10" fmla="*/ 117 w 119"/>
                <a:gd name="T11" fmla="*/ 26 h 69"/>
                <a:gd name="T12" fmla="*/ 119 w 119"/>
                <a:gd name="T13" fmla="*/ 28 h 69"/>
                <a:gd name="T14" fmla="*/ 119 w 119"/>
                <a:gd name="T15" fmla="*/ 30 h 69"/>
                <a:gd name="T16" fmla="*/ 119 w 119"/>
                <a:gd name="T17" fmla="*/ 32 h 69"/>
                <a:gd name="T18" fmla="*/ 118 w 119"/>
                <a:gd name="T19" fmla="*/ 35 h 69"/>
                <a:gd name="T20" fmla="*/ 113 w 119"/>
                <a:gd name="T21" fmla="*/ 38 h 69"/>
                <a:gd name="T22" fmla="*/ 101 w 119"/>
                <a:gd name="T23" fmla="*/ 45 h 69"/>
                <a:gd name="T24" fmla="*/ 91 w 119"/>
                <a:gd name="T25" fmla="*/ 52 h 69"/>
                <a:gd name="T26" fmla="*/ 79 w 119"/>
                <a:gd name="T27" fmla="*/ 59 h 69"/>
                <a:gd name="T28" fmla="*/ 67 w 119"/>
                <a:gd name="T29" fmla="*/ 65 h 69"/>
                <a:gd name="T30" fmla="*/ 61 w 119"/>
                <a:gd name="T31" fmla="*/ 68 h 69"/>
                <a:gd name="T32" fmla="*/ 55 w 119"/>
                <a:gd name="T33" fmla="*/ 69 h 69"/>
                <a:gd name="T34" fmla="*/ 49 w 119"/>
                <a:gd name="T35" fmla="*/ 69 h 69"/>
                <a:gd name="T36" fmla="*/ 43 w 119"/>
                <a:gd name="T37" fmla="*/ 66 h 69"/>
                <a:gd name="T38" fmla="*/ 34 w 119"/>
                <a:gd name="T39" fmla="*/ 60 h 69"/>
                <a:gd name="T40" fmla="*/ 24 w 119"/>
                <a:gd name="T41" fmla="*/ 56 h 69"/>
                <a:gd name="T42" fmla="*/ 13 w 119"/>
                <a:gd name="T43" fmla="*/ 50 h 69"/>
                <a:gd name="T44" fmla="*/ 4 w 119"/>
                <a:gd name="T45" fmla="*/ 44 h 69"/>
                <a:gd name="T46" fmla="*/ 2 w 119"/>
                <a:gd name="T47" fmla="*/ 43 h 69"/>
                <a:gd name="T48" fmla="*/ 0 w 119"/>
                <a:gd name="T49" fmla="*/ 40 h 69"/>
                <a:gd name="T50" fmla="*/ 0 w 119"/>
                <a:gd name="T51" fmla="*/ 39 h 69"/>
                <a:gd name="T52" fmla="*/ 0 w 119"/>
                <a:gd name="T53" fmla="*/ 37 h 69"/>
                <a:gd name="T54" fmla="*/ 2 w 119"/>
                <a:gd name="T55" fmla="*/ 33 h 69"/>
                <a:gd name="T56" fmla="*/ 5 w 119"/>
                <a:gd name="T57" fmla="*/ 30 h 69"/>
                <a:gd name="T58" fmla="*/ 17 w 119"/>
                <a:gd name="T59" fmla="*/ 24 h 69"/>
                <a:gd name="T60" fmla="*/ 29 w 119"/>
                <a:gd name="T61" fmla="*/ 16 h 69"/>
                <a:gd name="T62" fmla="*/ 41 w 119"/>
                <a:gd name="T63" fmla="*/ 9 h 69"/>
                <a:gd name="T64" fmla="*/ 53 w 119"/>
                <a:gd name="T65" fmla="*/ 3 h 69"/>
                <a:gd name="T66" fmla="*/ 57 w 119"/>
                <a:gd name="T67" fmla="*/ 1 h 69"/>
                <a:gd name="T68" fmla="*/ 65 w 119"/>
                <a:gd name="T69" fmla="*/ 0 h 69"/>
                <a:gd name="T70" fmla="*/ 71 w 119"/>
                <a:gd name="T71" fmla="*/ 0 h 69"/>
                <a:gd name="T72" fmla="*/ 75 w 119"/>
                <a:gd name="T73"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9" h="69">
                  <a:moveTo>
                    <a:pt x="75" y="2"/>
                  </a:moveTo>
                  <a:lnTo>
                    <a:pt x="86" y="8"/>
                  </a:lnTo>
                  <a:lnTo>
                    <a:pt x="95" y="13"/>
                  </a:lnTo>
                  <a:lnTo>
                    <a:pt x="105" y="19"/>
                  </a:lnTo>
                  <a:lnTo>
                    <a:pt x="116" y="25"/>
                  </a:lnTo>
                  <a:lnTo>
                    <a:pt x="117" y="26"/>
                  </a:lnTo>
                  <a:lnTo>
                    <a:pt x="119" y="28"/>
                  </a:lnTo>
                  <a:lnTo>
                    <a:pt x="119" y="30"/>
                  </a:lnTo>
                  <a:lnTo>
                    <a:pt x="119" y="32"/>
                  </a:lnTo>
                  <a:lnTo>
                    <a:pt x="118" y="35"/>
                  </a:lnTo>
                  <a:lnTo>
                    <a:pt x="113" y="38"/>
                  </a:lnTo>
                  <a:lnTo>
                    <a:pt x="101" y="45"/>
                  </a:lnTo>
                  <a:lnTo>
                    <a:pt x="91" y="52"/>
                  </a:lnTo>
                  <a:lnTo>
                    <a:pt x="79" y="59"/>
                  </a:lnTo>
                  <a:lnTo>
                    <a:pt x="67" y="65"/>
                  </a:lnTo>
                  <a:lnTo>
                    <a:pt x="61" y="68"/>
                  </a:lnTo>
                  <a:lnTo>
                    <a:pt x="55" y="69"/>
                  </a:lnTo>
                  <a:lnTo>
                    <a:pt x="49" y="69"/>
                  </a:lnTo>
                  <a:lnTo>
                    <a:pt x="43" y="66"/>
                  </a:lnTo>
                  <a:lnTo>
                    <a:pt x="34" y="60"/>
                  </a:lnTo>
                  <a:lnTo>
                    <a:pt x="24" y="56"/>
                  </a:lnTo>
                  <a:lnTo>
                    <a:pt x="13" y="50"/>
                  </a:lnTo>
                  <a:lnTo>
                    <a:pt x="4" y="44"/>
                  </a:lnTo>
                  <a:lnTo>
                    <a:pt x="2" y="43"/>
                  </a:lnTo>
                  <a:lnTo>
                    <a:pt x="0" y="40"/>
                  </a:lnTo>
                  <a:lnTo>
                    <a:pt x="0" y="39"/>
                  </a:lnTo>
                  <a:lnTo>
                    <a:pt x="0" y="37"/>
                  </a:lnTo>
                  <a:lnTo>
                    <a:pt x="2" y="33"/>
                  </a:lnTo>
                  <a:lnTo>
                    <a:pt x="5" y="30"/>
                  </a:lnTo>
                  <a:lnTo>
                    <a:pt x="17" y="24"/>
                  </a:lnTo>
                  <a:lnTo>
                    <a:pt x="29" y="16"/>
                  </a:lnTo>
                  <a:lnTo>
                    <a:pt x="41" y="9"/>
                  </a:lnTo>
                  <a:lnTo>
                    <a:pt x="53" y="3"/>
                  </a:lnTo>
                  <a:lnTo>
                    <a:pt x="57" y="1"/>
                  </a:lnTo>
                  <a:lnTo>
                    <a:pt x="65" y="0"/>
                  </a:lnTo>
                  <a:lnTo>
                    <a:pt x="71" y="0"/>
                  </a:lnTo>
                  <a:lnTo>
                    <a:pt x="75"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88" name="Freeform 245">
              <a:extLst>
                <a:ext uri="{FF2B5EF4-FFF2-40B4-BE49-F238E27FC236}">
                  <a16:creationId xmlns:a16="http://schemas.microsoft.com/office/drawing/2014/main" xmlns="" id="{A88886CB-2E5F-4E68-B9F2-71A315A53B25}"/>
                </a:ext>
              </a:extLst>
            </p:cNvPr>
            <p:cNvSpPr>
              <a:spLocks/>
            </p:cNvSpPr>
            <p:nvPr/>
          </p:nvSpPr>
          <p:spPr bwMode="auto">
            <a:xfrm>
              <a:off x="8351903" y="3816727"/>
              <a:ext cx="29051" cy="16946"/>
            </a:xfrm>
            <a:custGeom>
              <a:avLst/>
              <a:gdLst>
                <a:gd name="T0" fmla="*/ 75 w 119"/>
                <a:gd name="T1" fmla="*/ 2 h 69"/>
                <a:gd name="T2" fmla="*/ 86 w 119"/>
                <a:gd name="T3" fmla="*/ 8 h 69"/>
                <a:gd name="T4" fmla="*/ 96 w 119"/>
                <a:gd name="T5" fmla="*/ 13 h 69"/>
                <a:gd name="T6" fmla="*/ 105 w 119"/>
                <a:gd name="T7" fmla="*/ 19 h 69"/>
                <a:gd name="T8" fmla="*/ 116 w 119"/>
                <a:gd name="T9" fmla="*/ 25 h 69"/>
                <a:gd name="T10" fmla="*/ 117 w 119"/>
                <a:gd name="T11" fmla="*/ 26 h 69"/>
                <a:gd name="T12" fmla="*/ 118 w 119"/>
                <a:gd name="T13" fmla="*/ 28 h 69"/>
                <a:gd name="T14" fmla="*/ 119 w 119"/>
                <a:gd name="T15" fmla="*/ 30 h 69"/>
                <a:gd name="T16" fmla="*/ 119 w 119"/>
                <a:gd name="T17" fmla="*/ 32 h 69"/>
                <a:gd name="T18" fmla="*/ 118 w 119"/>
                <a:gd name="T19" fmla="*/ 36 h 69"/>
                <a:gd name="T20" fmla="*/ 113 w 119"/>
                <a:gd name="T21" fmla="*/ 38 h 69"/>
                <a:gd name="T22" fmla="*/ 102 w 119"/>
                <a:gd name="T23" fmla="*/ 45 h 69"/>
                <a:gd name="T24" fmla="*/ 91 w 119"/>
                <a:gd name="T25" fmla="*/ 52 h 69"/>
                <a:gd name="T26" fmla="*/ 79 w 119"/>
                <a:gd name="T27" fmla="*/ 59 h 69"/>
                <a:gd name="T28" fmla="*/ 67 w 119"/>
                <a:gd name="T29" fmla="*/ 65 h 69"/>
                <a:gd name="T30" fmla="*/ 61 w 119"/>
                <a:gd name="T31" fmla="*/ 68 h 69"/>
                <a:gd name="T32" fmla="*/ 55 w 119"/>
                <a:gd name="T33" fmla="*/ 69 h 69"/>
                <a:gd name="T34" fmla="*/ 49 w 119"/>
                <a:gd name="T35" fmla="*/ 69 h 69"/>
                <a:gd name="T36" fmla="*/ 43 w 119"/>
                <a:gd name="T37" fmla="*/ 66 h 69"/>
                <a:gd name="T38" fmla="*/ 34 w 119"/>
                <a:gd name="T39" fmla="*/ 61 h 69"/>
                <a:gd name="T40" fmla="*/ 24 w 119"/>
                <a:gd name="T41" fmla="*/ 56 h 69"/>
                <a:gd name="T42" fmla="*/ 14 w 119"/>
                <a:gd name="T43" fmla="*/ 50 h 69"/>
                <a:gd name="T44" fmla="*/ 4 w 119"/>
                <a:gd name="T45" fmla="*/ 44 h 69"/>
                <a:gd name="T46" fmla="*/ 2 w 119"/>
                <a:gd name="T47" fmla="*/ 43 h 69"/>
                <a:gd name="T48" fmla="*/ 0 w 119"/>
                <a:gd name="T49" fmla="*/ 40 h 69"/>
                <a:gd name="T50" fmla="*/ 0 w 119"/>
                <a:gd name="T51" fmla="*/ 39 h 69"/>
                <a:gd name="T52" fmla="*/ 0 w 119"/>
                <a:gd name="T53" fmla="*/ 37 h 69"/>
                <a:gd name="T54" fmla="*/ 2 w 119"/>
                <a:gd name="T55" fmla="*/ 33 h 69"/>
                <a:gd name="T56" fmla="*/ 5 w 119"/>
                <a:gd name="T57" fmla="*/ 30 h 69"/>
                <a:gd name="T58" fmla="*/ 17 w 119"/>
                <a:gd name="T59" fmla="*/ 24 h 69"/>
                <a:gd name="T60" fmla="*/ 29 w 119"/>
                <a:gd name="T61" fmla="*/ 16 h 69"/>
                <a:gd name="T62" fmla="*/ 41 w 119"/>
                <a:gd name="T63" fmla="*/ 9 h 69"/>
                <a:gd name="T64" fmla="*/ 52 w 119"/>
                <a:gd name="T65" fmla="*/ 2 h 69"/>
                <a:gd name="T66" fmla="*/ 58 w 119"/>
                <a:gd name="T67" fmla="*/ 0 h 69"/>
                <a:gd name="T68" fmla="*/ 65 w 119"/>
                <a:gd name="T69" fmla="*/ 0 h 69"/>
                <a:gd name="T70" fmla="*/ 71 w 119"/>
                <a:gd name="T71" fmla="*/ 0 h 69"/>
                <a:gd name="T72" fmla="*/ 75 w 119"/>
                <a:gd name="T73"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9" h="69">
                  <a:moveTo>
                    <a:pt x="75" y="2"/>
                  </a:moveTo>
                  <a:lnTo>
                    <a:pt x="86" y="8"/>
                  </a:lnTo>
                  <a:lnTo>
                    <a:pt x="96" y="13"/>
                  </a:lnTo>
                  <a:lnTo>
                    <a:pt x="105" y="19"/>
                  </a:lnTo>
                  <a:lnTo>
                    <a:pt x="116" y="25"/>
                  </a:lnTo>
                  <a:lnTo>
                    <a:pt x="117" y="26"/>
                  </a:lnTo>
                  <a:lnTo>
                    <a:pt x="118" y="28"/>
                  </a:lnTo>
                  <a:lnTo>
                    <a:pt x="119" y="30"/>
                  </a:lnTo>
                  <a:lnTo>
                    <a:pt x="119" y="32"/>
                  </a:lnTo>
                  <a:lnTo>
                    <a:pt x="118" y="36"/>
                  </a:lnTo>
                  <a:lnTo>
                    <a:pt x="113" y="38"/>
                  </a:lnTo>
                  <a:lnTo>
                    <a:pt x="102" y="45"/>
                  </a:lnTo>
                  <a:lnTo>
                    <a:pt x="91" y="52"/>
                  </a:lnTo>
                  <a:lnTo>
                    <a:pt x="79" y="59"/>
                  </a:lnTo>
                  <a:lnTo>
                    <a:pt x="67" y="65"/>
                  </a:lnTo>
                  <a:lnTo>
                    <a:pt x="61" y="68"/>
                  </a:lnTo>
                  <a:lnTo>
                    <a:pt x="55" y="69"/>
                  </a:lnTo>
                  <a:lnTo>
                    <a:pt x="49" y="69"/>
                  </a:lnTo>
                  <a:lnTo>
                    <a:pt x="43" y="66"/>
                  </a:lnTo>
                  <a:lnTo>
                    <a:pt x="34" y="61"/>
                  </a:lnTo>
                  <a:lnTo>
                    <a:pt x="24" y="56"/>
                  </a:lnTo>
                  <a:lnTo>
                    <a:pt x="14" y="50"/>
                  </a:lnTo>
                  <a:lnTo>
                    <a:pt x="4" y="44"/>
                  </a:lnTo>
                  <a:lnTo>
                    <a:pt x="2" y="43"/>
                  </a:lnTo>
                  <a:lnTo>
                    <a:pt x="0" y="40"/>
                  </a:lnTo>
                  <a:lnTo>
                    <a:pt x="0" y="39"/>
                  </a:lnTo>
                  <a:lnTo>
                    <a:pt x="0" y="37"/>
                  </a:lnTo>
                  <a:lnTo>
                    <a:pt x="2" y="33"/>
                  </a:lnTo>
                  <a:lnTo>
                    <a:pt x="5" y="30"/>
                  </a:lnTo>
                  <a:lnTo>
                    <a:pt x="17" y="24"/>
                  </a:lnTo>
                  <a:lnTo>
                    <a:pt x="29" y="16"/>
                  </a:lnTo>
                  <a:lnTo>
                    <a:pt x="41" y="9"/>
                  </a:lnTo>
                  <a:lnTo>
                    <a:pt x="52" y="2"/>
                  </a:lnTo>
                  <a:lnTo>
                    <a:pt x="58" y="0"/>
                  </a:lnTo>
                  <a:lnTo>
                    <a:pt x="65" y="0"/>
                  </a:lnTo>
                  <a:lnTo>
                    <a:pt x="71" y="0"/>
                  </a:lnTo>
                  <a:lnTo>
                    <a:pt x="75"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89" name="Freeform 246">
              <a:extLst>
                <a:ext uri="{FF2B5EF4-FFF2-40B4-BE49-F238E27FC236}">
                  <a16:creationId xmlns:a16="http://schemas.microsoft.com/office/drawing/2014/main" xmlns="" id="{FC0C1F9D-4E9A-4361-919A-A52788AEFF84}"/>
                </a:ext>
              </a:extLst>
            </p:cNvPr>
            <p:cNvSpPr>
              <a:spLocks/>
            </p:cNvSpPr>
            <p:nvPr/>
          </p:nvSpPr>
          <p:spPr bwMode="auto">
            <a:xfrm>
              <a:off x="8370060" y="3827621"/>
              <a:ext cx="29051" cy="16946"/>
            </a:xfrm>
            <a:custGeom>
              <a:avLst/>
              <a:gdLst>
                <a:gd name="T0" fmla="*/ 77 w 121"/>
                <a:gd name="T1" fmla="*/ 2 h 69"/>
                <a:gd name="T2" fmla="*/ 86 w 121"/>
                <a:gd name="T3" fmla="*/ 8 h 69"/>
                <a:gd name="T4" fmla="*/ 97 w 121"/>
                <a:gd name="T5" fmla="*/ 13 h 69"/>
                <a:gd name="T6" fmla="*/ 106 w 121"/>
                <a:gd name="T7" fmla="*/ 19 h 69"/>
                <a:gd name="T8" fmla="*/ 117 w 121"/>
                <a:gd name="T9" fmla="*/ 25 h 69"/>
                <a:gd name="T10" fmla="*/ 118 w 121"/>
                <a:gd name="T11" fmla="*/ 26 h 69"/>
                <a:gd name="T12" fmla="*/ 119 w 121"/>
                <a:gd name="T13" fmla="*/ 28 h 69"/>
                <a:gd name="T14" fmla="*/ 121 w 121"/>
                <a:gd name="T15" fmla="*/ 30 h 69"/>
                <a:gd name="T16" fmla="*/ 121 w 121"/>
                <a:gd name="T17" fmla="*/ 32 h 69"/>
                <a:gd name="T18" fmla="*/ 119 w 121"/>
                <a:gd name="T19" fmla="*/ 36 h 69"/>
                <a:gd name="T20" fmla="*/ 115 w 121"/>
                <a:gd name="T21" fmla="*/ 38 h 69"/>
                <a:gd name="T22" fmla="*/ 103 w 121"/>
                <a:gd name="T23" fmla="*/ 45 h 69"/>
                <a:gd name="T24" fmla="*/ 92 w 121"/>
                <a:gd name="T25" fmla="*/ 52 h 69"/>
                <a:gd name="T26" fmla="*/ 80 w 121"/>
                <a:gd name="T27" fmla="*/ 59 h 69"/>
                <a:gd name="T28" fmla="*/ 68 w 121"/>
                <a:gd name="T29" fmla="*/ 65 h 69"/>
                <a:gd name="T30" fmla="*/ 62 w 121"/>
                <a:gd name="T31" fmla="*/ 68 h 69"/>
                <a:gd name="T32" fmla="*/ 56 w 121"/>
                <a:gd name="T33" fmla="*/ 69 h 69"/>
                <a:gd name="T34" fmla="*/ 50 w 121"/>
                <a:gd name="T35" fmla="*/ 69 h 69"/>
                <a:gd name="T36" fmla="*/ 44 w 121"/>
                <a:gd name="T37" fmla="*/ 67 h 69"/>
                <a:gd name="T38" fmla="*/ 35 w 121"/>
                <a:gd name="T39" fmla="*/ 61 h 69"/>
                <a:gd name="T40" fmla="*/ 25 w 121"/>
                <a:gd name="T41" fmla="*/ 56 h 69"/>
                <a:gd name="T42" fmla="*/ 15 w 121"/>
                <a:gd name="T43" fmla="*/ 50 h 69"/>
                <a:gd name="T44" fmla="*/ 5 w 121"/>
                <a:gd name="T45" fmla="*/ 44 h 69"/>
                <a:gd name="T46" fmla="*/ 3 w 121"/>
                <a:gd name="T47" fmla="*/ 43 h 69"/>
                <a:gd name="T48" fmla="*/ 2 w 121"/>
                <a:gd name="T49" fmla="*/ 40 h 69"/>
                <a:gd name="T50" fmla="*/ 2 w 121"/>
                <a:gd name="T51" fmla="*/ 39 h 69"/>
                <a:gd name="T52" fmla="*/ 0 w 121"/>
                <a:gd name="T53" fmla="*/ 37 h 69"/>
                <a:gd name="T54" fmla="*/ 3 w 121"/>
                <a:gd name="T55" fmla="*/ 33 h 69"/>
                <a:gd name="T56" fmla="*/ 6 w 121"/>
                <a:gd name="T57" fmla="*/ 30 h 69"/>
                <a:gd name="T58" fmla="*/ 18 w 121"/>
                <a:gd name="T59" fmla="*/ 24 h 69"/>
                <a:gd name="T60" fmla="*/ 30 w 121"/>
                <a:gd name="T61" fmla="*/ 17 h 69"/>
                <a:gd name="T62" fmla="*/ 42 w 121"/>
                <a:gd name="T63" fmla="*/ 9 h 69"/>
                <a:gd name="T64" fmla="*/ 53 w 121"/>
                <a:gd name="T65" fmla="*/ 2 h 69"/>
                <a:gd name="T66" fmla="*/ 59 w 121"/>
                <a:gd name="T67" fmla="*/ 0 h 69"/>
                <a:gd name="T68" fmla="*/ 66 w 121"/>
                <a:gd name="T69" fmla="*/ 0 h 69"/>
                <a:gd name="T70" fmla="*/ 72 w 121"/>
                <a:gd name="T71" fmla="*/ 0 h 69"/>
                <a:gd name="T72" fmla="*/ 77 w 121"/>
                <a:gd name="T73"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1" h="69">
                  <a:moveTo>
                    <a:pt x="77" y="2"/>
                  </a:moveTo>
                  <a:lnTo>
                    <a:pt x="86" y="8"/>
                  </a:lnTo>
                  <a:lnTo>
                    <a:pt x="97" y="13"/>
                  </a:lnTo>
                  <a:lnTo>
                    <a:pt x="106" y="19"/>
                  </a:lnTo>
                  <a:lnTo>
                    <a:pt x="117" y="25"/>
                  </a:lnTo>
                  <a:lnTo>
                    <a:pt x="118" y="26"/>
                  </a:lnTo>
                  <a:lnTo>
                    <a:pt x="119" y="28"/>
                  </a:lnTo>
                  <a:lnTo>
                    <a:pt x="121" y="30"/>
                  </a:lnTo>
                  <a:lnTo>
                    <a:pt x="121" y="32"/>
                  </a:lnTo>
                  <a:lnTo>
                    <a:pt x="119" y="36"/>
                  </a:lnTo>
                  <a:lnTo>
                    <a:pt x="115" y="38"/>
                  </a:lnTo>
                  <a:lnTo>
                    <a:pt x="103" y="45"/>
                  </a:lnTo>
                  <a:lnTo>
                    <a:pt x="92" y="52"/>
                  </a:lnTo>
                  <a:lnTo>
                    <a:pt x="80" y="59"/>
                  </a:lnTo>
                  <a:lnTo>
                    <a:pt x="68" y="65"/>
                  </a:lnTo>
                  <a:lnTo>
                    <a:pt x="62" y="68"/>
                  </a:lnTo>
                  <a:lnTo>
                    <a:pt x="56" y="69"/>
                  </a:lnTo>
                  <a:lnTo>
                    <a:pt x="50" y="69"/>
                  </a:lnTo>
                  <a:lnTo>
                    <a:pt x="44" y="67"/>
                  </a:lnTo>
                  <a:lnTo>
                    <a:pt x="35" y="61"/>
                  </a:lnTo>
                  <a:lnTo>
                    <a:pt x="25" y="56"/>
                  </a:lnTo>
                  <a:lnTo>
                    <a:pt x="15" y="50"/>
                  </a:lnTo>
                  <a:lnTo>
                    <a:pt x="5" y="44"/>
                  </a:lnTo>
                  <a:lnTo>
                    <a:pt x="3" y="43"/>
                  </a:lnTo>
                  <a:lnTo>
                    <a:pt x="2" y="40"/>
                  </a:lnTo>
                  <a:lnTo>
                    <a:pt x="2" y="39"/>
                  </a:lnTo>
                  <a:lnTo>
                    <a:pt x="0" y="37"/>
                  </a:lnTo>
                  <a:lnTo>
                    <a:pt x="3" y="33"/>
                  </a:lnTo>
                  <a:lnTo>
                    <a:pt x="6" y="30"/>
                  </a:lnTo>
                  <a:lnTo>
                    <a:pt x="18" y="24"/>
                  </a:lnTo>
                  <a:lnTo>
                    <a:pt x="30" y="17"/>
                  </a:lnTo>
                  <a:lnTo>
                    <a:pt x="42" y="9"/>
                  </a:lnTo>
                  <a:lnTo>
                    <a:pt x="53" y="2"/>
                  </a:lnTo>
                  <a:lnTo>
                    <a:pt x="59" y="0"/>
                  </a:lnTo>
                  <a:lnTo>
                    <a:pt x="66" y="0"/>
                  </a:lnTo>
                  <a:lnTo>
                    <a:pt x="72" y="0"/>
                  </a:lnTo>
                  <a:lnTo>
                    <a:pt x="77"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90" name="Freeform 247">
              <a:extLst>
                <a:ext uri="{FF2B5EF4-FFF2-40B4-BE49-F238E27FC236}">
                  <a16:creationId xmlns:a16="http://schemas.microsoft.com/office/drawing/2014/main" xmlns="" id="{729A7376-00EC-45B8-B045-A8C9ACA6BF7F}"/>
                </a:ext>
              </a:extLst>
            </p:cNvPr>
            <p:cNvSpPr>
              <a:spLocks/>
            </p:cNvSpPr>
            <p:nvPr/>
          </p:nvSpPr>
          <p:spPr bwMode="auto">
            <a:xfrm>
              <a:off x="8388217" y="3838515"/>
              <a:ext cx="29051" cy="16946"/>
            </a:xfrm>
            <a:custGeom>
              <a:avLst/>
              <a:gdLst>
                <a:gd name="T0" fmla="*/ 76 w 120"/>
                <a:gd name="T1" fmla="*/ 2 h 69"/>
                <a:gd name="T2" fmla="*/ 85 w 120"/>
                <a:gd name="T3" fmla="*/ 8 h 69"/>
                <a:gd name="T4" fmla="*/ 96 w 120"/>
                <a:gd name="T5" fmla="*/ 13 h 69"/>
                <a:gd name="T6" fmla="*/ 105 w 120"/>
                <a:gd name="T7" fmla="*/ 19 h 69"/>
                <a:gd name="T8" fmla="*/ 115 w 120"/>
                <a:gd name="T9" fmla="*/ 25 h 69"/>
                <a:gd name="T10" fmla="*/ 117 w 120"/>
                <a:gd name="T11" fmla="*/ 26 h 69"/>
                <a:gd name="T12" fmla="*/ 118 w 120"/>
                <a:gd name="T13" fmla="*/ 28 h 69"/>
                <a:gd name="T14" fmla="*/ 120 w 120"/>
                <a:gd name="T15" fmla="*/ 30 h 69"/>
                <a:gd name="T16" fmla="*/ 120 w 120"/>
                <a:gd name="T17" fmla="*/ 32 h 69"/>
                <a:gd name="T18" fmla="*/ 117 w 120"/>
                <a:gd name="T19" fmla="*/ 36 h 69"/>
                <a:gd name="T20" fmla="*/ 114 w 120"/>
                <a:gd name="T21" fmla="*/ 38 h 69"/>
                <a:gd name="T22" fmla="*/ 102 w 120"/>
                <a:gd name="T23" fmla="*/ 45 h 69"/>
                <a:gd name="T24" fmla="*/ 90 w 120"/>
                <a:gd name="T25" fmla="*/ 52 h 69"/>
                <a:gd name="T26" fmla="*/ 79 w 120"/>
                <a:gd name="T27" fmla="*/ 59 h 69"/>
                <a:gd name="T28" fmla="*/ 67 w 120"/>
                <a:gd name="T29" fmla="*/ 65 h 69"/>
                <a:gd name="T30" fmla="*/ 61 w 120"/>
                <a:gd name="T31" fmla="*/ 68 h 69"/>
                <a:gd name="T32" fmla="*/ 55 w 120"/>
                <a:gd name="T33" fmla="*/ 69 h 69"/>
                <a:gd name="T34" fmla="*/ 49 w 120"/>
                <a:gd name="T35" fmla="*/ 69 h 69"/>
                <a:gd name="T36" fmla="*/ 44 w 120"/>
                <a:gd name="T37" fmla="*/ 67 h 69"/>
                <a:gd name="T38" fmla="*/ 34 w 120"/>
                <a:gd name="T39" fmla="*/ 61 h 69"/>
                <a:gd name="T40" fmla="*/ 23 w 120"/>
                <a:gd name="T41" fmla="*/ 56 h 69"/>
                <a:gd name="T42" fmla="*/ 14 w 120"/>
                <a:gd name="T43" fmla="*/ 50 h 69"/>
                <a:gd name="T44" fmla="*/ 4 w 120"/>
                <a:gd name="T45" fmla="*/ 44 h 69"/>
                <a:gd name="T46" fmla="*/ 1 w 120"/>
                <a:gd name="T47" fmla="*/ 40 h 69"/>
                <a:gd name="T48" fmla="*/ 0 w 120"/>
                <a:gd name="T49" fmla="*/ 37 h 69"/>
                <a:gd name="T50" fmla="*/ 2 w 120"/>
                <a:gd name="T51" fmla="*/ 33 h 69"/>
                <a:gd name="T52" fmla="*/ 5 w 120"/>
                <a:gd name="T53" fmla="*/ 30 h 69"/>
                <a:gd name="T54" fmla="*/ 17 w 120"/>
                <a:gd name="T55" fmla="*/ 24 h 69"/>
                <a:gd name="T56" fmla="*/ 29 w 120"/>
                <a:gd name="T57" fmla="*/ 17 h 69"/>
                <a:gd name="T58" fmla="*/ 40 w 120"/>
                <a:gd name="T59" fmla="*/ 9 h 69"/>
                <a:gd name="T60" fmla="*/ 52 w 120"/>
                <a:gd name="T61" fmla="*/ 2 h 69"/>
                <a:gd name="T62" fmla="*/ 58 w 120"/>
                <a:gd name="T63" fmla="*/ 0 h 69"/>
                <a:gd name="T64" fmla="*/ 65 w 120"/>
                <a:gd name="T65" fmla="*/ 0 h 69"/>
                <a:gd name="T66" fmla="*/ 71 w 120"/>
                <a:gd name="T67" fmla="*/ 0 h 69"/>
                <a:gd name="T68" fmla="*/ 76 w 120"/>
                <a:gd name="T6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0" h="69">
                  <a:moveTo>
                    <a:pt x="76" y="2"/>
                  </a:moveTo>
                  <a:lnTo>
                    <a:pt x="85" y="8"/>
                  </a:lnTo>
                  <a:lnTo>
                    <a:pt x="96" y="13"/>
                  </a:lnTo>
                  <a:lnTo>
                    <a:pt x="105" y="19"/>
                  </a:lnTo>
                  <a:lnTo>
                    <a:pt x="115" y="25"/>
                  </a:lnTo>
                  <a:lnTo>
                    <a:pt x="117" y="26"/>
                  </a:lnTo>
                  <a:lnTo>
                    <a:pt x="118" y="28"/>
                  </a:lnTo>
                  <a:lnTo>
                    <a:pt x="120" y="30"/>
                  </a:lnTo>
                  <a:lnTo>
                    <a:pt x="120" y="32"/>
                  </a:lnTo>
                  <a:lnTo>
                    <a:pt x="117" y="36"/>
                  </a:lnTo>
                  <a:lnTo>
                    <a:pt x="114" y="38"/>
                  </a:lnTo>
                  <a:lnTo>
                    <a:pt x="102" y="45"/>
                  </a:lnTo>
                  <a:lnTo>
                    <a:pt x="90" y="52"/>
                  </a:lnTo>
                  <a:lnTo>
                    <a:pt x="79" y="59"/>
                  </a:lnTo>
                  <a:lnTo>
                    <a:pt x="67" y="65"/>
                  </a:lnTo>
                  <a:lnTo>
                    <a:pt x="61" y="68"/>
                  </a:lnTo>
                  <a:lnTo>
                    <a:pt x="55" y="69"/>
                  </a:lnTo>
                  <a:lnTo>
                    <a:pt x="49" y="69"/>
                  </a:lnTo>
                  <a:lnTo>
                    <a:pt x="44" y="67"/>
                  </a:lnTo>
                  <a:lnTo>
                    <a:pt x="34" y="61"/>
                  </a:lnTo>
                  <a:lnTo>
                    <a:pt x="23" y="56"/>
                  </a:lnTo>
                  <a:lnTo>
                    <a:pt x="14" y="50"/>
                  </a:lnTo>
                  <a:lnTo>
                    <a:pt x="4" y="44"/>
                  </a:lnTo>
                  <a:lnTo>
                    <a:pt x="1" y="40"/>
                  </a:lnTo>
                  <a:lnTo>
                    <a:pt x="0" y="37"/>
                  </a:lnTo>
                  <a:lnTo>
                    <a:pt x="2" y="33"/>
                  </a:lnTo>
                  <a:lnTo>
                    <a:pt x="5" y="30"/>
                  </a:lnTo>
                  <a:lnTo>
                    <a:pt x="17" y="24"/>
                  </a:lnTo>
                  <a:lnTo>
                    <a:pt x="29" y="17"/>
                  </a:lnTo>
                  <a:lnTo>
                    <a:pt x="40" y="9"/>
                  </a:lnTo>
                  <a:lnTo>
                    <a:pt x="52" y="2"/>
                  </a:lnTo>
                  <a:lnTo>
                    <a:pt x="58" y="0"/>
                  </a:lnTo>
                  <a:lnTo>
                    <a:pt x="65" y="0"/>
                  </a:lnTo>
                  <a:lnTo>
                    <a:pt x="71" y="0"/>
                  </a:lnTo>
                  <a:lnTo>
                    <a:pt x="76"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91" name="Freeform 248">
              <a:extLst>
                <a:ext uri="{FF2B5EF4-FFF2-40B4-BE49-F238E27FC236}">
                  <a16:creationId xmlns:a16="http://schemas.microsoft.com/office/drawing/2014/main" xmlns="" id="{9C141AD8-6C8D-4697-948E-98A6141C3B8D}"/>
                </a:ext>
              </a:extLst>
            </p:cNvPr>
            <p:cNvSpPr>
              <a:spLocks/>
            </p:cNvSpPr>
            <p:nvPr/>
          </p:nvSpPr>
          <p:spPr bwMode="auto">
            <a:xfrm>
              <a:off x="8407585" y="3849410"/>
              <a:ext cx="29051" cy="16946"/>
            </a:xfrm>
            <a:custGeom>
              <a:avLst/>
              <a:gdLst>
                <a:gd name="T0" fmla="*/ 76 w 120"/>
                <a:gd name="T1" fmla="*/ 2 h 69"/>
                <a:gd name="T2" fmla="*/ 85 w 120"/>
                <a:gd name="T3" fmla="*/ 8 h 69"/>
                <a:gd name="T4" fmla="*/ 96 w 120"/>
                <a:gd name="T5" fmla="*/ 13 h 69"/>
                <a:gd name="T6" fmla="*/ 105 w 120"/>
                <a:gd name="T7" fmla="*/ 19 h 69"/>
                <a:gd name="T8" fmla="*/ 115 w 120"/>
                <a:gd name="T9" fmla="*/ 25 h 69"/>
                <a:gd name="T10" fmla="*/ 117 w 120"/>
                <a:gd name="T11" fmla="*/ 26 h 69"/>
                <a:gd name="T12" fmla="*/ 119 w 120"/>
                <a:gd name="T13" fmla="*/ 27 h 69"/>
                <a:gd name="T14" fmla="*/ 120 w 120"/>
                <a:gd name="T15" fmla="*/ 30 h 69"/>
                <a:gd name="T16" fmla="*/ 120 w 120"/>
                <a:gd name="T17" fmla="*/ 32 h 69"/>
                <a:gd name="T18" fmla="*/ 117 w 120"/>
                <a:gd name="T19" fmla="*/ 36 h 69"/>
                <a:gd name="T20" fmla="*/ 114 w 120"/>
                <a:gd name="T21" fmla="*/ 38 h 69"/>
                <a:gd name="T22" fmla="*/ 102 w 120"/>
                <a:gd name="T23" fmla="*/ 45 h 69"/>
                <a:gd name="T24" fmla="*/ 90 w 120"/>
                <a:gd name="T25" fmla="*/ 52 h 69"/>
                <a:gd name="T26" fmla="*/ 79 w 120"/>
                <a:gd name="T27" fmla="*/ 59 h 69"/>
                <a:gd name="T28" fmla="*/ 67 w 120"/>
                <a:gd name="T29" fmla="*/ 65 h 69"/>
                <a:gd name="T30" fmla="*/ 61 w 120"/>
                <a:gd name="T31" fmla="*/ 68 h 69"/>
                <a:gd name="T32" fmla="*/ 56 w 120"/>
                <a:gd name="T33" fmla="*/ 69 h 69"/>
                <a:gd name="T34" fmla="*/ 48 w 120"/>
                <a:gd name="T35" fmla="*/ 69 h 69"/>
                <a:gd name="T36" fmla="*/ 44 w 120"/>
                <a:gd name="T37" fmla="*/ 67 h 69"/>
                <a:gd name="T38" fmla="*/ 34 w 120"/>
                <a:gd name="T39" fmla="*/ 61 h 69"/>
                <a:gd name="T40" fmla="*/ 23 w 120"/>
                <a:gd name="T41" fmla="*/ 56 h 69"/>
                <a:gd name="T42" fmla="*/ 14 w 120"/>
                <a:gd name="T43" fmla="*/ 50 h 69"/>
                <a:gd name="T44" fmla="*/ 4 w 120"/>
                <a:gd name="T45" fmla="*/ 44 h 69"/>
                <a:gd name="T46" fmla="*/ 2 w 120"/>
                <a:gd name="T47" fmla="*/ 43 h 69"/>
                <a:gd name="T48" fmla="*/ 1 w 120"/>
                <a:gd name="T49" fmla="*/ 40 h 69"/>
                <a:gd name="T50" fmla="*/ 0 w 120"/>
                <a:gd name="T51" fmla="*/ 39 h 69"/>
                <a:gd name="T52" fmla="*/ 0 w 120"/>
                <a:gd name="T53" fmla="*/ 37 h 69"/>
                <a:gd name="T54" fmla="*/ 2 w 120"/>
                <a:gd name="T55" fmla="*/ 33 h 69"/>
                <a:gd name="T56" fmla="*/ 6 w 120"/>
                <a:gd name="T57" fmla="*/ 30 h 69"/>
                <a:gd name="T58" fmla="*/ 17 w 120"/>
                <a:gd name="T59" fmla="*/ 24 h 69"/>
                <a:gd name="T60" fmla="*/ 29 w 120"/>
                <a:gd name="T61" fmla="*/ 17 h 69"/>
                <a:gd name="T62" fmla="*/ 40 w 120"/>
                <a:gd name="T63" fmla="*/ 9 h 69"/>
                <a:gd name="T64" fmla="*/ 52 w 120"/>
                <a:gd name="T65" fmla="*/ 4 h 69"/>
                <a:gd name="T66" fmla="*/ 58 w 120"/>
                <a:gd name="T67" fmla="*/ 1 h 69"/>
                <a:gd name="T68" fmla="*/ 64 w 120"/>
                <a:gd name="T69" fmla="*/ 0 h 69"/>
                <a:gd name="T70" fmla="*/ 71 w 120"/>
                <a:gd name="T71" fmla="*/ 0 h 69"/>
                <a:gd name="T72" fmla="*/ 76 w 120"/>
                <a:gd name="T73"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 h="69">
                  <a:moveTo>
                    <a:pt x="76" y="2"/>
                  </a:moveTo>
                  <a:lnTo>
                    <a:pt x="85" y="8"/>
                  </a:lnTo>
                  <a:lnTo>
                    <a:pt x="96" y="13"/>
                  </a:lnTo>
                  <a:lnTo>
                    <a:pt x="105" y="19"/>
                  </a:lnTo>
                  <a:lnTo>
                    <a:pt x="115" y="25"/>
                  </a:lnTo>
                  <a:lnTo>
                    <a:pt x="117" y="26"/>
                  </a:lnTo>
                  <a:lnTo>
                    <a:pt x="119" y="27"/>
                  </a:lnTo>
                  <a:lnTo>
                    <a:pt x="120" y="30"/>
                  </a:lnTo>
                  <a:lnTo>
                    <a:pt x="120" y="32"/>
                  </a:lnTo>
                  <a:lnTo>
                    <a:pt x="117" y="36"/>
                  </a:lnTo>
                  <a:lnTo>
                    <a:pt x="114" y="38"/>
                  </a:lnTo>
                  <a:lnTo>
                    <a:pt x="102" y="45"/>
                  </a:lnTo>
                  <a:lnTo>
                    <a:pt x="90" y="52"/>
                  </a:lnTo>
                  <a:lnTo>
                    <a:pt x="79" y="59"/>
                  </a:lnTo>
                  <a:lnTo>
                    <a:pt x="67" y="65"/>
                  </a:lnTo>
                  <a:lnTo>
                    <a:pt x="61" y="68"/>
                  </a:lnTo>
                  <a:lnTo>
                    <a:pt x="56" y="69"/>
                  </a:lnTo>
                  <a:lnTo>
                    <a:pt x="48" y="69"/>
                  </a:lnTo>
                  <a:lnTo>
                    <a:pt x="44" y="67"/>
                  </a:lnTo>
                  <a:lnTo>
                    <a:pt x="34" y="61"/>
                  </a:lnTo>
                  <a:lnTo>
                    <a:pt x="23" y="56"/>
                  </a:lnTo>
                  <a:lnTo>
                    <a:pt x="14" y="50"/>
                  </a:lnTo>
                  <a:lnTo>
                    <a:pt x="4" y="44"/>
                  </a:lnTo>
                  <a:lnTo>
                    <a:pt x="2" y="43"/>
                  </a:lnTo>
                  <a:lnTo>
                    <a:pt x="1" y="40"/>
                  </a:lnTo>
                  <a:lnTo>
                    <a:pt x="0" y="39"/>
                  </a:lnTo>
                  <a:lnTo>
                    <a:pt x="0" y="37"/>
                  </a:lnTo>
                  <a:lnTo>
                    <a:pt x="2" y="33"/>
                  </a:lnTo>
                  <a:lnTo>
                    <a:pt x="6" y="30"/>
                  </a:lnTo>
                  <a:lnTo>
                    <a:pt x="17" y="24"/>
                  </a:lnTo>
                  <a:lnTo>
                    <a:pt x="29" y="17"/>
                  </a:lnTo>
                  <a:lnTo>
                    <a:pt x="40" y="9"/>
                  </a:lnTo>
                  <a:lnTo>
                    <a:pt x="52" y="4"/>
                  </a:lnTo>
                  <a:lnTo>
                    <a:pt x="58" y="1"/>
                  </a:lnTo>
                  <a:lnTo>
                    <a:pt x="64" y="0"/>
                  </a:lnTo>
                  <a:lnTo>
                    <a:pt x="71" y="0"/>
                  </a:lnTo>
                  <a:lnTo>
                    <a:pt x="76"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92" name="Freeform 249">
              <a:extLst>
                <a:ext uri="{FF2B5EF4-FFF2-40B4-BE49-F238E27FC236}">
                  <a16:creationId xmlns:a16="http://schemas.microsoft.com/office/drawing/2014/main" xmlns="" id="{CF03B09E-A763-4DB1-B576-0611F300AB4E}"/>
                </a:ext>
              </a:extLst>
            </p:cNvPr>
            <p:cNvSpPr>
              <a:spLocks/>
            </p:cNvSpPr>
            <p:nvPr/>
          </p:nvSpPr>
          <p:spPr bwMode="auto">
            <a:xfrm>
              <a:off x="8425741" y="3860304"/>
              <a:ext cx="29051" cy="15736"/>
            </a:xfrm>
            <a:custGeom>
              <a:avLst/>
              <a:gdLst>
                <a:gd name="T0" fmla="*/ 76 w 120"/>
                <a:gd name="T1" fmla="*/ 2 h 69"/>
                <a:gd name="T2" fmla="*/ 85 w 120"/>
                <a:gd name="T3" fmla="*/ 7 h 69"/>
                <a:gd name="T4" fmla="*/ 96 w 120"/>
                <a:gd name="T5" fmla="*/ 13 h 69"/>
                <a:gd name="T6" fmla="*/ 106 w 120"/>
                <a:gd name="T7" fmla="*/ 19 h 69"/>
                <a:gd name="T8" fmla="*/ 115 w 120"/>
                <a:gd name="T9" fmla="*/ 25 h 69"/>
                <a:gd name="T10" fmla="*/ 117 w 120"/>
                <a:gd name="T11" fmla="*/ 26 h 69"/>
                <a:gd name="T12" fmla="*/ 119 w 120"/>
                <a:gd name="T13" fmla="*/ 29 h 69"/>
                <a:gd name="T14" fmla="*/ 120 w 120"/>
                <a:gd name="T15" fmla="*/ 30 h 69"/>
                <a:gd name="T16" fmla="*/ 120 w 120"/>
                <a:gd name="T17" fmla="*/ 32 h 69"/>
                <a:gd name="T18" fmla="*/ 117 w 120"/>
                <a:gd name="T19" fmla="*/ 36 h 69"/>
                <a:gd name="T20" fmla="*/ 114 w 120"/>
                <a:gd name="T21" fmla="*/ 38 h 69"/>
                <a:gd name="T22" fmla="*/ 102 w 120"/>
                <a:gd name="T23" fmla="*/ 45 h 69"/>
                <a:gd name="T24" fmla="*/ 90 w 120"/>
                <a:gd name="T25" fmla="*/ 52 h 69"/>
                <a:gd name="T26" fmla="*/ 79 w 120"/>
                <a:gd name="T27" fmla="*/ 60 h 69"/>
                <a:gd name="T28" fmla="*/ 68 w 120"/>
                <a:gd name="T29" fmla="*/ 66 h 69"/>
                <a:gd name="T30" fmla="*/ 62 w 120"/>
                <a:gd name="T31" fmla="*/ 68 h 69"/>
                <a:gd name="T32" fmla="*/ 56 w 120"/>
                <a:gd name="T33" fmla="*/ 69 h 69"/>
                <a:gd name="T34" fmla="*/ 49 w 120"/>
                <a:gd name="T35" fmla="*/ 69 h 69"/>
                <a:gd name="T36" fmla="*/ 44 w 120"/>
                <a:gd name="T37" fmla="*/ 67 h 69"/>
                <a:gd name="T38" fmla="*/ 34 w 120"/>
                <a:gd name="T39" fmla="*/ 61 h 69"/>
                <a:gd name="T40" fmla="*/ 24 w 120"/>
                <a:gd name="T41" fmla="*/ 56 h 69"/>
                <a:gd name="T42" fmla="*/ 14 w 120"/>
                <a:gd name="T43" fmla="*/ 50 h 69"/>
                <a:gd name="T44" fmla="*/ 5 w 120"/>
                <a:gd name="T45" fmla="*/ 44 h 69"/>
                <a:gd name="T46" fmla="*/ 2 w 120"/>
                <a:gd name="T47" fmla="*/ 43 h 69"/>
                <a:gd name="T48" fmla="*/ 1 w 120"/>
                <a:gd name="T49" fmla="*/ 41 h 69"/>
                <a:gd name="T50" fmla="*/ 0 w 120"/>
                <a:gd name="T51" fmla="*/ 39 h 69"/>
                <a:gd name="T52" fmla="*/ 0 w 120"/>
                <a:gd name="T53" fmla="*/ 37 h 69"/>
                <a:gd name="T54" fmla="*/ 2 w 120"/>
                <a:gd name="T55" fmla="*/ 33 h 69"/>
                <a:gd name="T56" fmla="*/ 6 w 120"/>
                <a:gd name="T57" fmla="*/ 30 h 69"/>
                <a:gd name="T58" fmla="*/ 18 w 120"/>
                <a:gd name="T59" fmla="*/ 24 h 69"/>
                <a:gd name="T60" fmla="*/ 28 w 120"/>
                <a:gd name="T61" fmla="*/ 17 h 69"/>
                <a:gd name="T62" fmla="*/ 40 w 120"/>
                <a:gd name="T63" fmla="*/ 10 h 69"/>
                <a:gd name="T64" fmla="*/ 52 w 120"/>
                <a:gd name="T65" fmla="*/ 2 h 69"/>
                <a:gd name="T66" fmla="*/ 58 w 120"/>
                <a:gd name="T67" fmla="*/ 0 h 69"/>
                <a:gd name="T68" fmla="*/ 64 w 120"/>
                <a:gd name="T69" fmla="*/ 0 h 69"/>
                <a:gd name="T70" fmla="*/ 71 w 120"/>
                <a:gd name="T71" fmla="*/ 0 h 69"/>
                <a:gd name="T72" fmla="*/ 76 w 120"/>
                <a:gd name="T73"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 h="69">
                  <a:moveTo>
                    <a:pt x="76" y="2"/>
                  </a:moveTo>
                  <a:lnTo>
                    <a:pt x="85" y="7"/>
                  </a:lnTo>
                  <a:lnTo>
                    <a:pt x="96" y="13"/>
                  </a:lnTo>
                  <a:lnTo>
                    <a:pt x="106" y="19"/>
                  </a:lnTo>
                  <a:lnTo>
                    <a:pt x="115" y="25"/>
                  </a:lnTo>
                  <a:lnTo>
                    <a:pt x="117" y="26"/>
                  </a:lnTo>
                  <a:lnTo>
                    <a:pt x="119" y="29"/>
                  </a:lnTo>
                  <a:lnTo>
                    <a:pt x="120" y="30"/>
                  </a:lnTo>
                  <a:lnTo>
                    <a:pt x="120" y="32"/>
                  </a:lnTo>
                  <a:lnTo>
                    <a:pt x="117" y="36"/>
                  </a:lnTo>
                  <a:lnTo>
                    <a:pt x="114" y="38"/>
                  </a:lnTo>
                  <a:lnTo>
                    <a:pt x="102" y="45"/>
                  </a:lnTo>
                  <a:lnTo>
                    <a:pt x="90" y="52"/>
                  </a:lnTo>
                  <a:lnTo>
                    <a:pt x="79" y="60"/>
                  </a:lnTo>
                  <a:lnTo>
                    <a:pt x="68" y="66"/>
                  </a:lnTo>
                  <a:lnTo>
                    <a:pt x="62" y="68"/>
                  </a:lnTo>
                  <a:lnTo>
                    <a:pt x="56" y="69"/>
                  </a:lnTo>
                  <a:lnTo>
                    <a:pt x="49" y="69"/>
                  </a:lnTo>
                  <a:lnTo>
                    <a:pt x="44" y="67"/>
                  </a:lnTo>
                  <a:lnTo>
                    <a:pt x="34" y="61"/>
                  </a:lnTo>
                  <a:lnTo>
                    <a:pt x="24" y="56"/>
                  </a:lnTo>
                  <a:lnTo>
                    <a:pt x="14" y="50"/>
                  </a:lnTo>
                  <a:lnTo>
                    <a:pt x="5" y="44"/>
                  </a:lnTo>
                  <a:lnTo>
                    <a:pt x="2" y="43"/>
                  </a:lnTo>
                  <a:lnTo>
                    <a:pt x="1" y="41"/>
                  </a:lnTo>
                  <a:lnTo>
                    <a:pt x="0" y="39"/>
                  </a:lnTo>
                  <a:lnTo>
                    <a:pt x="0" y="37"/>
                  </a:lnTo>
                  <a:lnTo>
                    <a:pt x="2" y="33"/>
                  </a:lnTo>
                  <a:lnTo>
                    <a:pt x="6" y="30"/>
                  </a:lnTo>
                  <a:lnTo>
                    <a:pt x="18" y="24"/>
                  </a:lnTo>
                  <a:lnTo>
                    <a:pt x="28" y="17"/>
                  </a:lnTo>
                  <a:lnTo>
                    <a:pt x="40" y="10"/>
                  </a:lnTo>
                  <a:lnTo>
                    <a:pt x="52" y="2"/>
                  </a:lnTo>
                  <a:lnTo>
                    <a:pt x="58" y="0"/>
                  </a:lnTo>
                  <a:lnTo>
                    <a:pt x="64" y="0"/>
                  </a:lnTo>
                  <a:lnTo>
                    <a:pt x="71" y="0"/>
                  </a:lnTo>
                  <a:lnTo>
                    <a:pt x="76"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93" name="Freeform 250">
              <a:extLst>
                <a:ext uri="{FF2B5EF4-FFF2-40B4-BE49-F238E27FC236}">
                  <a16:creationId xmlns:a16="http://schemas.microsoft.com/office/drawing/2014/main" xmlns="" id="{3625E60B-CB1F-4F59-8C48-2ECACC33ED0A}"/>
                </a:ext>
              </a:extLst>
            </p:cNvPr>
            <p:cNvSpPr>
              <a:spLocks/>
            </p:cNvSpPr>
            <p:nvPr/>
          </p:nvSpPr>
          <p:spPr bwMode="auto">
            <a:xfrm>
              <a:off x="8443898" y="3869988"/>
              <a:ext cx="29051" cy="16946"/>
            </a:xfrm>
            <a:custGeom>
              <a:avLst/>
              <a:gdLst>
                <a:gd name="T0" fmla="*/ 76 w 120"/>
                <a:gd name="T1" fmla="*/ 2 h 69"/>
                <a:gd name="T2" fmla="*/ 85 w 120"/>
                <a:gd name="T3" fmla="*/ 7 h 69"/>
                <a:gd name="T4" fmla="*/ 95 w 120"/>
                <a:gd name="T5" fmla="*/ 13 h 69"/>
                <a:gd name="T6" fmla="*/ 106 w 120"/>
                <a:gd name="T7" fmla="*/ 19 h 69"/>
                <a:gd name="T8" fmla="*/ 115 w 120"/>
                <a:gd name="T9" fmla="*/ 25 h 69"/>
                <a:gd name="T10" fmla="*/ 119 w 120"/>
                <a:gd name="T11" fmla="*/ 27 h 69"/>
                <a:gd name="T12" fmla="*/ 120 w 120"/>
                <a:gd name="T13" fmla="*/ 31 h 69"/>
                <a:gd name="T14" fmla="*/ 118 w 120"/>
                <a:gd name="T15" fmla="*/ 36 h 69"/>
                <a:gd name="T16" fmla="*/ 114 w 120"/>
                <a:gd name="T17" fmla="*/ 38 h 69"/>
                <a:gd name="T18" fmla="*/ 102 w 120"/>
                <a:gd name="T19" fmla="*/ 45 h 69"/>
                <a:gd name="T20" fmla="*/ 90 w 120"/>
                <a:gd name="T21" fmla="*/ 52 h 69"/>
                <a:gd name="T22" fmla="*/ 78 w 120"/>
                <a:gd name="T23" fmla="*/ 60 h 69"/>
                <a:gd name="T24" fmla="*/ 68 w 120"/>
                <a:gd name="T25" fmla="*/ 66 h 69"/>
                <a:gd name="T26" fmla="*/ 62 w 120"/>
                <a:gd name="T27" fmla="*/ 68 h 69"/>
                <a:gd name="T28" fmla="*/ 55 w 120"/>
                <a:gd name="T29" fmla="*/ 69 h 69"/>
                <a:gd name="T30" fmla="*/ 49 w 120"/>
                <a:gd name="T31" fmla="*/ 69 h 69"/>
                <a:gd name="T32" fmla="*/ 44 w 120"/>
                <a:gd name="T33" fmla="*/ 67 h 69"/>
                <a:gd name="T34" fmla="*/ 33 w 120"/>
                <a:gd name="T35" fmla="*/ 61 h 69"/>
                <a:gd name="T36" fmla="*/ 24 w 120"/>
                <a:gd name="T37" fmla="*/ 56 h 69"/>
                <a:gd name="T38" fmla="*/ 14 w 120"/>
                <a:gd name="T39" fmla="*/ 50 h 69"/>
                <a:gd name="T40" fmla="*/ 5 w 120"/>
                <a:gd name="T41" fmla="*/ 44 h 69"/>
                <a:gd name="T42" fmla="*/ 2 w 120"/>
                <a:gd name="T43" fmla="*/ 43 h 69"/>
                <a:gd name="T44" fmla="*/ 1 w 120"/>
                <a:gd name="T45" fmla="*/ 41 h 69"/>
                <a:gd name="T46" fmla="*/ 0 w 120"/>
                <a:gd name="T47" fmla="*/ 39 h 69"/>
                <a:gd name="T48" fmla="*/ 0 w 120"/>
                <a:gd name="T49" fmla="*/ 37 h 69"/>
                <a:gd name="T50" fmla="*/ 1 w 120"/>
                <a:gd name="T51" fmla="*/ 33 h 69"/>
                <a:gd name="T52" fmla="*/ 6 w 120"/>
                <a:gd name="T53" fmla="*/ 30 h 69"/>
                <a:gd name="T54" fmla="*/ 18 w 120"/>
                <a:gd name="T55" fmla="*/ 24 h 69"/>
                <a:gd name="T56" fmla="*/ 28 w 120"/>
                <a:gd name="T57" fmla="*/ 17 h 69"/>
                <a:gd name="T58" fmla="*/ 40 w 120"/>
                <a:gd name="T59" fmla="*/ 10 h 69"/>
                <a:gd name="T60" fmla="*/ 52 w 120"/>
                <a:gd name="T61" fmla="*/ 2 h 69"/>
                <a:gd name="T62" fmla="*/ 58 w 120"/>
                <a:gd name="T63" fmla="*/ 0 h 69"/>
                <a:gd name="T64" fmla="*/ 64 w 120"/>
                <a:gd name="T65" fmla="*/ 0 h 69"/>
                <a:gd name="T66" fmla="*/ 70 w 120"/>
                <a:gd name="T67" fmla="*/ 0 h 69"/>
                <a:gd name="T68" fmla="*/ 76 w 120"/>
                <a:gd name="T6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0" h="69">
                  <a:moveTo>
                    <a:pt x="76" y="2"/>
                  </a:moveTo>
                  <a:lnTo>
                    <a:pt x="85" y="7"/>
                  </a:lnTo>
                  <a:lnTo>
                    <a:pt x="95" y="13"/>
                  </a:lnTo>
                  <a:lnTo>
                    <a:pt x="106" y="19"/>
                  </a:lnTo>
                  <a:lnTo>
                    <a:pt x="115" y="25"/>
                  </a:lnTo>
                  <a:lnTo>
                    <a:pt x="119" y="27"/>
                  </a:lnTo>
                  <a:lnTo>
                    <a:pt x="120" y="31"/>
                  </a:lnTo>
                  <a:lnTo>
                    <a:pt x="118" y="36"/>
                  </a:lnTo>
                  <a:lnTo>
                    <a:pt x="114" y="38"/>
                  </a:lnTo>
                  <a:lnTo>
                    <a:pt x="102" y="45"/>
                  </a:lnTo>
                  <a:lnTo>
                    <a:pt x="90" y="52"/>
                  </a:lnTo>
                  <a:lnTo>
                    <a:pt x="78" y="60"/>
                  </a:lnTo>
                  <a:lnTo>
                    <a:pt x="68" y="66"/>
                  </a:lnTo>
                  <a:lnTo>
                    <a:pt x="62" y="68"/>
                  </a:lnTo>
                  <a:lnTo>
                    <a:pt x="55" y="69"/>
                  </a:lnTo>
                  <a:lnTo>
                    <a:pt x="49" y="69"/>
                  </a:lnTo>
                  <a:lnTo>
                    <a:pt x="44" y="67"/>
                  </a:lnTo>
                  <a:lnTo>
                    <a:pt x="33" y="61"/>
                  </a:lnTo>
                  <a:lnTo>
                    <a:pt x="24" y="56"/>
                  </a:lnTo>
                  <a:lnTo>
                    <a:pt x="14" y="50"/>
                  </a:lnTo>
                  <a:lnTo>
                    <a:pt x="5" y="44"/>
                  </a:lnTo>
                  <a:lnTo>
                    <a:pt x="2" y="43"/>
                  </a:lnTo>
                  <a:lnTo>
                    <a:pt x="1" y="41"/>
                  </a:lnTo>
                  <a:lnTo>
                    <a:pt x="0" y="39"/>
                  </a:lnTo>
                  <a:lnTo>
                    <a:pt x="0" y="37"/>
                  </a:lnTo>
                  <a:lnTo>
                    <a:pt x="1" y="33"/>
                  </a:lnTo>
                  <a:lnTo>
                    <a:pt x="6" y="30"/>
                  </a:lnTo>
                  <a:lnTo>
                    <a:pt x="18" y="24"/>
                  </a:lnTo>
                  <a:lnTo>
                    <a:pt x="28" y="17"/>
                  </a:lnTo>
                  <a:lnTo>
                    <a:pt x="40" y="10"/>
                  </a:lnTo>
                  <a:lnTo>
                    <a:pt x="52" y="2"/>
                  </a:lnTo>
                  <a:lnTo>
                    <a:pt x="58" y="0"/>
                  </a:lnTo>
                  <a:lnTo>
                    <a:pt x="64" y="0"/>
                  </a:lnTo>
                  <a:lnTo>
                    <a:pt x="70" y="0"/>
                  </a:lnTo>
                  <a:lnTo>
                    <a:pt x="76"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94" name="Freeform 251">
              <a:extLst>
                <a:ext uri="{FF2B5EF4-FFF2-40B4-BE49-F238E27FC236}">
                  <a16:creationId xmlns:a16="http://schemas.microsoft.com/office/drawing/2014/main" xmlns="" id="{0E30484C-E457-49DD-9CBA-CC97CBF51F80}"/>
                </a:ext>
              </a:extLst>
            </p:cNvPr>
            <p:cNvSpPr>
              <a:spLocks/>
            </p:cNvSpPr>
            <p:nvPr/>
          </p:nvSpPr>
          <p:spPr bwMode="auto">
            <a:xfrm>
              <a:off x="8462055" y="3880882"/>
              <a:ext cx="36314" cy="21788"/>
            </a:xfrm>
            <a:custGeom>
              <a:avLst/>
              <a:gdLst>
                <a:gd name="T0" fmla="*/ 76 w 151"/>
                <a:gd name="T1" fmla="*/ 3 h 88"/>
                <a:gd name="T2" fmla="*/ 94 w 151"/>
                <a:gd name="T3" fmla="*/ 12 h 88"/>
                <a:gd name="T4" fmla="*/ 112 w 151"/>
                <a:gd name="T5" fmla="*/ 23 h 88"/>
                <a:gd name="T6" fmla="*/ 130 w 151"/>
                <a:gd name="T7" fmla="*/ 33 h 88"/>
                <a:gd name="T8" fmla="*/ 147 w 151"/>
                <a:gd name="T9" fmla="*/ 44 h 88"/>
                <a:gd name="T10" fmla="*/ 150 w 151"/>
                <a:gd name="T11" fmla="*/ 45 h 88"/>
                <a:gd name="T12" fmla="*/ 151 w 151"/>
                <a:gd name="T13" fmla="*/ 47 h 88"/>
                <a:gd name="T14" fmla="*/ 151 w 151"/>
                <a:gd name="T15" fmla="*/ 49 h 88"/>
                <a:gd name="T16" fmla="*/ 151 w 151"/>
                <a:gd name="T17" fmla="*/ 50 h 88"/>
                <a:gd name="T18" fmla="*/ 150 w 151"/>
                <a:gd name="T19" fmla="*/ 54 h 88"/>
                <a:gd name="T20" fmla="*/ 146 w 151"/>
                <a:gd name="T21" fmla="*/ 57 h 88"/>
                <a:gd name="T22" fmla="*/ 134 w 151"/>
                <a:gd name="T23" fmla="*/ 64 h 88"/>
                <a:gd name="T24" fmla="*/ 122 w 151"/>
                <a:gd name="T25" fmla="*/ 72 h 88"/>
                <a:gd name="T26" fmla="*/ 111 w 151"/>
                <a:gd name="T27" fmla="*/ 78 h 88"/>
                <a:gd name="T28" fmla="*/ 100 w 151"/>
                <a:gd name="T29" fmla="*/ 85 h 88"/>
                <a:gd name="T30" fmla="*/ 94 w 151"/>
                <a:gd name="T31" fmla="*/ 87 h 88"/>
                <a:gd name="T32" fmla="*/ 87 w 151"/>
                <a:gd name="T33" fmla="*/ 88 h 88"/>
                <a:gd name="T34" fmla="*/ 81 w 151"/>
                <a:gd name="T35" fmla="*/ 87 h 88"/>
                <a:gd name="T36" fmla="*/ 76 w 151"/>
                <a:gd name="T37" fmla="*/ 86 h 88"/>
                <a:gd name="T38" fmla="*/ 58 w 151"/>
                <a:gd name="T39" fmla="*/ 75 h 88"/>
                <a:gd name="T40" fmla="*/ 40 w 151"/>
                <a:gd name="T41" fmla="*/ 64 h 88"/>
                <a:gd name="T42" fmla="*/ 23 w 151"/>
                <a:gd name="T43" fmla="*/ 55 h 88"/>
                <a:gd name="T44" fmla="*/ 5 w 151"/>
                <a:gd name="T45" fmla="*/ 44 h 88"/>
                <a:gd name="T46" fmla="*/ 2 w 151"/>
                <a:gd name="T47" fmla="*/ 43 h 88"/>
                <a:gd name="T48" fmla="*/ 1 w 151"/>
                <a:gd name="T49" fmla="*/ 41 h 88"/>
                <a:gd name="T50" fmla="*/ 0 w 151"/>
                <a:gd name="T51" fmla="*/ 39 h 88"/>
                <a:gd name="T52" fmla="*/ 0 w 151"/>
                <a:gd name="T53" fmla="*/ 37 h 88"/>
                <a:gd name="T54" fmla="*/ 1 w 151"/>
                <a:gd name="T55" fmla="*/ 33 h 88"/>
                <a:gd name="T56" fmla="*/ 6 w 151"/>
                <a:gd name="T57" fmla="*/ 30 h 88"/>
                <a:gd name="T58" fmla="*/ 18 w 151"/>
                <a:gd name="T59" fmla="*/ 24 h 88"/>
                <a:gd name="T60" fmla="*/ 29 w 151"/>
                <a:gd name="T61" fmla="*/ 17 h 88"/>
                <a:gd name="T62" fmla="*/ 40 w 151"/>
                <a:gd name="T63" fmla="*/ 10 h 88"/>
                <a:gd name="T64" fmla="*/ 52 w 151"/>
                <a:gd name="T65" fmla="*/ 4 h 88"/>
                <a:gd name="T66" fmla="*/ 58 w 151"/>
                <a:gd name="T67" fmla="*/ 1 h 88"/>
                <a:gd name="T68" fmla="*/ 64 w 151"/>
                <a:gd name="T69" fmla="*/ 0 h 88"/>
                <a:gd name="T70" fmla="*/ 70 w 151"/>
                <a:gd name="T71" fmla="*/ 0 h 88"/>
                <a:gd name="T72" fmla="*/ 76 w 151"/>
                <a:gd name="T73" fmla="*/ 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 h="88">
                  <a:moveTo>
                    <a:pt x="76" y="3"/>
                  </a:moveTo>
                  <a:lnTo>
                    <a:pt x="94" y="12"/>
                  </a:lnTo>
                  <a:lnTo>
                    <a:pt x="112" y="23"/>
                  </a:lnTo>
                  <a:lnTo>
                    <a:pt x="130" y="33"/>
                  </a:lnTo>
                  <a:lnTo>
                    <a:pt x="147" y="44"/>
                  </a:lnTo>
                  <a:lnTo>
                    <a:pt x="150" y="45"/>
                  </a:lnTo>
                  <a:lnTo>
                    <a:pt x="151" y="47"/>
                  </a:lnTo>
                  <a:lnTo>
                    <a:pt x="151" y="49"/>
                  </a:lnTo>
                  <a:lnTo>
                    <a:pt x="151" y="50"/>
                  </a:lnTo>
                  <a:lnTo>
                    <a:pt x="150" y="54"/>
                  </a:lnTo>
                  <a:lnTo>
                    <a:pt x="146" y="57"/>
                  </a:lnTo>
                  <a:lnTo>
                    <a:pt x="134" y="64"/>
                  </a:lnTo>
                  <a:lnTo>
                    <a:pt x="122" y="72"/>
                  </a:lnTo>
                  <a:lnTo>
                    <a:pt x="111" y="78"/>
                  </a:lnTo>
                  <a:lnTo>
                    <a:pt x="100" y="85"/>
                  </a:lnTo>
                  <a:lnTo>
                    <a:pt x="94" y="87"/>
                  </a:lnTo>
                  <a:lnTo>
                    <a:pt x="87" y="88"/>
                  </a:lnTo>
                  <a:lnTo>
                    <a:pt x="81" y="87"/>
                  </a:lnTo>
                  <a:lnTo>
                    <a:pt x="76" y="86"/>
                  </a:lnTo>
                  <a:lnTo>
                    <a:pt x="58" y="75"/>
                  </a:lnTo>
                  <a:lnTo>
                    <a:pt x="40" y="64"/>
                  </a:lnTo>
                  <a:lnTo>
                    <a:pt x="23" y="55"/>
                  </a:lnTo>
                  <a:lnTo>
                    <a:pt x="5" y="44"/>
                  </a:lnTo>
                  <a:lnTo>
                    <a:pt x="2" y="43"/>
                  </a:lnTo>
                  <a:lnTo>
                    <a:pt x="1" y="41"/>
                  </a:lnTo>
                  <a:lnTo>
                    <a:pt x="0" y="39"/>
                  </a:lnTo>
                  <a:lnTo>
                    <a:pt x="0" y="37"/>
                  </a:lnTo>
                  <a:lnTo>
                    <a:pt x="1" y="33"/>
                  </a:lnTo>
                  <a:lnTo>
                    <a:pt x="6" y="30"/>
                  </a:lnTo>
                  <a:lnTo>
                    <a:pt x="18" y="24"/>
                  </a:lnTo>
                  <a:lnTo>
                    <a:pt x="29" y="17"/>
                  </a:lnTo>
                  <a:lnTo>
                    <a:pt x="40" y="10"/>
                  </a:lnTo>
                  <a:lnTo>
                    <a:pt x="52" y="4"/>
                  </a:lnTo>
                  <a:lnTo>
                    <a:pt x="58" y="1"/>
                  </a:lnTo>
                  <a:lnTo>
                    <a:pt x="64" y="0"/>
                  </a:lnTo>
                  <a:lnTo>
                    <a:pt x="70" y="0"/>
                  </a:lnTo>
                  <a:lnTo>
                    <a:pt x="76"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95" name="Freeform 252">
              <a:extLst>
                <a:ext uri="{FF2B5EF4-FFF2-40B4-BE49-F238E27FC236}">
                  <a16:creationId xmlns:a16="http://schemas.microsoft.com/office/drawing/2014/main" xmlns="" id="{8EA14B7A-E0E8-4D21-A660-DF7FD6760CE4}"/>
                </a:ext>
              </a:extLst>
            </p:cNvPr>
            <p:cNvSpPr>
              <a:spLocks/>
            </p:cNvSpPr>
            <p:nvPr/>
          </p:nvSpPr>
          <p:spPr bwMode="auto">
            <a:xfrm>
              <a:off x="8239330" y="3775571"/>
              <a:ext cx="29051" cy="16946"/>
            </a:xfrm>
            <a:custGeom>
              <a:avLst/>
              <a:gdLst>
                <a:gd name="T0" fmla="*/ 76 w 120"/>
                <a:gd name="T1" fmla="*/ 3 h 69"/>
                <a:gd name="T2" fmla="*/ 86 w 120"/>
                <a:gd name="T3" fmla="*/ 7 h 69"/>
                <a:gd name="T4" fmla="*/ 97 w 120"/>
                <a:gd name="T5" fmla="*/ 13 h 69"/>
                <a:gd name="T6" fmla="*/ 106 w 120"/>
                <a:gd name="T7" fmla="*/ 19 h 69"/>
                <a:gd name="T8" fmla="*/ 116 w 120"/>
                <a:gd name="T9" fmla="*/ 25 h 69"/>
                <a:gd name="T10" fmla="*/ 119 w 120"/>
                <a:gd name="T11" fmla="*/ 28 h 69"/>
                <a:gd name="T12" fmla="*/ 120 w 120"/>
                <a:gd name="T13" fmla="*/ 31 h 69"/>
                <a:gd name="T14" fmla="*/ 118 w 120"/>
                <a:gd name="T15" fmla="*/ 36 h 69"/>
                <a:gd name="T16" fmla="*/ 114 w 120"/>
                <a:gd name="T17" fmla="*/ 38 h 69"/>
                <a:gd name="T18" fmla="*/ 103 w 120"/>
                <a:gd name="T19" fmla="*/ 46 h 69"/>
                <a:gd name="T20" fmla="*/ 91 w 120"/>
                <a:gd name="T21" fmla="*/ 53 h 69"/>
                <a:gd name="T22" fmla="*/ 80 w 120"/>
                <a:gd name="T23" fmla="*/ 60 h 69"/>
                <a:gd name="T24" fmla="*/ 68 w 120"/>
                <a:gd name="T25" fmla="*/ 66 h 69"/>
                <a:gd name="T26" fmla="*/ 62 w 120"/>
                <a:gd name="T27" fmla="*/ 68 h 69"/>
                <a:gd name="T28" fmla="*/ 56 w 120"/>
                <a:gd name="T29" fmla="*/ 69 h 69"/>
                <a:gd name="T30" fmla="*/ 49 w 120"/>
                <a:gd name="T31" fmla="*/ 69 h 69"/>
                <a:gd name="T32" fmla="*/ 44 w 120"/>
                <a:gd name="T33" fmla="*/ 67 h 69"/>
                <a:gd name="T34" fmla="*/ 35 w 120"/>
                <a:gd name="T35" fmla="*/ 61 h 69"/>
                <a:gd name="T36" fmla="*/ 24 w 120"/>
                <a:gd name="T37" fmla="*/ 55 h 69"/>
                <a:gd name="T38" fmla="*/ 14 w 120"/>
                <a:gd name="T39" fmla="*/ 50 h 69"/>
                <a:gd name="T40" fmla="*/ 5 w 120"/>
                <a:gd name="T41" fmla="*/ 44 h 69"/>
                <a:gd name="T42" fmla="*/ 3 w 120"/>
                <a:gd name="T43" fmla="*/ 43 h 69"/>
                <a:gd name="T44" fmla="*/ 1 w 120"/>
                <a:gd name="T45" fmla="*/ 41 h 69"/>
                <a:gd name="T46" fmla="*/ 0 w 120"/>
                <a:gd name="T47" fmla="*/ 40 h 69"/>
                <a:gd name="T48" fmla="*/ 0 w 120"/>
                <a:gd name="T49" fmla="*/ 37 h 69"/>
                <a:gd name="T50" fmla="*/ 3 w 120"/>
                <a:gd name="T51" fmla="*/ 34 h 69"/>
                <a:gd name="T52" fmla="*/ 6 w 120"/>
                <a:gd name="T53" fmla="*/ 30 h 69"/>
                <a:gd name="T54" fmla="*/ 18 w 120"/>
                <a:gd name="T55" fmla="*/ 24 h 69"/>
                <a:gd name="T56" fmla="*/ 30 w 120"/>
                <a:gd name="T57" fmla="*/ 17 h 69"/>
                <a:gd name="T58" fmla="*/ 41 w 120"/>
                <a:gd name="T59" fmla="*/ 10 h 69"/>
                <a:gd name="T60" fmla="*/ 53 w 120"/>
                <a:gd name="T61" fmla="*/ 3 h 69"/>
                <a:gd name="T62" fmla="*/ 58 w 120"/>
                <a:gd name="T63" fmla="*/ 0 h 69"/>
                <a:gd name="T64" fmla="*/ 64 w 120"/>
                <a:gd name="T65" fmla="*/ 0 h 69"/>
                <a:gd name="T66" fmla="*/ 72 w 120"/>
                <a:gd name="T67" fmla="*/ 0 h 69"/>
                <a:gd name="T68" fmla="*/ 76 w 120"/>
                <a:gd name="T69"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0" h="69">
                  <a:moveTo>
                    <a:pt x="76" y="3"/>
                  </a:moveTo>
                  <a:lnTo>
                    <a:pt x="86" y="7"/>
                  </a:lnTo>
                  <a:lnTo>
                    <a:pt x="97" y="13"/>
                  </a:lnTo>
                  <a:lnTo>
                    <a:pt x="106" y="19"/>
                  </a:lnTo>
                  <a:lnTo>
                    <a:pt x="116" y="25"/>
                  </a:lnTo>
                  <a:lnTo>
                    <a:pt x="119" y="28"/>
                  </a:lnTo>
                  <a:lnTo>
                    <a:pt x="120" y="31"/>
                  </a:lnTo>
                  <a:lnTo>
                    <a:pt x="118" y="36"/>
                  </a:lnTo>
                  <a:lnTo>
                    <a:pt x="114" y="38"/>
                  </a:lnTo>
                  <a:lnTo>
                    <a:pt x="103" y="46"/>
                  </a:lnTo>
                  <a:lnTo>
                    <a:pt x="91" y="53"/>
                  </a:lnTo>
                  <a:lnTo>
                    <a:pt x="80" y="60"/>
                  </a:lnTo>
                  <a:lnTo>
                    <a:pt x="68" y="66"/>
                  </a:lnTo>
                  <a:lnTo>
                    <a:pt x="62" y="68"/>
                  </a:lnTo>
                  <a:lnTo>
                    <a:pt x="56" y="69"/>
                  </a:lnTo>
                  <a:lnTo>
                    <a:pt x="49" y="69"/>
                  </a:lnTo>
                  <a:lnTo>
                    <a:pt x="44" y="67"/>
                  </a:lnTo>
                  <a:lnTo>
                    <a:pt x="35" y="61"/>
                  </a:lnTo>
                  <a:lnTo>
                    <a:pt x="24" y="55"/>
                  </a:lnTo>
                  <a:lnTo>
                    <a:pt x="14" y="50"/>
                  </a:lnTo>
                  <a:lnTo>
                    <a:pt x="5" y="44"/>
                  </a:lnTo>
                  <a:lnTo>
                    <a:pt x="3" y="43"/>
                  </a:lnTo>
                  <a:lnTo>
                    <a:pt x="1" y="41"/>
                  </a:lnTo>
                  <a:lnTo>
                    <a:pt x="0" y="40"/>
                  </a:lnTo>
                  <a:lnTo>
                    <a:pt x="0" y="37"/>
                  </a:lnTo>
                  <a:lnTo>
                    <a:pt x="3" y="34"/>
                  </a:lnTo>
                  <a:lnTo>
                    <a:pt x="6" y="30"/>
                  </a:lnTo>
                  <a:lnTo>
                    <a:pt x="18" y="24"/>
                  </a:lnTo>
                  <a:lnTo>
                    <a:pt x="30" y="17"/>
                  </a:lnTo>
                  <a:lnTo>
                    <a:pt x="41" y="10"/>
                  </a:lnTo>
                  <a:lnTo>
                    <a:pt x="53" y="3"/>
                  </a:lnTo>
                  <a:lnTo>
                    <a:pt x="58" y="0"/>
                  </a:lnTo>
                  <a:lnTo>
                    <a:pt x="64" y="0"/>
                  </a:lnTo>
                  <a:lnTo>
                    <a:pt x="72" y="0"/>
                  </a:lnTo>
                  <a:lnTo>
                    <a:pt x="76"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96" name="Freeform 253">
              <a:extLst>
                <a:ext uri="{FF2B5EF4-FFF2-40B4-BE49-F238E27FC236}">
                  <a16:creationId xmlns:a16="http://schemas.microsoft.com/office/drawing/2014/main" xmlns="" id="{4F28BC14-03F4-46DE-A945-96D19E4E40DC}"/>
                </a:ext>
              </a:extLst>
            </p:cNvPr>
            <p:cNvSpPr>
              <a:spLocks/>
            </p:cNvSpPr>
            <p:nvPr/>
          </p:nvSpPr>
          <p:spPr bwMode="auto">
            <a:xfrm>
              <a:off x="8257486" y="3786465"/>
              <a:ext cx="29051" cy="16946"/>
            </a:xfrm>
            <a:custGeom>
              <a:avLst/>
              <a:gdLst>
                <a:gd name="T0" fmla="*/ 76 w 120"/>
                <a:gd name="T1" fmla="*/ 2 h 69"/>
                <a:gd name="T2" fmla="*/ 86 w 120"/>
                <a:gd name="T3" fmla="*/ 8 h 69"/>
                <a:gd name="T4" fmla="*/ 97 w 120"/>
                <a:gd name="T5" fmla="*/ 14 h 69"/>
                <a:gd name="T6" fmla="*/ 106 w 120"/>
                <a:gd name="T7" fmla="*/ 19 h 69"/>
                <a:gd name="T8" fmla="*/ 116 w 120"/>
                <a:gd name="T9" fmla="*/ 25 h 69"/>
                <a:gd name="T10" fmla="*/ 118 w 120"/>
                <a:gd name="T11" fmla="*/ 27 h 69"/>
                <a:gd name="T12" fmla="*/ 119 w 120"/>
                <a:gd name="T13" fmla="*/ 28 h 69"/>
                <a:gd name="T14" fmla="*/ 120 w 120"/>
                <a:gd name="T15" fmla="*/ 30 h 69"/>
                <a:gd name="T16" fmla="*/ 120 w 120"/>
                <a:gd name="T17" fmla="*/ 31 h 69"/>
                <a:gd name="T18" fmla="*/ 118 w 120"/>
                <a:gd name="T19" fmla="*/ 35 h 69"/>
                <a:gd name="T20" fmla="*/ 115 w 120"/>
                <a:gd name="T21" fmla="*/ 39 h 69"/>
                <a:gd name="T22" fmla="*/ 103 w 120"/>
                <a:gd name="T23" fmla="*/ 46 h 69"/>
                <a:gd name="T24" fmla="*/ 91 w 120"/>
                <a:gd name="T25" fmla="*/ 53 h 69"/>
                <a:gd name="T26" fmla="*/ 80 w 120"/>
                <a:gd name="T27" fmla="*/ 59 h 69"/>
                <a:gd name="T28" fmla="*/ 68 w 120"/>
                <a:gd name="T29" fmla="*/ 66 h 69"/>
                <a:gd name="T30" fmla="*/ 62 w 120"/>
                <a:gd name="T31" fmla="*/ 68 h 69"/>
                <a:gd name="T32" fmla="*/ 56 w 120"/>
                <a:gd name="T33" fmla="*/ 69 h 69"/>
                <a:gd name="T34" fmla="*/ 49 w 120"/>
                <a:gd name="T35" fmla="*/ 69 h 69"/>
                <a:gd name="T36" fmla="*/ 44 w 120"/>
                <a:gd name="T37" fmla="*/ 67 h 69"/>
                <a:gd name="T38" fmla="*/ 34 w 120"/>
                <a:gd name="T39" fmla="*/ 61 h 69"/>
                <a:gd name="T40" fmla="*/ 24 w 120"/>
                <a:gd name="T41" fmla="*/ 55 h 69"/>
                <a:gd name="T42" fmla="*/ 15 w 120"/>
                <a:gd name="T43" fmla="*/ 50 h 69"/>
                <a:gd name="T44" fmla="*/ 5 w 120"/>
                <a:gd name="T45" fmla="*/ 44 h 69"/>
                <a:gd name="T46" fmla="*/ 3 w 120"/>
                <a:gd name="T47" fmla="*/ 43 h 69"/>
                <a:gd name="T48" fmla="*/ 2 w 120"/>
                <a:gd name="T49" fmla="*/ 41 h 69"/>
                <a:gd name="T50" fmla="*/ 0 w 120"/>
                <a:gd name="T51" fmla="*/ 40 h 69"/>
                <a:gd name="T52" fmla="*/ 0 w 120"/>
                <a:gd name="T53" fmla="*/ 37 h 69"/>
                <a:gd name="T54" fmla="*/ 3 w 120"/>
                <a:gd name="T55" fmla="*/ 34 h 69"/>
                <a:gd name="T56" fmla="*/ 6 w 120"/>
                <a:gd name="T57" fmla="*/ 30 h 69"/>
                <a:gd name="T58" fmla="*/ 18 w 120"/>
                <a:gd name="T59" fmla="*/ 23 h 69"/>
                <a:gd name="T60" fmla="*/ 30 w 120"/>
                <a:gd name="T61" fmla="*/ 17 h 69"/>
                <a:gd name="T62" fmla="*/ 41 w 120"/>
                <a:gd name="T63" fmla="*/ 10 h 69"/>
                <a:gd name="T64" fmla="*/ 53 w 120"/>
                <a:gd name="T65" fmla="*/ 3 h 69"/>
                <a:gd name="T66" fmla="*/ 59 w 120"/>
                <a:gd name="T67" fmla="*/ 0 h 69"/>
                <a:gd name="T68" fmla="*/ 65 w 120"/>
                <a:gd name="T69" fmla="*/ 0 h 69"/>
                <a:gd name="T70" fmla="*/ 72 w 120"/>
                <a:gd name="T71" fmla="*/ 0 h 69"/>
                <a:gd name="T72" fmla="*/ 76 w 120"/>
                <a:gd name="T73"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 h="69">
                  <a:moveTo>
                    <a:pt x="76" y="2"/>
                  </a:moveTo>
                  <a:lnTo>
                    <a:pt x="86" y="8"/>
                  </a:lnTo>
                  <a:lnTo>
                    <a:pt x="97" y="14"/>
                  </a:lnTo>
                  <a:lnTo>
                    <a:pt x="106" y="19"/>
                  </a:lnTo>
                  <a:lnTo>
                    <a:pt x="116" y="25"/>
                  </a:lnTo>
                  <a:lnTo>
                    <a:pt x="118" y="27"/>
                  </a:lnTo>
                  <a:lnTo>
                    <a:pt x="119" y="28"/>
                  </a:lnTo>
                  <a:lnTo>
                    <a:pt x="120" y="30"/>
                  </a:lnTo>
                  <a:lnTo>
                    <a:pt x="120" y="31"/>
                  </a:lnTo>
                  <a:lnTo>
                    <a:pt x="118" y="35"/>
                  </a:lnTo>
                  <a:lnTo>
                    <a:pt x="115" y="39"/>
                  </a:lnTo>
                  <a:lnTo>
                    <a:pt x="103" y="46"/>
                  </a:lnTo>
                  <a:lnTo>
                    <a:pt x="91" y="53"/>
                  </a:lnTo>
                  <a:lnTo>
                    <a:pt x="80" y="59"/>
                  </a:lnTo>
                  <a:lnTo>
                    <a:pt x="68" y="66"/>
                  </a:lnTo>
                  <a:lnTo>
                    <a:pt x="62" y="68"/>
                  </a:lnTo>
                  <a:lnTo>
                    <a:pt x="56" y="69"/>
                  </a:lnTo>
                  <a:lnTo>
                    <a:pt x="49" y="69"/>
                  </a:lnTo>
                  <a:lnTo>
                    <a:pt x="44" y="67"/>
                  </a:lnTo>
                  <a:lnTo>
                    <a:pt x="34" y="61"/>
                  </a:lnTo>
                  <a:lnTo>
                    <a:pt x="24" y="55"/>
                  </a:lnTo>
                  <a:lnTo>
                    <a:pt x="15" y="50"/>
                  </a:lnTo>
                  <a:lnTo>
                    <a:pt x="5" y="44"/>
                  </a:lnTo>
                  <a:lnTo>
                    <a:pt x="3" y="43"/>
                  </a:lnTo>
                  <a:lnTo>
                    <a:pt x="2" y="41"/>
                  </a:lnTo>
                  <a:lnTo>
                    <a:pt x="0" y="40"/>
                  </a:lnTo>
                  <a:lnTo>
                    <a:pt x="0" y="37"/>
                  </a:lnTo>
                  <a:lnTo>
                    <a:pt x="3" y="34"/>
                  </a:lnTo>
                  <a:lnTo>
                    <a:pt x="6" y="30"/>
                  </a:lnTo>
                  <a:lnTo>
                    <a:pt x="18" y="23"/>
                  </a:lnTo>
                  <a:lnTo>
                    <a:pt x="30" y="17"/>
                  </a:lnTo>
                  <a:lnTo>
                    <a:pt x="41" y="10"/>
                  </a:lnTo>
                  <a:lnTo>
                    <a:pt x="53" y="3"/>
                  </a:lnTo>
                  <a:lnTo>
                    <a:pt x="59" y="0"/>
                  </a:lnTo>
                  <a:lnTo>
                    <a:pt x="65" y="0"/>
                  </a:lnTo>
                  <a:lnTo>
                    <a:pt x="72" y="0"/>
                  </a:lnTo>
                  <a:lnTo>
                    <a:pt x="76"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97" name="Freeform 254">
              <a:extLst>
                <a:ext uri="{FF2B5EF4-FFF2-40B4-BE49-F238E27FC236}">
                  <a16:creationId xmlns:a16="http://schemas.microsoft.com/office/drawing/2014/main" xmlns="" id="{405B9165-B088-4513-BBFF-CD065F335C6D}"/>
                </a:ext>
              </a:extLst>
            </p:cNvPr>
            <p:cNvSpPr>
              <a:spLocks/>
            </p:cNvSpPr>
            <p:nvPr/>
          </p:nvSpPr>
          <p:spPr bwMode="auto">
            <a:xfrm>
              <a:off x="8275643" y="3797360"/>
              <a:ext cx="29051" cy="16946"/>
            </a:xfrm>
            <a:custGeom>
              <a:avLst/>
              <a:gdLst>
                <a:gd name="T0" fmla="*/ 77 w 121"/>
                <a:gd name="T1" fmla="*/ 2 h 70"/>
                <a:gd name="T2" fmla="*/ 86 w 121"/>
                <a:gd name="T3" fmla="*/ 8 h 70"/>
                <a:gd name="T4" fmla="*/ 96 w 121"/>
                <a:gd name="T5" fmla="*/ 14 h 70"/>
                <a:gd name="T6" fmla="*/ 106 w 121"/>
                <a:gd name="T7" fmla="*/ 20 h 70"/>
                <a:gd name="T8" fmla="*/ 116 w 121"/>
                <a:gd name="T9" fmla="*/ 25 h 70"/>
                <a:gd name="T10" fmla="*/ 119 w 121"/>
                <a:gd name="T11" fmla="*/ 28 h 70"/>
                <a:gd name="T12" fmla="*/ 121 w 121"/>
                <a:gd name="T13" fmla="*/ 31 h 70"/>
                <a:gd name="T14" fmla="*/ 118 w 121"/>
                <a:gd name="T15" fmla="*/ 36 h 70"/>
                <a:gd name="T16" fmla="*/ 115 w 121"/>
                <a:gd name="T17" fmla="*/ 39 h 70"/>
                <a:gd name="T18" fmla="*/ 103 w 121"/>
                <a:gd name="T19" fmla="*/ 46 h 70"/>
                <a:gd name="T20" fmla="*/ 91 w 121"/>
                <a:gd name="T21" fmla="*/ 53 h 70"/>
                <a:gd name="T22" fmla="*/ 79 w 121"/>
                <a:gd name="T23" fmla="*/ 60 h 70"/>
                <a:gd name="T24" fmla="*/ 68 w 121"/>
                <a:gd name="T25" fmla="*/ 66 h 70"/>
                <a:gd name="T26" fmla="*/ 62 w 121"/>
                <a:gd name="T27" fmla="*/ 68 h 70"/>
                <a:gd name="T28" fmla="*/ 55 w 121"/>
                <a:gd name="T29" fmla="*/ 70 h 70"/>
                <a:gd name="T30" fmla="*/ 49 w 121"/>
                <a:gd name="T31" fmla="*/ 70 h 70"/>
                <a:gd name="T32" fmla="*/ 44 w 121"/>
                <a:gd name="T33" fmla="*/ 67 h 70"/>
                <a:gd name="T34" fmla="*/ 34 w 121"/>
                <a:gd name="T35" fmla="*/ 61 h 70"/>
                <a:gd name="T36" fmla="*/ 24 w 121"/>
                <a:gd name="T37" fmla="*/ 55 h 70"/>
                <a:gd name="T38" fmla="*/ 15 w 121"/>
                <a:gd name="T39" fmla="*/ 50 h 70"/>
                <a:gd name="T40" fmla="*/ 5 w 121"/>
                <a:gd name="T41" fmla="*/ 45 h 70"/>
                <a:gd name="T42" fmla="*/ 3 w 121"/>
                <a:gd name="T43" fmla="*/ 43 h 70"/>
                <a:gd name="T44" fmla="*/ 2 w 121"/>
                <a:gd name="T45" fmla="*/ 41 h 70"/>
                <a:gd name="T46" fmla="*/ 0 w 121"/>
                <a:gd name="T47" fmla="*/ 40 h 70"/>
                <a:gd name="T48" fmla="*/ 0 w 121"/>
                <a:gd name="T49" fmla="*/ 37 h 70"/>
                <a:gd name="T50" fmla="*/ 3 w 121"/>
                <a:gd name="T51" fmla="*/ 34 h 70"/>
                <a:gd name="T52" fmla="*/ 6 w 121"/>
                <a:gd name="T53" fmla="*/ 30 h 70"/>
                <a:gd name="T54" fmla="*/ 18 w 121"/>
                <a:gd name="T55" fmla="*/ 24 h 70"/>
                <a:gd name="T56" fmla="*/ 30 w 121"/>
                <a:gd name="T57" fmla="*/ 17 h 70"/>
                <a:gd name="T58" fmla="*/ 41 w 121"/>
                <a:gd name="T59" fmla="*/ 10 h 70"/>
                <a:gd name="T60" fmla="*/ 53 w 121"/>
                <a:gd name="T61" fmla="*/ 3 h 70"/>
                <a:gd name="T62" fmla="*/ 59 w 121"/>
                <a:gd name="T63" fmla="*/ 0 h 70"/>
                <a:gd name="T64" fmla="*/ 65 w 121"/>
                <a:gd name="T65" fmla="*/ 0 h 70"/>
                <a:gd name="T66" fmla="*/ 71 w 121"/>
                <a:gd name="T67" fmla="*/ 0 h 70"/>
                <a:gd name="T68" fmla="*/ 77 w 121"/>
                <a:gd name="T69"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1" h="70">
                  <a:moveTo>
                    <a:pt x="77" y="2"/>
                  </a:moveTo>
                  <a:lnTo>
                    <a:pt x="86" y="8"/>
                  </a:lnTo>
                  <a:lnTo>
                    <a:pt x="96" y="14"/>
                  </a:lnTo>
                  <a:lnTo>
                    <a:pt x="106" y="20"/>
                  </a:lnTo>
                  <a:lnTo>
                    <a:pt x="116" y="25"/>
                  </a:lnTo>
                  <a:lnTo>
                    <a:pt x="119" y="28"/>
                  </a:lnTo>
                  <a:lnTo>
                    <a:pt x="121" y="31"/>
                  </a:lnTo>
                  <a:lnTo>
                    <a:pt x="118" y="36"/>
                  </a:lnTo>
                  <a:lnTo>
                    <a:pt x="115" y="39"/>
                  </a:lnTo>
                  <a:lnTo>
                    <a:pt x="103" y="46"/>
                  </a:lnTo>
                  <a:lnTo>
                    <a:pt x="91" y="53"/>
                  </a:lnTo>
                  <a:lnTo>
                    <a:pt x="79" y="60"/>
                  </a:lnTo>
                  <a:lnTo>
                    <a:pt x="68" y="66"/>
                  </a:lnTo>
                  <a:lnTo>
                    <a:pt x="62" y="68"/>
                  </a:lnTo>
                  <a:lnTo>
                    <a:pt x="55" y="70"/>
                  </a:lnTo>
                  <a:lnTo>
                    <a:pt x="49" y="70"/>
                  </a:lnTo>
                  <a:lnTo>
                    <a:pt x="44" y="67"/>
                  </a:lnTo>
                  <a:lnTo>
                    <a:pt x="34" y="61"/>
                  </a:lnTo>
                  <a:lnTo>
                    <a:pt x="24" y="55"/>
                  </a:lnTo>
                  <a:lnTo>
                    <a:pt x="15" y="50"/>
                  </a:lnTo>
                  <a:lnTo>
                    <a:pt x="5" y="45"/>
                  </a:lnTo>
                  <a:lnTo>
                    <a:pt x="3" y="43"/>
                  </a:lnTo>
                  <a:lnTo>
                    <a:pt x="2" y="41"/>
                  </a:lnTo>
                  <a:lnTo>
                    <a:pt x="0" y="40"/>
                  </a:lnTo>
                  <a:lnTo>
                    <a:pt x="0" y="37"/>
                  </a:lnTo>
                  <a:lnTo>
                    <a:pt x="3" y="34"/>
                  </a:lnTo>
                  <a:lnTo>
                    <a:pt x="6" y="30"/>
                  </a:lnTo>
                  <a:lnTo>
                    <a:pt x="18" y="24"/>
                  </a:lnTo>
                  <a:lnTo>
                    <a:pt x="30" y="17"/>
                  </a:lnTo>
                  <a:lnTo>
                    <a:pt x="41" y="10"/>
                  </a:lnTo>
                  <a:lnTo>
                    <a:pt x="53" y="3"/>
                  </a:lnTo>
                  <a:lnTo>
                    <a:pt x="59" y="0"/>
                  </a:lnTo>
                  <a:lnTo>
                    <a:pt x="65" y="0"/>
                  </a:lnTo>
                  <a:lnTo>
                    <a:pt x="71" y="0"/>
                  </a:lnTo>
                  <a:lnTo>
                    <a:pt x="77"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98" name="Freeform 255">
              <a:extLst>
                <a:ext uri="{FF2B5EF4-FFF2-40B4-BE49-F238E27FC236}">
                  <a16:creationId xmlns:a16="http://schemas.microsoft.com/office/drawing/2014/main" xmlns="" id="{E1C97E29-4DB7-4AC5-9699-D9B3B60584DD}"/>
                </a:ext>
              </a:extLst>
            </p:cNvPr>
            <p:cNvSpPr>
              <a:spLocks/>
            </p:cNvSpPr>
            <p:nvPr/>
          </p:nvSpPr>
          <p:spPr bwMode="auto">
            <a:xfrm>
              <a:off x="8295011" y="3808254"/>
              <a:ext cx="27841" cy="15736"/>
            </a:xfrm>
            <a:custGeom>
              <a:avLst/>
              <a:gdLst>
                <a:gd name="T0" fmla="*/ 76 w 119"/>
                <a:gd name="T1" fmla="*/ 1 h 69"/>
                <a:gd name="T2" fmla="*/ 85 w 119"/>
                <a:gd name="T3" fmla="*/ 7 h 69"/>
                <a:gd name="T4" fmla="*/ 95 w 119"/>
                <a:gd name="T5" fmla="*/ 13 h 69"/>
                <a:gd name="T6" fmla="*/ 105 w 119"/>
                <a:gd name="T7" fmla="*/ 19 h 69"/>
                <a:gd name="T8" fmla="*/ 115 w 119"/>
                <a:gd name="T9" fmla="*/ 25 h 69"/>
                <a:gd name="T10" fmla="*/ 117 w 119"/>
                <a:gd name="T11" fmla="*/ 26 h 69"/>
                <a:gd name="T12" fmla="*/ 119 w 119"/>
                <a:gd name="T13" fmla="*/ 27 h 69"/>
                <a:gd name="T14" fmla="*/ 119 w 119"/>
                <a:gd name="T15" fmla="*/ 29 h 69"/>
                <a:gd name="T16" fmla="*/ 119 w 119"/>
                <a:gd name="T17" fmla="*/ 30 h 69"/>
                <a:gd name="T18" fmla="*/ 117 w 119"/>
                <a:gd name="T19" fmla="*/ 35 h 69"/>
                <a:gd name="T20" fmla="*/ 114 w 119"/>
                <a:gd name="T21" fmla="*/ 38 h 69"/>
                <a:gd name="T22" fmla="*/ 102 w 119"/>
                <a:gd name="T23" fmla="*/ 45 h 69"/>
                <a:gd name="T24" fmla="*/ 90 w 119"/>
                <a:gd name="T25" fmla="*/ 52 h 69"/>
                <a:gd name="T26" fmla="*/ 78 w 119"/>
                <a:gd name="T27" fmla="*/ 58 h 69"/>
                <a:gd name="T28" fmla="*/ 67 w 119"/>
                <a:gd name="T29" fmla="*/ 65 h 69"/>
                <a:gd name="T30" fmla="*/ 61 w 119"/>
                <a:gd name="T31" fmla="*/ 67 h 69"/>
                <a:gd name="T32" fmla="*/ 54 w 119"/>
                <a:gd name="T33" fmla="*/ 69 h 69"/>
                <a:gd name="T34" fmla="*/ 48 w 119"/>
                <a:gd name="T35" fmla="*/ 69 h 69"/>
                <a:gd name="T36" fmla="*/ 44 w 119"/>
                <a:gd name="T37" fmla="*/ 66 h 69"/>
                <a:gd name="T38" fmla="*/ 33 w 119"/>
                <a:gd name="T39" fmla="*/ 60 h 69"/>
                <a:gd name="T40" fmla="*/ 23 w 119"/>
                <a:gd name="T41" fmla="*/ 54 h 69"/>
                <a:gd name="T42" fmla="*/ 14 w 119"/>
                <a:gd name="T43" fmla="*/ 50 h 69"/>
                <a:gd name="T44" fmla="*/ 3 w 119"/>
                <a:gd name="T45" fmla="*/ 44 h 69"/>
                <a:gd name="T46" fmla="*/ 2 w 119"/>
                <a:gd name="T47" fmla="*/ 42 h 69"/>
                <a:gd name="T48" fmla="*/ 1 w 119"/>
                <a:gd name="T49" fmla="*/ 40 h 69"/>
                <a:gd name="T50" fmla="*/ 0 w 119"/>
                <a:gd name="T51" fmla="*/ 39 h 69"/>
                <a:gd name="T52" fmla="*/ 0 w 119"/>
                <a:gd name="T53" fmla="*/ 36 h 69"/>
                <a:gd name="T54" fmla="*/ 1 w 119"/>
                <a:gd name="T55" fmla="*/ 33 h 69"/>
                <a:gd name="T56" fmla="*/ 6 w 119"/>
                <a:gd name="T57" fmla="*/ 29 h 69"/>
                <a:gd name="T58" fmla="*/ 17 w 119"/>
                <a:gd name="T59" fmla="*/ 23 h 69"/>
                <a:gd name="T60" fmla="*/ 28 w 119"/>
                <a:gd name="T61" fmla="*/ 16 h 69"/>
                <a:gd name="T62" fmla="*/ 40 w 119"/>
                <a:gd name="T63" fmla="*/ 9 h 69"/>
                <a:gd name="T64" fmla="*/ 52 w 119"/>
                <a:gd name="T65" fmla="*/ 2 h 69"/>
                <a:gd name="T66" fmla="*/ 58 w 119"/>
                <a:gd name="T67" fmla="*/ 0 h 69"/>
                <a:gd name="T68" fmla="*/ 64 w 119"/>
                <a:gd name="T69" fmla="*/ 0 h 69"/>
                <a:gd name="T70" fmla="*/ 70 w 119"/>
                <a:gd name="T71" fmla="*/ 0 h 69"/>
                <a:gd name="T72" fmla="*/ 76 w 119"/>
                <a:gd name="T73" fmla="*/ 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9" h="69">
                  <a:moveTo>
                    <a:pt x="76" y="1"/>
                  </a:moveTo>
                  <a:lnTo>
                    <a:pt x="85" y="7"/>
                  </a:lnTo>
                  <a:lnTo>
                    <a:pt x="95" y="13"/>
                  </a:lnTo>
                  <a:lnTo>
                    <a:pt x="105" y="19"/>
                  </a:lnTo>
                  <a:lnTo>
                    <a:pt x="115" y="25"/>
                  </a:lnTo>
                  <a:lnTo>
                    <a:pt x="117" y="26"/>
                  </a:lnTo>
                  <a:lnTo>
                    <a:pt x="119" y="27"/>
                  </a:lnTo>
                  <a:lnTo>
                    <a:pt x="119" y="29"/>
                  </a:lnTo>
                  <a:lnTo>
                    <a:pt x="119" y="30"/>
                  </a:lnTo>
                  <a:lnTo>
                    <a:pt x="117" y="35"/>
                  </a:lnTo>
                  <a:lnTo>
                    <a:pt x="114" y="38"/>
                  </a:lnTo>
                  <a:lnTo>
                    <a:pt x="102" y="45"/>
                  </a:lnTo>
                  <a:lnTo>
                    <a:pt x="90" y="52"/>
                  </a:lnTo>
                  <a:lnTo>
                    <a:pt x="78" y="58"/>
                  </a:lnTo>
                  <a:lnTo>
                    <a:pt x="67" y="65"/>
                  </a:lnTo>
                  <a:lnTo>
                    <a:pt x="61" y="67"/>
                  </a:lnTo>
                  <a:lnTo>
                    <a:pt x="54" y="69"/>
                  </a:lnTo>
                  <a:lnTo>
                    <a:pt x="48" y="69"/>
                  </a:lnTo>
                  <a:lnTo>
                    <a:pt x="44" y="66"/>
                  </a:lnTo>
                  <a:lnTo>
                    <a:pt x="33" y="60"/>
                  </a:lnTo>
                  <a:lnTo>
                    <a:pt x="23" y="54"/>
                  </a:lnTo>
                  <a:lnTo>
                    <a:pt x="14" y="50"/>
                  </a:lnTo>
                  <a:lnTo>
                    <a:pt x="3" y="44"/>
                  </a:lnTo>
                  <a:lnTo>
                    <a:pt x="2" y="42"/>
                  </a:lnTo>
                  <a:lnTo>
                    <a:pt x="1" y="40"/>
                  </a:lnTo>
                  <a:lnTo>
                    <a:pt x="0" y="39"/>
                  </a:lnTo>
                  <a:lnTo>
                    <a:pt x="0" y="36"/>
                  </a:lnTo>
                  <a:lnTo>
                    <a:pt x="1" y="33"/>
                  </a:lnTo>
                  <a:lnTo>
                    <a:pt x="6" y="29"/>
                  </a:lnTo>
                  <a:lnTo>
                    <a:pt x="17" y="23"/>
                  </a:lnTo>
                  <a:lnTo>
                    <a:pt x="28" y="16"/>
                  </a:lnTo>
                  <a:lnTo>
                    <a:pt x="40" y="9"/>
                  </a:lnTo>
                  <a:lnTo>
                    <a:pt x="52" y="2"/>
                  </a:lnTo>
                  <a:lnTo>
                    <a:pt x="58" y="0"/>
                  </a:lnTo>
                  <a:lnTo>
                    <a:pt x="64" y="0"/>
                  </a:lnTo>
                  <a:lnTo>
                    <a:pt x="70" y="0"/>
                  </a:lnTo>
                  <a:lnTo>
                    <a:pt x="76"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299" name="Freeform 256">
              <a:extLst>
                <a:ext uri="{FF2B5EF4-FFF2-40B4-BE49-F238E27FC236}">
                  <a16:creationId xmlns:a16="http://schemas.microsoft.com/office/drawing/2014/main" xmlns="" id="{97BFDA6B-96D7-49D7-B8C9-6547A8C3F68E}"/>
                </a:ext>
              </a:extLst>
            </p:cNvPr>
            <p:cNvSpPr>
              <a:spLocks/>
            </p:cNvSpPr>
            <p:nvPr/>
          </p:nvSpPr>
          <p:spPr bwMode="auto">
            <a:xfrm>
              <a:off x="8313168" y="3817938"/>
              <a:ext cx="29051" cy="16946"/>
            </a:xfrm>
            <a:custGeom>
              <a:avLst/>
              <a:gdLst>
                <a:gd name="T0" fmla="*/ 76 w 119"/>
                <a:gd name="T1" fmla="*/ 2 h 69"/>
                <a:gd name="T2" fmla="*/ 85 w 119"/>
                <a:gd name="T3" fmla="*/ 7 h 69"/>
                <a:gd name="T4" fmla="*/ 95 w 119"/>
                <a:gd name="T5" fmla="*/ 13 h 69"/>
                <a:gd name="T6" fmla="*/ 106 w 119"/>
                <a:gd name="T7" fmla="*/ 19 h 69"/>
                <a:gd name="T8" fmla="*/ 115 w 119"/>
                <a:gd name="T9" fmla="*/ 25 h 69"/>
                <a:gd name="T10" fmla="*/ 116 w 119"/>
                <a:gd name="T11" fmla="*/ 26 h 69"/>
                <a:gd name="T12" fmla="*/ 119 w 119"/>
                <a:gd name="T13" fmla="*/ 27 h 69"/>
                <a:gd name="T14" fmla="*/ 119 w 119"/>
                <a:gd name="T15" fmla="*/ 29 h 69"/>
                <a:gd name="T16" fmla="*/ 119 w 119"/>
                <a:gd name="T17" fmla="*/ 31 h 69"/>
                <a:gd name="T18" fmla="*/ 117 w 119"/>
                <a:gd name="T19" fmla="*/ 35 h 69"/>
                <a:gd name="T20" fmla="*/ 114 w 119"/>
                <a:gd name="T21" fmla="*/ 38 h 69"/>
                <a:gd name="T22" fmla="*/ 102 w 119"/>
                <a:gd name="T23" fmla="*/ 45 h 69"/>
                <a:gd name="T24" fmla="*/ 90 w 119"/>
                <a:gd name="T25" fmla="*/ 52 h 69"/>
                <a:gd name="T26" fmla="*/ 78 w 119"/>
                <a:gd name="T27" fmla="*/ 59 h 69"/>
                <a:gd name="T28" fmla="*/ 66 w 119"/>
                <a:gd name="T29" fmla="*/ 65 h 69"/>
                <a:gd name="T30" fmla="*/ 62 w 119"/>
                <a:gd name="T31" fmla="*/ 67 h 69"/>
                <a:gd name="T32" fmla="*/ 54 w 119"/>
                <a:gd name="T33" fmla="*/ 69 h 69"/>
                <a:gd name="T34" fmla="*/ 48 w 119"/>
                <a:gd name="T35" fmla="*/ 69 h 69"/>
                <a:gd name="T36" fmla="*/ 44 w 119"/>
                <a:gd name="T37" fmla="*/ 66 h 69"/>
                <a:gd name="T38" fmla="*/ 33 w 119"/>
                <a:gd name="T39" fmla="*/ 60 h 69"/>
                <a:gd name="T40" fmla="*/ 23 w 119"/>
                <a:gd name="T41" fmla="*/ 54 h 69"/>
                <a:gd name="T42" fmla="*/ 14 w 119"/>
                <a:gd name="T43" fmla="*/ 50 h 69"/>
                <a:gd name="T44" fmla="*/ 3 w 119"/>
                <a:gd name="T45" fmla="*/ 44 h 69"/>
                <a:gd name="T46" fmla="*/ 1 w 119"/>
                <a:gd name="T47" fmla="*/ 40 h 69"/>
                <a:gd name="T48" fmla="*/ 0 w 119"/>
                <a:gd name="T49" fmla="*/ 36 h 69"/>
                <a:gd name="T50" fmla="*/ 1 w 119"/>
                <a:gd name="T51" fmla="*/ 33 h 69"/>
                <a:gd name="T52" fmla="*/ 6 w 119"/>
                <a:gd name="T53" fmla="*/ 29 h 69"/>
                <a:gd name="T54" fmla="*/ 16 w 119"/>
                <a:gd name="T55" fmla="*/ 23 h 69"/>
                <a:gd name="T56" fmla="*/ 28 w 119"/>
                <a:gd name="T57" fmla="*/ 16 h 69"/>
                <a:gd name="T58" fmla="*/ 40 w 119"/>
                <a:gd name="T59" fmla="*/ 9 h 69"/>
                <a:gd name="T60" fmla="*/ 52 w 119"/>
                <a:gd name="T61" fmla="*/ 2 h 69"/>
                <a:gd name="T62" fmla="*/ 58 w 119"/>
                <a:gd name="T63" fmla="*/ 0 h 69"/>
                <a:gd name="T64" fmla="*/ 64 w 119"/>
                <a:gd name="T65" fmla="*/ 0 h 69"/>
                <a:gd name="T66" fmla="*/ 70 w 119"/>
                <a:gd name="T67" fmla="*/ 0 h 69"/>
                <a:gd name="T68" fmla="*/ 76 w 119"/>
                <a:gd name="T6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9" h="69">
                  <a:moveTo>
                    <a:pt x="76" y="2"/>
                  </a:moveTo>
                  <a:lnTo>
                    <a:pt x="85" y="7"/>
                  </a:lnTo>
                  <a:lnTo>
                    <a:pt x="95" y="13"/>
                  </a:lnTo>
                  <a:lnTo>
                    <a:pt x="106" y="19"/>
                  </a:lnTo>
                  <a:lnTo>
                    <a:pt x="115" y="25"/>
                  </a:lnTo>
                  <a:lnTo>
                    <a:pt x="116" y="26"/>
                  </a:lnTo>
                  <a:lnTo>
                    <a:pt x="119" y="27"/>
                  </a:lnTo>
                  <a:lnTo>
                    <a:pt x="119" y="29"/>
                  </a:lnTo>
                  <a:lnTo>
                    <a:pt x="119" y="31"/>
                  </a:lnTo>
                  <a:lnTo>
                    <a:pt x="117" y="35"/>
                  </a:lnTo>
                  <a:lnTo>
                    <a:pt x="114" y="38"/>
                  </a:lnTo>
                  <a:lnTo>
                    <a:pt x="102" y="45"/>
                  </a:lnTo>
                  <a:lnTo>
                    <a:pt x="90" y="52"/>
                  </a:lnTo>
                  <a:lnTo>
                    <a:pt x="78" y="59"/>
                  </a:lnTo>
                  <a:lnTo>
                    <a:pt x="66" y="65"/>
                  </a:lnTo>
                  <a:lnTo>
                    <a:pt x="62" y="67"/>
                  </a:lnTo>
                  <a:lnTo>
                    <a:pt x="54" y="69"/>
                  </a:lnTo>
                  <a:lnTo>
                    <a:pt x="48" y="69"/>
                  </a:lnTo>
                  <a:lnTo>
                    <a:pt x="44" y="66"/>
                  </a:lnTo>
                  <a:lnTo>
                    <a:pt x="33" y="60"/>
                  </a:lnTo>
                  <a:lnTo>
                    <a:pt x="23" y="54"/>
                  </a:lnTo>
                  <a:lnTo>
                    <a:pt x="14" y="50"/>
                  </a:lnTo>
                  <a:lnTo>
                    <a:pt x="3" y="44"/>
                  </a:lnTo>
                  <a:lnTo>
                    <a:pt x="1" y="40"/>
                  </a:lnTo>
                  <a:lnTo>
                    <a:pt x="0" y="36"/>
                  </a:lnTo>
                  <a:lnTo>
                    <a:pt x="1" y="33"/>
                  </a:lnTo>
                  <a:lnTo>
                    <a:pt x="6" y="29"/>
                  </a:lnTo>
                  <a:lnTo>
                    <a:pt x="16" y="23"/>
                  </a:lnTo>
                  <a:lnTo>
                    <a:pt x="28" y="16"/>
                  </a:lnTo>
                  <a:lnTo>
                    <a:pt x="40" y="9"/>
                  </a:lnTo>
                  <a:lnTo>
                    <a:pt x="52" y="2"/>
                  </a:lnTo>
                  <a:lnTo>
                    <a:pt x="58" y="0"/>
                  </a:lnTo>
                  <a:lnTo>
                    <a:pt x="64" y="0"/>
                  </a:lnTo>
                  <a:lnTo>
                    <a:pt x="70" y="0"/>
                  </a:lnTo>
                  <a:lnTo>
                    <a:pt x="76"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00" name="Freeform 257">
              <a:extLst>
                <a:ext uri="{FF2B5EF4-FFF2-40B4-BE49-F238E27FC236}">
                  <a16:creationId xmlns:a16="http://schemas.microsoft.com/office/drawing/2014/main" xmlns="" id="{FC1A98B1-F7A5-4CCB-88DF-6E5439FAFE93}"/>
                </a:ext>
              </a:extLst>
            </p:cNvPr>
            <p:cNvSpPr>
              <a:spLocks/>
            </p:cNvSpPr>
            <p:nvPr/>
          </p:nvSpPr>
          <p:spPr bwMode="auto">
            <a:xfrm>
              <a:off x="8331325" y="3828831"/>
              <a:ext cx="29051" cy="16946"/>
            </a:xfrm>
            <a:custGeom>
              <a:avLst/>
              <a:gdLst>
                <a:gd name="T0" fmla="*/ 75 w 119"/>
                <a:gd name="T1" fmla="*/ 2 h 69"/>
                <a:gd name="T2" fmla="*/ 85 w 119"/>
                <a:gd name="T3" fmla="*/ 7 h 69"/>
                <a:gd name="T4" fmla="*/ 95 w 119"/>
                <a:gd name="T5" fmla="*/ 13 h 69"/>
                <a:gd name="T6" fmla="*/ 104 w 119"/>
                <a:gd name="T7" fmla="*/ 19 h 69"/>
                <a:gd name="T8" fmla="*/ 115 w 119"/>
                <a:gd name="T9" fmla="*/ 25 h 69"/>
                <a:gd name="T10" fmla="*/ 116 w 119"/>
                <a:gd name="T11" fmla="*/ 26 h 69"/>
                <a:gd name="T12" fmla="*/ 118 w 119"/>
                <a:gd name="T13" fmla="*/ 27 h 69"/>
                <a:gd name="T14" fmla="*/ 119 w 119"/>
                <a:gd name="T15" fmla="*/ 29 h 69"/>
                <a:gd name="T16" fmla="*/ 119 w 119"/>
                <a:gd name="T17" fmla="*/ 31 h 69"/>
                <a:gd name="T18" fmla="*/ 118 w 119"/>
                <a:gd name="T19" fmla="*/ 34 h 69"/>
                <a:gd name="T20" fmla="*/ 113 w 119"/>
                <a:gd name="T21" fmla="*/ 38 h 69"/>
                <a:gd name="T22" fmla="*/ 102 w 119"/>
                <a:gd name="T23" fmla="*/ 45 h 69"/>
                <a:gd name="T24" fmla="*/ 90 w 119"/>
                <a:gd name="T25" fmla="*/ 52 h 69"/>
                <a:gd name="T26" fmla="*/ 78 w 119"/>
                <a:gd name="T27" fmla="*/ 58 h 69"/>
                <a:gd name="T28" fmla="*/ 66 w 119"/>
                <a:gd name="T29" fmla="*/ 65 h 69"/>
                <a:gd name="T30" fmla="*/ 60 w 119"/>
                <a:gd name="T31" fmla="*/ 67 h 69"/>
                <a:gd name="T32" fmla="*/ 55 w 119"/>
                <a:gd name="T33" fmla="*/ 69 h 69"/>
                <a:gd name="T34" fmla="*/ 49 w 119"/>
                <a:gd name="T35" fmla="*/ 69 h 69"/>
                <a:gd name="T36" fmla="*/ 43 w 119"/>
                <a:gd name="T37" fmla="*/ 66 h 69"/>
                <a:gd name="T38" fmla="*/ 33 w 119"/>
                <a:gd name="T39" fmla="*/ 60 h 69"/>
                <a:gd name="T40" fmla="*/ 24 w 119"/>
                <a:gd name="T41" fmla="*/ 54 h 69"/>
                <a:gd name="T42" fmla="*/ 13 w 119"/>
                <a:gd name="T43" fmla="*/ 50 h 69"/>
                <a:gd name="T44" fmla="*/ 3 w 119"/>
                <a:gd name="T45" fmla="*/ 44 h 69"/>
                <a:gd name="T46" fmla="*/ 0 w 119"/>
                <a:gd name="T47" fmla="*/ 40 h 69"/>
                <a:gd name="T48" fmla="*/ 0 w 119"/>
                <a:gd name="T49" fmla="*/ 37 h 69"/>
                <a:gd name="T50" fmla="*/ 1 w 119"/>
                <a:gd name="T51" fmla="*/ 33 h 69"/>
                <a:gd name="T52" fmla="*/ 5 w 119"/>
                <a:gd name="T53" fmla="*/ 29 h 69"/>
                <a:gd name="T54" fmla="*/ 16 w 119"/>
                <a:gd name="T55" fmla="*/ 23 h 69"/>
                <a:gd name="T56" fmla="*/ 28 w 119"/>
                <a:gd name="T57" fmla="*/ 16 h 69"/>
                <a:gd name="T58" fmla="*/ 40 w 119"/>
                <a:gd name="T59" fmla="*/ 9 h 69"/>
                <a:gd name="T60" fmla="*/ 52 w 119"/>
                <a:gd name="T61" fmla="*/ 2 h 69"/>
                <a:gd name="T62" fmla="*/ 58 w 119"/>
                <a:gd name="T63" fmla="*/ 0 h 69"/>
                <a:gd name="T64" fmla="*/ 64 w 119"/>
                <a:gd name="T65" fmla="*/ 0 h 69"/>
                <a:gd name="T66" fmla="*/ 70 w 119"/>
                <a:gd name="T67" fmla="*/ 0 h 69"/>
                <a:gd name="T68" fmla="*/ 75 w 119"/>
                <a:gd name="T6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9" h="69">
                  <a:moveTo>
                    <a:pt x="75" y="2"/>
                  </a:moveTo>
                  <a:lnTo>
                    <a:pt x="85" y="7"/>
                  </a:lnTo>
                  <a:lnTo>
                    <a:pt x="95" y="13"/>
                  </a:lnTo>
                  <a:lnTo>
                    <a:pt x="104" y="19"/>
                  </a:lnTo>
                  <a:lnTo>
                    <a:pt x="115" y="25"/>
                  </a:lnTo>
                  <a:lnTo>
                    <a:pt x="116" y="26"/>
                  </a:lnTo>
                  <a:lnTo>
                    <a:pt x="118" y="27"/>
                  </a:lnTo>
                  <a:lnTo>
                    <a:pt x="119" y="29"/>
                  </a:lnTo>
                  <a:lnTo>
                    <a:pt x="119" y="31"/>
                  </a:lnTo>
                  <a:lnTo>
                    <a:pt x="118" y="34"/>
                  </a:lnTo>
                  <a:lnTo>
                    <a:pt x="113" y="38"/>
                  </a:lnTo>
                  <a:lnTo>
                    <a:pt x="102" y="45"/>
                  </a:lnTo>
                  <a:lnTo>
                    <a:pt x="90" y="52"/>
                  </a:lnTo>
                  <a:lnTo>
                    <a:pt x="78" y="58"/>
                  </a:lnTo>
                  <a:lnTo>
                    <a:pt x="66" y="65"/>
                  </a:lnTo>
                  <a:lnTo>
                    <a:pt x="60" y="67"/>
                  </a:lnTo>
                  <a:lnTo>
                    <a:pt x="55" y="69"/>
                  </a:lnTo>
                  <a:lnTo>
                    <a:pt x="49" y="69"/>
                  </a:lnTo>
                  <a:lnTo>
                    <a:pt x="43" y="66"/>
                  </a:lnTo>
                  <a:lnTo>
                    <a:pt x="33" y="60"/>
                  </a:lnTo>
                  <a:lnTo>
                    <a:pt x="24" y="54"/>
                  </a:lnTo>
                  <a:lnTo>
                    <a:pt x="13" y="50"/>
                  </a:lnTo>
                  <a:lnTo>
                    <a:pt x="3" y="44"/>
                  </a:lnTo>
                  <a:lnTo>
                    <a:pt x="0" y="40"/>
                  </a:lnTo>
                  <a:lnTo>
                    <a:pt x="0" y="37"/>
                  </a:lnTo>
                  <a:lnTo>
                    <a:pt x="1" y="33"/>
                  </a:lnTo>
                  <a:lnTo>
                    <a:pt x="5" y="29"/>
                  </a:lnTo>
                  <a:lnTo>
                    <a:pt x="16" y="23"/>
                  </a:lnTo>
                  <a:lnTo>
                    <a:pt x="28" y="16"/>
                  </a:lnTo>
                  <a:lnTo>
                    <a:pt x="40" y="9"/>
                  </a:lnTo>
                  <a:lnTo>
                    <a:pt x="52" y="2"/>
                  </a:lnTo>
                  <a:lnTo>
                    <a:pt x="58" y="0"/>
                  </a:lnTo>
                  <a:lnTo>
                    <a:pt x="64" y="0"/>
                  </a:lnTo>
                  <a:lnTo>
                    <a:pt x="70" y="0"/>
                  </a:lnTo>
                  <a:lnTo>
                    <a:pt x="75"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01" name="Freeform 258">
              <a:extLst>
                <a:ext uri="{FF2B5EF4-FFF2-40B4-BE49-F238E27FC236}">
                  <a16:creationId xmlns:a16="http://schemas.microsoft.com/office/drawing/2014/main" xmlns="" id="{BE157D47-53DA-42D8-A97B-6811E60F5CC3}"/>
                </a:ext>
              </a:extLst>
            </p:cNvPr>
            <p:cNvSpPr>
              <a:spLocks/>
            </p:cNvSpPr>
            <p:nvPr/>
          </p:nvSpPr>
          <p:spPr bwMode="auto">
            <a:xfrm>
              <a:off x="8349482" y="3839726"/>
              <a:ext cx="29051" cy="16946"/>
            </a:xfrm>
            <a:custGeom>
              <a:avLst/>
              <a:gdLst>
                <a:gd name="T0" fmla="*/ 75 w 119"/>
                <a:gd name="T1" fmla="*/ 1 h 69"/>
                <a:gd name="T2" fmla="*/ 86 w 119"/>
                <a:gd name="T3" fmla="*/ 7 h 69"/>
                <a:gd name="T4" fmla="*/ 95 w 119"/>
                <a:gd name="T5" fmla="*/ 13 h 69"/>
                <a:gd name="T6" fmla="*/ 105 w 119"/>
                <a:gd name="T7" fmla="*/ 19 h 69"/>
                <a:gd name="T8" fmla="*/ 115 w 119"/>
                <a:gd name="T9" fmla="*/ 25 h 69"/>
                <a:gd name="T10" fmla="*/ 118 w 119"/>
                <a:gd name="T11" fmla="*/ 27 h 69"/>
                <a:gd name="T12" fmla="*/ 119 w 119"/>
                <a:gd name="T13" fmla="*/ 31 h 69"/>
                <a:gd name="T14" fmla="*/ 118 w 119"/>
                <a:gd name="T15" fmla="*/ 35 h 69"/>
                <a:gd name="T16" fmla="*/ 113 w 119"/>
                <a:gd name="T17" fmla="*/ 38 h 69"/>
                <a:gd name="T18" fmla="*/ 102 w 119"/>
                <a:gd name="T19" fmla="*/ 45 h 69"/>
                <a:gd name="T20" fmla="*/ 90 w 119"/>
                <a:gd name="T21" fmla="*/ 52 h 69"/>
                <a:gd name="T22" fmla="*/ 78 w 119"/>
                <a:gd name="T23" fmla="*/ 59 h 69"/>
                <a:gd name="T24" fmla="*/ 67 w 119"/>
                <a:gd name="T25" fmla="*/ 65 h 69"/>
                <a:gd name="T26" fmla="*/ 61 w 119"/>
                <a:gd name="T27" fmla="*/ 68 h 69"/>
                <a:gd name="T28" fmla="*/ 55 w 119"/>
                <a:gd name="T29" fmla="*/ 69 h 69"/>
                <a:gd name="T30" fmla="*/ 49 w 119"/>
                <a:gd name="T31" fmla="*/ 69 h 69"/>
                <a:gd name="T32" fmla="*/ 43 w 119"/>
                <a:gd name="T33" fmla="*/ 66 h 69"/>
                <a:gd name="T34" fmla="*/ 33 w 119"/>
                <a:gd name="T35" fmla="*/ 60 h 69"/>
                <a:gd name="T36" fmla="*/ 24 w 119"/>
                <a:gd name="T37" fmla="*/ 54 h 69"/>
                <a:gd name="T38" fmla="*/ 13 w 119"/>
                <a:gd name="T39" fmla="*/ 50 h 69"/>
                <a:gd name="T40" fmla="*/ 4 w 119"/>
                <a:gd name="T41" fmla="*/ 44 h 69"/>
                <a:gd name="T42" fmla="*/ 0 w 119"/>
                <a:gd name="T43" fmla="*/ 40 h 69"/>
                <a:gd name="T44" fmla="*/ 0 w 119"/>
                <a:gd name="T45" fmla="*/ 37 h 69"/>
                <a:gd name="T46" fmla="*/ 1 w 119"/>
                <a:gd name="T47" fmla="*/ 33 h 69"/>
                <a:gd name="T48" fmla="*/ 6 w 119"/>
                <a:gd name="T49" fmla="*/ 29 h 69"/>
                <a:gd name="T50" fmla="*/ 17 w 119"/>
                <a:gd name="T51" fmla="*/ 23 h 69"/>
                <a:gd name="T52" fmla="*/ 28 w 119"/>
                <a:gd name="T53" fmla="*/ 16 h 69"/>
                <a:gd name="T54" fmla="*/ 40 w 119"/>
                <a:gd name="T55" fmla="*/ 9 h 69"/>
                <a:gd name="T56" fmla="*/ 52 w 119"/>
                <a:gd name="T57" fmla="*/ 2 h 69"/>
                <a:gd name="T58" fmla="*/ 57 w 119"/>
                <a:gd name="T59" fmla="*/ 0 h 69"/>
                <a:gd name="T60" fmla="*/ 64 w 119"/>
                <a:gd name="T61" fmla="*/ 0 h 69"/>
                <a:gd name="T62" fmla="*/ 70 w 119"/>
                <a:gd name="T63" fmla="*/ 0 h 69"/>
                <a:gd name="T64" fmla="*/ 75 w 119"/>
                <a:gd name="T65" fmla="*/ 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9" h="69">
                  <a:moveTo>
                    <a:pt x="75" y="1"/>
                  </a:moveTo>
                  <a:lnTo>
                    <a:pt x="86" y="7"/>
                  </a:lnTo>
                  <a:lnTo>
                    <a:pt x="95" y="13"/>
                  </a:lnTo>
                  <a:lnTo>
                    <a:pt x="105" y="19"/>
                  </a:lnTo>
                  <a:lnTo>
                    <a:pt x="115" y="25"/>
                  </a:lnTo>
                  <a:lnTo>
                    <a:pt x="118" y="27"/>
                  </a:lnTo>
                  <a:lnTo>
                    <a:pt x="119" y="31"/>
                  </a:lnTo>
                  <a:lnTo>
                    <a:pt x="118" y="35"/>
                  </a:lnTo>
                  <a:lnTo>
                    <a:pt x="113" y="38"/>
                  </a:lnTo>
                  <a:lnTo>
                    <a:pt x="102" y="45"/>
                  </a:lnTo>
                  <a:lnTo>
                    <a:pt x="90" y="52"/>
                  </a:lnTo>
                  <a:lnTo>
                    <a:pt x="78" y="59"/>
                  </a:lnTo>
                  <a:lnTo>
                    <a:pt x="67" y="65"/>
                  </a:lnTo>
                  <a:lnTo>
                    <a:pt x="61" y="68"/>
                  </a:lnTo>
                  <a:lnTo>
                    <a:pt x="55" y="69"/>
                  </a:lnTo>
                  <a:lnTo>
                    <a:pt x="49" y="69"/>
                  </a:lnTo>
                  <a:lnTo>
                    <a:pt x="43" y="66"/>
                  </a:lnTo>
                  <a:lnTo>
                    <a:pt x="33" y="60"/>
                  </a:lnTo>
                  <a:lnTo>
                    <a:pt x="24" y="54"/>
                  </a:lnTo>
                  <a:lnTo>
                    <a:pt x="13" y="50"/>
                  </a:lnTo>
                  <a:lnTo>
                    <a:pt x="4" y="44"/>
                  </a:lnTo>
                  <a:lnTo>
                    <a:pt x="0" y="40"/>
                  </a:lnTo>
                  <a:lnTo>
                    <a:pt x="0" y="37"/>
                  </a:lnTo>
                  <a:lnTo>
                    <a:pt x="1" y="33"/>
                  </a:lnTo>
                  <a:lnTo>
                    <a:pt x="6" y="29"/>
                  </a:lnTo>
                  <a:lnTo>
                    <a:pt x="17" y="23"/>
                  </a:lnTo>
                  <a:lnTo>
                    <a:pt x="28" y="16"/>
                  </a:lnTo>
                  <a:lnTo>
                    <a:pt x="40" y="9"/>
                  </a:lnTo>
                  <a:lnTo>
                    <a:pt x="52" y="2"/>
                  </a:lnTo>
                  <a:lnTo>
                    <a:pt x="57" y="0"/>
                  </a:lnTo>
                  <a:lnTo>
                    <a:pt x="64" y="0"/>
                  </a:lnTo>
                  <a:lnTo>
                    <a:pt x="70" y="0"/>
                  </a:lnTo>
                  <a:lnTo>
                    <a:pt x="75"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02" name="Freeform 259">
              <a:extLst>
                <a:ext uri="{FF2B5EF4-FFF2-40B4-BE49-F238E27FC236}">
                  <a16:creationId xmlns:a16="http://schemas.microsoft.com/office/drawing/2014/main" xmlns="" id="{2A995E71-6FE8-4C1F-8420-A677DB0C14D0}"/>
                </a:ext>
              </a:extLst>
            </p:cNvPr>
            <p:cNvSpPr>
              <a:spLocks/>
            </p:cNvSpPr>
            <p:nvPr/>
          </p:nvSpPr>
          <p:spPr bwMode="auto">
            <a:xfrm>
              <a:off x="8367639" y="3850620"/>
              <a:ext cx="29051" cy="16946"/>
            </a:xfrm>
            <a:custGeom>
              <a:avLst/>
              <a:gdLst>
                <a:gd name="T0" fmla="*/ 75 w 119"/>
                <a:gd name="T1" fmla="*/ 1 h 69"/>
                <a:gd name="T2" fmla="*/ 86 w 119"/>
                <a:gd name="T3" fmla="*/ 7 h 69"/>
                <a:gd name="T4" fmla="*/ 95 w 119"/>
                <a:gd name="T5" fmla="*/ 13 h 69"/>
                <a:gd name="T6" fmla="*/ 105 w 119"/>
                <a:gd name="T7" fmla="*/ 19 h 69"/>
                <a:gd name="T8" fmla="*/ 115 w 119"/>
                <a:gd name="T9" fmla="*/ 25 h 69"/>
                <a:gd name="T10" fmla="*/ 117 w 119"/>
                <a:gd name="T11" fmla="*/ 26 h 69"/>
                <a:gd name="T12" fmla="*/ 118 w 119"/>
                <a:gd name="T13" fmla="*/ 27 h 69"/>
                <a:gd name="T14" fmla="*/ 119 w 119"/>
                <a:gd name="T15" fmla="*/ 29 h 69"/>
                <a:gd name="T16" fmla="*/ 119 w 119"/>
                <a:gd name="T17" fmla="*/ 31 h 69"/>
                <a:gd name="T18" fmla="*/ 118 w 119"/>
                <a:gd name="T19" fmla="*/ 34 h 69"/>
                <a:gd name="T20" fmla="*/ 113 w 119"/>
                <a:gd name="T21" fmla="*/ 38 h 69"/>
                <a:gd name="T22" fmla="*/ 101 w 119"/>
                <a:gd name="T23" fmla="*/ 45 h 69"/>
                <a:gd name="T24" fmla="*/ 90 w 119"/>
                <a:gd name="T25" fmla="*/ 52 h 69"/>
                <a:gd name="T26" fmla="*/ 79 w 119"/>
                <a:gd name="T27" fmla="*/ 58 h 69"/>
                <a:gd name="T28" fmla="*/ 67 w 119"/>
                <a:gd name="T29" fmla="*/ 65 h 69"/>
                <a:gd name="T30" fmla="*/ 61 w 119"/>
                <a:gd name="T31" fmla="*/ 68 h 69"/>
                <a:gd name="T32" fmla="*/ 55 w 119"/>
                <a:gd name="T33" fmla="*/ 69 h 69"/>
                <a:gd name="T34" fmla="*/ 49 w 119"/>
                <a:gd name="T35" fmla="*/ 69 h 69"/>
                <a:gd name="T36" fmla="*/ 43 w 119"/>
                <a:gd name="T37" fmla="*/ 66 h 69"/>
                <a:gd name="T38" fmla="*/ 33 w 119"/>
                <a:gd name="T39" fmla="*/ 60 h 69"/>
                <a:gd name="T40" fmla="*/ 24 w 119"/>
                <a:gd name="T41" fmla="*/ 54 h 69"/>
                <a:gd name="T42" fmla="*/ 13 w 119"/>
                <a:gd name="T43" fmla="*/ 50 h 69"/>
                <a:gd name="T44" fmla="*/ 4 w 119"/>
                <a:gd name="T45" fmla="*/ 44 h 69"/>
                <a:gd name="T46" fmla="*/ 0 w 119"/>
                <a:gd name="T47" fmla="*/ 40 h 69"/>
                <a:gd name="T48" fmla="*/ 0 w 119"/>
                <a:gd name="T49" fmla="*/ 37 h 69"/>
                <a:gd name="T50" fmla="*/ 1 w 119"/>
                <a:gd name="T51" fmla="*/ 33 h 69"/>
                <a:gd name="T52" fmla="*/ 5 w 119"/>
                <a:gd name="T53" fmla="*/ 29 h 69"/>
                <a:gd name="T54" fmla="*/ 17 w 119"/>
                <a:gd name="T55" fmla="*/ 24 h 69"/>
                <a:gd name="T56" fmla="*/ 29 w 119"/>
                <a:gd name="T57" fmla="*/ 16 h 69"/>
                <a:gd name="T58" fmla="*/ 40 w 119"/>
                <a:gd name="T59" fmla="*/ 9 h 69"/>
                <a:gd name="T60" fmla="*/ 52 w 119"/>
                <a:gd name="T61" fmla="*/ 2 h 69"/>
                <a:gd name="T62" fmla="*/ 57 w 119"/>
                <a:gd name="T63" fmla="*/ 0 h 69"/>
                <a:gd name="T64" fmla="*/ 64 w 119"/>
                <a:gd name="T65" fmla="*/ 0 h 69"/>
                <a:gd name="T66" fmla="*/ 70 w 119"/>
                <a:gd name="T67" fmla="*/ 0 h 69"/>
                <a:gd name="T68" fmla="*/ 75 w 119"/>
                <a:gd name="T69" fmla="*/ 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9" h="69">
                  <a:moveTo>
                    <a:pt x="75" y="1"/>
                  </a:moveTo>
                  <a:lnTo>
                    <a:pt x="86" y="7"/>
                  </a:lnTo>
                  <a:lnTo>
                    <a:pt x="95" y="13"/>
                  </a:lnTo>
                  <a:lnTo>
                    <a:pt x="105" y="19"/>
                  </a:lnTo>
                  <a:lnTo>
                    <a:pt x="115" y="25"/>
                  </a:lnTo>
                  <a:lnTo>
                    <a:pt x="117" y="26"/>
                  </a:lnTo>
                  <a:lnTo>
                    <a:pt x="118" y="27"/>
                  </a:lnTo>
                  <a:lnTo>
                    <a:pt x="119" y="29"/>
                  </a:lnTo>
                  <a:lnTo>
                    <a:pt x="119" y="31"/>
                  </a:lnTo>
                  <a:lnTo>
                    <a:pt x="118" y="34"/>
                  </a:lnTo>
                  <a:lnTo>
                    <a:pt x="113" y="38"/>
                  </a:lnTo>
                  <a:lnTo>
                    <a:pt x="101" y="45"/>
                  </a:lnTo>
                  <a:lnTo>
                    <a:pt x="90" y="52"/>
                  </a:lnTo>
                  <a:lnTo>
                    <a:pt x="79" y="58"/>
                  </a:lnTo>
                  <a:lnTo>
                    <a:pt x="67" y="65"/>
                  </a:lnTo>
                  <a:lnTo>
                    <a:pt x="61" y="68"/>
                  </a:lnTo>
                  <a:lnTo>
                    <a:pt x="55" y="69"/>
                  </a:lnTo>
                  <a:lnTo>
                    <a:pt x="49" y="69"/>
                  </a:lnTo>
                  <a:lnTo>
                    <a:pt x="43" y="66"/>
                  </a:lnTo>
                  <a:lnTo>
                    <a:pt x="33" y="60"/>
                  </a:lnTo>
                  <a:lnTo>
                    <a:pt x="24" y="54"/>
                  </a:lnTo>
                  <a:lnTo>
                    <a:pt x="13" y="50"/>
                  </a:lnTo>
                  <a:lnTo>
                    <a:pt x="4" y="44"/>
                  </a:lnTo>
                  <a:lnTo>
                    <a:pt x="0" y="40"/>
                  </a:lnTo>
                  <a:lnTo>
                    <a:pt x="0" y="37"/>
                  </a:lnTo>
                  <a:lnTo>
                    <a:pt x="1" y="33"/>
                  </a:lnTo>
                  <a:lnTo>
                    <a:pt x="5" y="29"/>
                  </a:lnTo>
                  <a:lnTo>
                    <a:pt x="17" y="24"/>
                  </a:lnTo>
                  <a:lnTo>
                    <a:pt x="29" y="16"/>
                  </a:lnTo>
                  <a:lnTo>
                    <a:pt x="40" y="9"/>
                  </a:lnTo>
                  <a:lnTo>
                    <a:pt x="52" y="2"/>
                  </a:lnTo>
                  <a:lnTo>
                    <a:pt x="57" y="0"/>
                  </a:lnTo>
                  <a:lnTo>
                    <a:pt x="64" y="0"/>
                  </a:lnTo>
                  <a:lnTo>
                    <a:pt x="70" y="0"/>
                  </a:lnTo>
                  <a:lnTo>
                    <a:pt x="75"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03" name="Freeform 260">
              <a:extLst>
                <a:ext uri="{FF2B5EF4-FFF2-40B4-BE49-F238E27FC236}">
                  <a16:creationId xmlns:a16="http://schemas.microsoft.com/office/drawing/2014/main" xmlns="" id="{C08B108A-9967-4C9A-83F4-4633BED29AAD}"/>
                </a:ext>
              </a:extLst>
            </p:cNvPr>
            <p:cNvSpPr>
              <a:spLocks/>
            </p:cNvSpPr>
            <p:nvPr/>
          </p:nvSpPr>
          <p:spPr bwMode="auto">
            <a:xfrm>
              <a:off x="8387006" y="3860304"/>
              <a:ext cx="27841" cy="16946"/>
            </a:xfrm>
            <a:custGeom>
              <a:avLst/>
              <a:gdLst>
                <a:gd name="T0" fmla="*/ 75 w 119"/>
                <a:gd name="T1" fmla="*/ 2 h 70"/>
                <a:gd name="T2" fmla="*/ 85 w 119"/>
                <a:gd name="T3" fmla="*/ 8 h 70"/>
                <a:gd name="T4" fmla="*/ 95 w 119"/>
                <a:gd name="T5" fmla="*/ 14 h 70"/>
                <a:gd name="T6" fmla="*/ 105 w 119"/>
                <a:gd name="T7" fmla="*/ 20 h 70"/>
                <a:gd name="T8" fmla="*/ 116 w 119"/>
                <a:gd name="T9" fmla="*/ 26 h 70"/>
                <a:gd name="T10" fmla="*/ 117 w 119"/>
                <a:gd name="T11" fmla="*/ 27 h 70"/>
                <a:gd name="T12" fmla="*/ 118 w 119"/>
                <a:gd name="T13" fmla="*/ 28 h 70"/>
                <a:gd name="T14" fmla="*/ 119 w 119"/>
                <a:gd name="T15" fmla="*/ 31 h 70"/>
                <a:gd name="T16" fmla="*/ 119 w 119"/>
                <a:gd name="T17" fmla="*/ 32 h 70"/>
                <a:gd name="T18" fmla="*/ 118 w 119"/>
                <a:gd name="T19" fmla="*/ 35 h 70"/>
                <a:gd name="T20" fmla="*/ 113 w 119"/>
                <a:gd name="T21" fmla="*/ 39 h 70"/>
                <a:gd name="T22" fmla="*/ 101 w 119"/>
                <a:gd name="T23" fmla="*/ 46 h 70"/>
                <a:gd name="T24" fmla="*/ 91 w 119"/>
                <a:gd name="T25" fmla="*/ 53 h 70"/>
                <a:gd name="T26" fmla="*/ 79 w 119"/>
                <a:gd name="T27" fmla="*/ 59 h 70"/>
                <a:gd name="T28" fmla="*/ 67 w 119"/>
                <a:gd name="T29" fmla="*/ 66 h 70"/>
                <a:gd name="T30" fmla="*/ 61 w 119"/>
                <a:gd name="T31" fmla="*/ 69 h 70"/>
                <a:gd name="T32" fmla="*/ 55 w 119"/>
                <a:gd name="T33" fmla="*/ 70 h 70"/>
                <a:gd name="T34" fmla="*/ 49 w 119"/>
                <a:gd name="T35" fmla="*/ 70 h 70"/>
                <a:gd name="T36" fmla="*/ 43 w 119"/>
                <a:gd name="T37" fmla="*/ 67 h 70"/>
                <a:gd name="T38" fmla="*/ 33 w 119"/>
                <a:gd name="T39" fmla="*/ 62 h 70"/>
                <a:gd name="T40" fmla="*/ 24 w 119"/>
                <a:gd name="T41" fmla="*/ 56 h 70"/>
                <a:gd name="T42" fmla="*/ 13 w 119"/>
                <a:gd name="T43" fmla="*/ 51 h 70"/>
                <a:gd name="T44" fmla="*/ 4 w 119"/>
                <a:gd name="T45" fmla="*/ 45 h 70"/>
                <a:gd name="T46" fmla="*/ 1 w 119"/>
                <a:gd name="T47" fmla="*/ 44 h 70"/>
                <a:gd name="T48" fmla="*/ 0 w 119"/>
                <a:gd name="T49" fmla="*/ 41 h 70"/>
                <a:gd name="T50" fmla="*/ 0 w 119"/>
                <a:gd name="T51" fmla="*/ 40 h 70"/>
                <a:gd name="T52" fmla="*/ 0 w 119"/>
                <a:gd name="T53" fmla="*/ 38 h 70"/>
                <a:gd name="T54" fmla="*/ 1 w 119"/>
                <a:gd name="T55" fmla="*/ 34 h 70"/>
                <a:gd name="T56" fmla="*/ 5 w 119"/>
                <a:gd name="T57" fmla="*/ 31 h 70"/>
                <a:gd name="T58" fmla="*/ 17 w 119"/>
                <a:gd name="T59" fmla="*/ 23 h 70"/>
                <a:gd name="T60" fmla="*/ 29 w 119"/>
                <a:gd name="T61" fmla="*/ 17 h 70"/>
                <a:gd name="T62" fmla="*/ 41 w 119"/>
                <a:gd name="T63" fmla="*/ 10 h 70"/>
                <a:gd name="T64" fmla="*/ 51 w 119"/>
                <a:gd name="T65" fmla="*/ 3 h 70"/>
                <a:gd name="T66" fmla="*/ 57 w 119"/>
                <a:gd name="T67" fmla="*/ 1 h 70"/>
                <a:gd name="T68" fmla="*/ 64 w 119"/>
                <a:gd name="T69" fmla="*/ 0 h 70"/>
                <a:gd name="T70" fmla="*/ 70 w 119"/>
                <a:gd name="T71" fmla="*/ 1 h 70"/>
                <a:gd name="T72" fmla="*/ 75 w 119"/>
                <a:gd name="T73"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9" h="70">
                  <a:moveTo>
                    <a:pt x="75" y="2"/>
                  </a:moveTo>
                  <a:lnTo>
                    <a:pt x="85" y="8"/>
                  </a:lnTo>
                  <a:lnTo>
                    <a:pt x="95" y="14"/>
                  </a:lnTo>
                  <a:lnTo>
                    <a:pt x="105" y="20"/>
                  </a:lnTo>
                  <a:lnTo>
                    <a:pt x="116" y="26"/>
                  </a:lnTo>
                  <a:lnTo>
                    <a:pt x="117" y="27"/>
                  </a:lnTo>
                  <a:lnTo>
                    <a:pt x="118" y="28"/>
                  </a:lnTo>
                  <a:lnTo>
                    <a:pt x="119" y="31"/>
                  </a:lnTo>
                  <a:lnTo>
                    <a:pt x="119" y="32"/>
                  </a:lnTo>
                  <a:lnTo>
                    <a:pt x="118" y="35"/>
                  </a:lnTo>
                  <a:lnTo>
                    <a:pt x="113" y="39"/>
                  </a:lnTo>
                  <a:lnTo>
                    <a:pt x="101" y="46"/>
                  </a:lnTo>
                  <a:lnTo>
                    <a:pt x="91" y="53"/>
                  </a:lnTo>
                  <a:lnTo>
                    <a:pt x="79" y="59"/>
                  </a:lnTo>
                  <a:lnTo>
                    <a:pt x="67" y="66"/>
                  </a:lnTo>
                  <a:lnTo>
                    <a:pt x="61" y="69"/>
                  </a:lnTo>
                  <a:lnTo>
                    <a:pt x="55" y="70"/>
                  </a:lnTo>
                  <a:lnTo>
                    <a:pt x="49" y="70"/>
                  </a:lnTo>
                  <a:lnTo>
                    <a:pt x="43" y="67"/>
                  </a:lnTo>
                  <a:lnTo>
                    <a:pt x="33" y="62"/>
                  </a:lnTo>
                  <a:lnTo>
                    <a:pt x="24" y="56"/>
                  </a:lnTo>
                  <a:lnTo>
                    <a:pt x="13" y="51"/>
                  </a:lnTo>
                  <a:lnTo>
                    <a:pt x="4" y="45"/>
                  </a:lnTo>
                  <a:lnTo>
                    <a:pt x="1" y="44"/>
                  </a:lnTo>
                  <a:lnTo>
                    <a:pt x="0" y="41"/>
                  </a:lnTo>
                  <a:lnTo>
                    <a:pt x="0" y="40"/>
                  </a:lnTo>
                  <a:lnTo>
                    <a:pt x="0" y="38"/>
                  </a:lnTo>
                  <a:lnTo>
                    <a:pt x="1" y="34"/>
                  </a:lnTo>
                  <a:lnTo>
                    <a:pt x="5" y="31"/>
                  </a:lnTo>
                  <a:lnTo>
                    <a:pt x="17" y="23"/>
                  </a:lnTo>
                  <a:lnTo>
                    <a:pt x="29" y="17"/>
                  </a:lnTo>
                  <a:lnTo>
                    <a:pt x="41" y="10"/>
                  </a:lnTo>
                  <a:lnTo>
                    <a:pt x="51" y="3"/>
                  </a:lnTo>
                  <a:lnTo>
                    <a:pt x="57" y="1"/>
                  </a:lnTo>
                  <a:lnTo>
                    <a:pt x="64" y="0"/>
                  </a:lnTo>
                  <a:lnTo>
                    <a:pt x="70" y="1"/>
                  </a:lnTo>
                  <a:lnTo>
                    <a:pt x="75"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04" name="Freeform 261">
              <a:extLst>
                <a:ext uri="{FF2B5EF4-FFF2-40B4-BE49-F238E27FC236}">
                  <a16:creationId xmlns:a16="http://schemas.microsoft.com/office/drawing/2014/main" xmlns="" id="{896DC1BC-FA5D-4F6E-B0A8-4A0079C8FB43}"/>
                </a:ext>
              </a:extLst>
            </p:cNvPr>
            <p:cNvSpPr>
              <a:spLocks/>
            </p:cNvSpPr>
            <p:nvPr/>
          </p:nvSpPr>
          <p:spPr bwMode="auto">
            <a:xfrm>
              <a:off x="8405163" y="3871198"/>
              <a:ext cx="29051" cy="16946"/>
            </a:xfrm>
            <a:custGeom>
              <a:avLst/>
              <a:gdLst>
                <a:gd name="T0" fmla="*/ 76 w 120"/>
                <a:gd name="T1" fmla="*/ 2 h 70"/>
                <a:gd name="T2" fmla="*/ 86 w 120"/>
                <a:gd name="T3" fmla="*/ 8 h 70"/>
                <a:gd name="T4" fmla="*/ 96 w 120"/>
                <a:gd name="T5" fmla="*/ 14 h 70"/>
                <a:gd name="T6" fmla="*/ 106 w 120"/>
                <a:gd name="T7" fmla="*/ 20 h 70"/>
                <a:gd name="T8" fmla="*/ 115 w 120"/>
                <a:gd name="T9" fmla="*/ 26 h 70"/>
                <a:gd name="T10" fmla="*/ 118 w 120"/>
                <a:gd name="T11" fmla="*/ 27 h 70"/>
                <a:gd name="T12" fmla="*/ 119 w 120"/>
                <a:gd name="T13" fmla="*/ 28 h 70"/>
                <a:gd name="T14" fmla="*/ 120 w 120"/>
                <a:gd name="T15" fmla="*/ 31 h 70"/>
                <a:gd name="T16" fmla="*/ 120 w 120"/>
                <a:gd name="T17" fmla="*/ 32 h 70"/>
                <a:gd name="T18" fmla="*/ 118 w 120"/>
                <a:gd name="T19" fmla="*/ 35 h 70"/>
                <a:gd name="T20" fmla="*/ 114 w 120"/>
                <a:gd name="T21" fmla="*/ 39 h 70"/>
                <a:gd name="T22" fmla="*/ 102 w 120"/>
                <a:gd name="T23" fmla="*/ 46 h 70"/>
                <a:gd name="T24" fmla="*/ 91 w 120"/>
                <a:gd name="T25" fmla="*/ 53 h 70"/>
                <a:gd name="T26" fmla="*/ 80 w 120"/>
                <a:gd name="T27" fmla="*/ 60 h 70"/>
                <a:gd name="T28" fmla="*/ 68 w 120"/>
                <a:gd name="T29" fmla="*/ 66 h 70"/>
                <a:gd name="T30" fmla="*/ 62 w 120"/>
                <a:gd name="T31" fmla="*/ 69 h 70"/>
                <a:gd name="T32" fmla="*/ 56 w 120"/>
                <a:gd name="T33" fmla="*/ 70 h 70"/>
                <a:gd name="T34" fmla="*/ 50 w 120"/>
                <a:gd name="T35" fmla="*/ 70 h 70"/>
                <a:gd name="T36" fmla="*/ 44 w 120"/>
                <a:gd name="T37" fmla="*/ 68 h 70"/>
                <a:gd name="T38" fmla="*/ 35 w 120"/>
                <a:gd name="T39" fmla="*/ 62 h 70"/>
                <a:gd name="T40" fmla="*/ 24 w 120"/>
                <a:gd name="T41" fmla="*/ 56 h 70"/>
                <a:gd name="T42" fmla="*/ 14 w 120"/>
                <a:gd name="T43" fmla="*/ 51 h 70"/>
                <a:gd name="T44" fmla="*/ 5 w 120"/>
                <a:gd name="T45" fmla="*/ 45 h 70"/>
                <a:gd name="T46" fmla="*/ 2 w 120"/>
                <a:gd name="T47" fmla="*/ 44 h 70"/>
                <a:gd name="T48" fmla="*/ 1 w 120"/>
                <a:gd name="T49" fmla="*/ 41 h 70"/>
                <a:gd name="T50" fmla="*/ 0 w 120"/>
                <a:gd name="T51" fmla="*/ 40 h 70"/>
                <a:gd name="T52" fmla="*/ 0 w 120"/>
                <a:gd name="T53" fmla="*/ 38 h 70"/>
                <a:gd name="T54" fmla="*/ 2 w 120"/>
                <a:gd name="T55" fmla="*/ 34 h 70"/>
                <a:gd name="T56" fmla="*/ 6 w 120"/>
                <a:gd name="T57" fmla="*/ 31 h 70"/>
                <a:gd name="T58" fmla="*/ 18 w 120"/>
                <a:gd name="T59" fmla="*/ 23 h 70"/>
                <a:gd name="T60" fmla="*/ 30 w 120"/>
                <a:gd name="T61" fmla="*/ 18 h 70"/>
                <a:gd name="T62" fmla="*/ 42 w 120"/>
                <a:gd name="T63" fmla="*/ 10 h 70"/>
                <a:gd name="T64" fmla="*/ 52 w 120"/>
                <a:gd name="T65" fmla="*/ 3 h 70"/>
                <a:gd name="T66" fmla="*/ 58 w 120"/>
                <a:gd name="T67" fmla="*/ 1 h 70"/>
                <a:gd name="T68" fmla="*/ 66 w 120"/>
                <a:gd name="T69" fmla="*/ 0 h 70"/>
                <a:gd name="T70" fmla="*/ 71 w 120"/>
                <a:gd name="T71" fmla="*/ 1 h 70"/>
                <a:gd name="T72" fmla="*/ 76 w 120"/>
                <a:gd name="T73"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 h="70">
                  <a:moveTo>
                    <a:pt x="76" y="2"/>
                  </a:moveTo>
                  <a:lnTo>
                    <a:pt x="86" y="8"/>
                  </a:lnTo>
                  <a:lnTo>
                    <a:pt x="96" y="14"/>
                  </a:lnTo>
                  <a:lnTo>
                    <a:pt x="106" y="20"/>
                  </a:lnTo>
                  <a:lnTo>
                    <a:pt x="115" y="26"/>
                  </a:lnTo>
                  <a:lnTo>
                    <a:pt x="118" y="27"/>
                  </a:lnTo>
                  <a:lnTo>
                    <a:pt x="119" y="28"/>
                  </a:lnTo>
                  <a:lnTo>
                    <a:pt x="120" y="31"/>
                  </a:lnTo>
                  <a:lnTo>
                    <a:pt x="120" y="32"/>
                  </a:lnTo>
                  <a:lnTo>
                    <a:pt x="118" y="35"/>
                  </a:lnTo>
                  <a:lnTo>
                    <a:pt x="114" y="39"/>
                  </a:lnTo>
                  <a:lnTo>
                    <a:pt x="102" y="46"/>
                  </a:lnTo>
                  <a:lnTo>
                    <a:pt x="91" y="53"/>
                  </a:lnTo>
                  <a:lnTo>
                    <a:pt x="80" y="60"/>
                  </a:lnTo>
                  <a:lnTo>
                    <a:pt x="68" y="66"/>
                  </a:lnTo>
                  <a:lnTo>
                    <a:pt x="62" y="69"/>
                  </a:lnTo>
                  <a:lnTo>
                    <a:pt x="56" y="70"/>
                  </a:lnTo>
                  <a:lnTo>
                    <a:pt x="50" y="70"/>
                  </a:lnTo>
                  <a:lnTo>
                    <a:pt x="44" y="68"/>
                  </a:lnTo>
                  <a:lnTo>
                    <a:pt x="35" y="62"/>
                  </a:lnTo>
                  <a:lnTo>
                    <a:pt x="24" y="56"/>
                  </a:lnTo>
                  <a:lnTo>
                    <a:pt x="14" y="51"/>
                  </a:lnTo>
                  <a:lnTo>
                    <a:pt x="5" y="45"/>
                  </a:lnTo>
                  <a:lnTo>
                    <a:pt x="2" y="44"/>
                  </a:lnTo>
                  <a:lnTo>
                    <a:pt x="1" y="41"/>
                  </a:lnTo>
                  <a:lnTo>
                    <a:pt x="0" y="40"/>
                  </a:lnTo>
                  <a:lnTo>
                    <a:pt x="0" y="38"/>
                  </a:lnTo>
                  <a:lnTo>
                    <a:pt x="2" y="34"/>
                  </a:lnTo>
                  <a:lnTo>
                    <a:pt x="6" y="31"/>
                  </a:lnTo>
                  <a:lnTo>
                    <a:pt x="18" y="23"/>
                  </a:lnTo>
                  <a:lnTo>
                    <a:pt x="30" y="18"/>
                  </a:lnTo>
                  <a:lnTo>
                    <a:pt x="42" y="10"/>
                  </a:lnTo>
                  <a:lnTo>
                    <a:pt x="52" y="3"/>
                  </a:lnTo>
                  <a:lnTo>
                    <a:pt x="58" y="1"/>
                  </a:lnTo>
                  <a:lnTo>
                    <a:pt x="66" y="0"/>
                  </a:lnTo>
                  <a:lnTo>
                    <a:pt x="71" y="1"/>
                  </a:lnTo>
                  <a:lnTo>
                    <a:pt x="76"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05" name="Freeform 262">
              <a:extLst>
                <a:ext uri="{FF2B5EF4-FFF2-40B4-BE49-F238E27FC236}">
                  <a16:creationId xmlns:a16="http://schemas.microsoft.com/office/drawing/2014/main" xmlns="" id="{16F3F447-3A42-4AA5-A61C-9420A5F37F7A}"/>
                </a:ext>
              </a:extLst>
            </p:cNvPr>
            <p:cNvSpPr>
              <a:spLocks/>
            </p:cNvSpPr>
            <p:nvPr/>
          </p:nvSpPr>
          <p:spPr bwMode="auto">
            <a:xfrm>
              <a:off x="8423320" y="3882092"/>
              <a:ext cx="36314" cy="21788"/>
            </a:xfrm>
            <a:custGeom>
              <a:avLst/>
              <a:gdLst>
                <a:gd name="T0" fmla="*/ 76 w 152"/>
                <a:gd name="T1" fmla="*/ 1 h 88"/>
                <a:gd name="T2" fmla="*/ 94 w 152"/>
                <a:gd name="T3" fmla="*/ 12 h 88"/>
                <a:gd name="T4" fmla="*/ 112 w 152"/>
                <a:gd name="T5" fmla="*/ 23 h 88"/>
                <a:gd name="T6" fmla="*/ 130 w 152"/>
                <a:gd name="T7" fmla="*/ 33 h 88"/>
                <a:gd name="T8" fmla="*/ 148 w 152"/>
                <a:gd name="T9" fmla="*/ 43 h 88"/>
                <a:gd name="T10" fmla="*/ 150 w 152"/>
                <a:gd name="T11" fmla="*/ 45 h 88"/>
                <a:gd name="T12" fmla="*/ 151 w 152"/>
                <a:gd name="T13" fmla="*/ 46 h 88"/>
                <a:gd name="T14" fmla="*/ 152 w 152"/>
                <a:gd name="T15" fmla="*/ 48 h 88"/>
                <a:gd name="T16" fmla="*/ 152 w 152"/>
                <a:gd name="T17" fmla="*/ 50 h 88"/>
                <a:gd name="T18" fmla="*/ 150 w 152"/>
                <a:gd name="T19" fmla="*/ 53 h 88"/>
                <a:gd name="T20" fmla="*/ 147 w 152"/>
                <a:gd name="T21" fmla="*/ 57 h 88"/>
                <a:gd name="T22" fmla="*/ 135 w 152"/>
                <a:gd name="T23" fmla="*/ 64 h 88"/>
                <a:gd name="T24" fmla="*/ 124 w 152"/>
                <a:gd name="T25" fmla="*/ 70 h 88"/>
                <a:gd name="T26" fmla="*/ 112 w 152"/>
                <a:gd name="T27" fmla="*/ 77 h 88"/>
                <a:gd name="T28" fmla="*/ 100 w 152"/>
                <a:gd name="T29" fmla="*/ 84 h 88"/>
                <a:gd name="T30" fmla="*/ 94 w 152"/>
                <a:gd name="T31" fmla="*/ 87 h 88"/>
                <a:gd name="T32" fmla="*/ 88 w 152"/>
                <a:gd name="T33" fmla="*/ 88 h 88"/>
                <a:gd name="T34" fmla="*/ 82 w 152"/>
                <a:gd name="T35" fmla="*/ 87 h 88"/>
                <a:gd name="T36" fmla="*/ 76 w 152"/>
                <a:gd name="T37" fmla="*/ 86 h 88"/>
                <a:gd name="T38" fmla="*/ 59 w 152"/>
                <a:gd name="T39" fmla="*/ 75 h 88"/>
                <a:gd name="T40" fmla="*/ 41 w 152"/>
                <a:gd name="T41" fmla="*/ 64 h 88"/>
                <a:gd name="T42" fmla="*/ 23 w 152"/>
                <a:gd name="T43" fmla="*/ 55 h 88"/>
                <a:gd name="T44" fmla="*/ 5 w 152"/>
                <a:gd name="T45" fmla="*/ 44 h 88"/>
                <a:gd name="T46" fmla="*/ 1 w 152"/>
                <a:gd name="T47" fmla="*/ 40 h 88"/>
                <a:gd name="T48" fmla="*/ 0 w 152"/>
                <a:gd name="T49" fmla="*/ 37 h 88"/>
                <a:gd name="T50" fmla="*/ 3 w 152"/>
                <a:gd name="T51" fmla="*/ 33 h 88"/>
                <a:gd name="T52" fmla="*/ 6 w 152"/>
                <a:gd name="T53" fmla="*/ 30 h 88"/>
                <a:gd name="T54" fmla="*/ 18 w 152"/>
                <a:gd name="T55" fmla="*/ 23 h 88"/>
                <a:gd name="T56" fmla="*/ 30 w 152"/>
                <a:gd name="T57" fmla="*/ 17 h 88"/>
                <a:gd name="T58" fmla="*/ 41 w 152"/>
                <a:gd name="T59" fmla="*/ 9 h 88"/>
                <a:gd name="T60" fmla="*/ 53 w 152"/>
                <a:gd name="T61" fmla="*/ 2 h 88"/>
                <a:gd name="T62" fmla="*/ 59 w 152"/>
                <a:gd name="T63" fmla="*/ 0 h 88"/>
                <a:gd name="T64" fmla="*/ 64 w 152"/>
                <a:gd name="T65" fmla="*/ 0 h 88"/>
                <a:gd name="T66" fmla="*/ 72 w 152"/>
                <a:gd name="T67" fmla="*/ 0 h 88"/>
                <a:gd name="T68" fmla="*/ 76 w 152"/>
                <a:gd name="T69" fmla="*/ 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2" h="88">
                  <a:moveTo>
                    <a:pt x="76" y="1"/>
                  </a:moveTo>
                  <a:lnTo>
                    <a:pt x="94" y="12"/>
                  </a:lnTo>
                  <a:lnTo>
                    <a:pt x="112" y="23"/>
                  </a:lnTo>
                  <a:lnTo>
                    <a:pt x="130" y="33"/>
                  </a:lnTo>
                  <a:lnTo>
                    <a:pt x="148" y="43"/>
                  </a:lnTo>
                  <a:lnTo>
                    <a:pt x="150" y="45"/>
                  </a:lnTo>
                  <a:lnTo>
                    <a:pt x="151" y="46"/>
                  </a:lnTo>
                  <a:lnTo>
                    <a:pt x="152" y="48"/>
                  </a:lnTo>
                  <a:lnTo>
                    <a:pt x="152" y="50"/>
                  </a:lnTo>
                  <a:lnTo>
                    <a:pt x="150" y="53"/>
                  </a:lnTo>
                  <a:lnTo>
                    <a:pt x="147" y="57"/>
                  </a:lnTo>
                  <a:lnTo>
                    <a:pt x="135" y="64"/>
                  </a:lnTo>
                  <a:lnTo>
                    <a:pt x="124" y="70"/>
                  </a:lnTo>
                  <a:lnTo>
                    <a:pt x="112" y="77"/>
                  </a:lnTo>
                  <a:lnTo>
                    <a:pt x="100" y="84"/>
                  </a:lnTo>
                  <a:lnTo>
                    <a:pt x="94" y="87"/>
                  </a:lnTo>
                  <a:lnTo>
                    <a:pt x="88" y="88"/>
                  </a:lnTo>
                  <a:lnTo>
                    <a:pt x="82" y="87"/>
                  </a:lnTo>
                  <a:lnTo>
                    <a:pt x="76" y="86"/>
                  </a:lnTo>
                  <a:lnTo>
                    <a:pt x="59" y="75"/>
                  </a:lnTo>
                  <a:lnTo>
                    <a:pt x="41" y="64"/>
                  </a:lnTo>
                  <a:lnTo>
                    <a:pt x="23" y="55"/>
                  </a:lnTo>
                  <a:lnTo>
                    <a:pt x="5" y="44"/>
                  </a:lnTo>
                  <a:lnTo>
                    <a:pt x="1" y="40"/>
                  </a:lnTo>
                  <a:lnTo>
                    <a:pt x="0" y="37"/>
                  </a:lnTo>
                  <a:lnTo>
                    <a:pt x="3" y="33"/>
                  </a:lnTo>
                  <a:lnTo>
                    <a:pt x="6" y="30"/>
                  </a:lnTo>
                  <a:lnTo>
                    <a:pt x="18" y="23"/>
                  </a:lnTo>
                  <a:lnTo>
                    <a:pt x="30" y="17"/>
                  </a:lnTo>
                  <a:lnTo>
                    <a:pt x="41" y="9"/>
                  </a:lnTo>
                  <a:lnTo>
                    <a:pt x="53" y="2"/>
                  </a:lnTo>
                  <a:lnTo>
                    <a:pt x="59" y="0"/>
                  </a:lnTo>
                  <a:lnTo>
                    <a:pt x="64" y="0"/>
                  </a:lnTo>
                  <a:lnTo>
                    <a:pt x="72" y="0"/>
                  </a:lnTo>
                  <a:lnTo>
                    <a:pt x="76"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06" name="Freeform 263">
              <a:extLst>
                <a:ext uri="{FF2B5EF4-FFF2-40B4-BE49-F238E27FC236}">
                  <a16:creationId xmlns:a16="http://schemas.microsoft.com/office/drawing/2014/main" xmlns="" id="{AF611D60-67E3-422D-A580-4B407E98E2A8}"/>
                </a:ext>
              </a:extLst>
            </p:cNvPr>
            <p:cNvSpPr>
              <a:spLocks/>
            </p:cNvSpPr>
            <p:nvPr/>
          </p:nvSpPr>
          <p:spPr bwMode="auto">
            <a:xfrm>
              <a:off x="8449951" y="3897828"/>
              <a:ext cx="29051" cy="16946"/>
            </a:xfrm>
            <a:custGeom>
              <a:avLst/>
              <a:gdLst>
                <a:gd name="T0" fmla="*/ 75 w 117"/>
                <a:gd name="T1" fmla="*/ 3 h 68"/>
                <a:gd name="T2" fmla="*/ 85 w 117"/>
                <a:gd name="T3" fmla="*/ 7 h 68"/>
                <a:gd name="T4" fmla="*/ 94 w 117"/>
                <a:gd name="T5" fmla="*/ 13 h 68"/>
                <a:gd name="T6" fmla="*/ 104 w 117"/>
                <a:gd name="T7" fmla="*/ 19 h 68"/>
                <a:gd name="T8" fmla="*/ 113 w 117"/>
                <a:gd name="T9" fmla="*/ 24 h 68"/>
                <a:gd name="T10" fmla="*/ 117 w 117"/>
                <a:gd name="T11" fmla="*/ 28 h 68"/>
                <a:gd name="T12" fmla="*/ 117 w 117"/>
                <a:gd name="T13" fmla="*/ 31 h 68"/>
                <a:gd name="T14" fmla="*/ 116 w 117"/>
                <a:gd name="T15" fmla="*/ 35 h 68"/>
                <a:gd name="T16" fmla="*/ 112 w 117"/>
                <a:gd name="T17" fmla="*/ 37 h 68"/>
                <a:gd name="T18" fmla="*/ 100 w 117"/>
                <a:gd name="T19" fmla="*/ 44 h 68"/>
                <a:gd name="T20" fmla="*/ 87 w 117"/>
                <a:gd name="T21" fmla="*/ 51 h 68"/>
                <a:gd name="T22" fmla="*/ 75 w 117"/>
                <a:gd name="T23" fmla="*/ 59 h 68"/>
                <a:gd name="T24" fmla="*/ 63 w 117"/>
                <a:gd name="T25" fmla="*/ 66 h 68"/>
                <a:gd name="T26" fmla="*/ 58 w 117"/>
                <a:gd name="T27" fmla="*/ 68 h 68"/>
                <a:gd name="T28" fmla="*/ 53 w 117"/>
                <a:gd name="T29" fmla="*/ 68 h 68"/>
                <a:gd name="T30" fmla="*/ 47 w 117"/>
                <a:gd name="T31" fmla="*/ 68 h 68"/>
                <a:gd name="T32" fmla="*/ 42 w 117"/>
                <a:gd name="T33" fmla="*/ 67 h 68"/>
                <a:gd name="T34" fmla="*/ 32 w 117"/>
                <a:gd name="T35" fmla="*/ 61 h 68"/>
                <a:gd name="T36" fmla="*/ 23 w 117"/>
                <a:gd name="T37" fmla="*/ 55 h 68"/>
                <a:gd name="T38" fmla="*/ 13 w 117"/>
                <a:gd name="T39" fmla="*/ 50 h 68"/>
                <a:gd name="T40" fmla="*/ 4 w 117"/>
                <a:gd name="T41" fmla="*/ 44 h 68"/>
                <a:gd name="T42" fmla="*/ 0 w 117"/>
                <a:gd name="T43" fmla="*/ 42 h 68"/>
                <a:gd name="T44" fmla="*/ 0 w 117"/>
                <a:gd name="T45" fmla="*/ 38 h 68"/>
                <a:gd name="T46" fmla="*/ 1 w 117"/>
                <a:gd name="T47" fmla="*/ 35 h 68"/>
                <a:gd name="T48" fmla="*/ 5 w 117"/>
                <a:gd name="T49" fmla="*/ 31 h 68"/>
                <a:gd name="T50" fmla="*/ 17 w 117"/>
                <a:gd name="T51" fmla="*/ 24 h 68"/>
                <a:gd name="T52" fmla="*/ 29 w 117"/>
                <a:gd name="T53" fmla="*/ 18 h 68"/>
                <a:gd name="T54" fmla="*/ 41 w 117"/>
                <a:gd name="T55" fmla="*/ 11 h 68"/>
                <a:gd name="T56" fmla="*/ 53 w 117"/>
                <a:gd name="T57" fmla="*/ 4 h 68"/>
                <a:gd name="T58" fmla="*/ 58 w 117"/>
                <a:gd name="T59" fmla="*/ 1 h 68"/>
                <a:gd name="T60" fmla="*/ 64 w 117"/>
                <a:gd name="T61" fmla="*/ 0 h 68"/>
                <a:gd name="T62" fmla="*/ 70 w 117"/>
                <a:gd name="T63" fmla="*/ 0 h 68"/>
                <a:gd name="T64" fmla="*/ 75 w 117"/>
                <a:gd name="T65" fmla="*/ 3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 h="68">
                  <a:moveTo>
                    <a:pt x="75" y="3"/>
                  </a:moveTo>
                  <a:lnTo>
                    <a:pt x="85" y="7"/>
                  </a:lnTo>
                  <a:lnTo>
                    <a:pt x="94" y="13"/>
                  </a:lnTo>
                  <a:lnTo>
                    <a:pt x="104" y="19"/>
                  </a:lnTo>
                  <a:lnTo>
                    <a:pt x="113" y="24"/>
                  </a:lnTo>
                  <a:lnTo>
                    <a:pt x="117" y="28"/>
                  </a:lnTo>
                  <a:lnTo>
                    <a:pt x="117" y="31"/>
                  </a:lnTo>
                  <a:lnTo>
                    <a:pt x="116" y="35"/>
                  </a:lnTo>
                  <a:lnTo>
                    <a:pt x="112" y="37"/>
                  </a:lnTo>
                  <a:lnTo>
                    <a:pt x="100" y="44"/>
                  </a:lnTo>
                  <a:lnTo>
                    <a:pt x="87" y="51"/>
                  </a:lnTo>
                  <a:lnTo>
                    <a:pt x="75" y="59"/>
                  </a:lnTo>
                  <a:lnTo>
                    <a:pt x="63" y="66"/>
                  </a:lnTo>
                  <a:lnTo>
                    <a:pt x="58" y="68"/>
                  </a:lnTo>
                  <a:lnTo>
                    <a:pt x="53" y="68"/>
                  </a:lnTo>
                  <a:lnTo>
                    <a:pt x="47" y="68"/>
                  </a:lnTo>
                  <a:lnTo>
                    <a:pt x="42" y="67"/>
                  </a:lnTo>
                  <a:lnTo>
                    <a:pt x="32" y="61"/>
                  </a:lnTo>
                  <a:lnTo>
                    <a:pt x="23" y="55"/>
                  </a:lnTo>
                  <a:lnTo>
                    <a:pt x="13" y="50"/>
                  </a:lnTo>
                  <a:lnTo>
                    <a:pt x="4" y="44"/>
                  </a:lnTo>
                  <a:lnTo>
                    <a:pt x="0" y="42"/>
                  </a:lnTo>
                  <a:lnTo>
                    <a:pt x="0" y="38"/>
                  </a:lnTo>
                  <a:lnTo>
                    <a:pt x="1" y="35"/>
                  </a:lnTo>
                  <a:lnTo>
                    <a:pt x="5" y="31"/>
                  </a:lnTo>
                  <a:lnTo>
                    <a:pt x="17" y="24"/>
                  </a:lnTo>
                  <a:lnTo>
                    <a:pt x="29" y="18"/>
                  </a:lnTo>
                  <a:lnTo>
                    <a:pt x="41" y="11"/>
                  </a:lnTo>
                  <a:lnTo>
                    <a:pt x="53" y="4"/>
                  </a:lnTo>
                  <a:lnTo>
                    <a:pt x="58" y="1"/>
                  </a:lnTo>
                  <a:lnTo>
                    <a:pt x="64" y="0"/>
                  </a:lnTo>
                  <a:lnTo>
                    <a:pt x="70" y="0"/>
                  </a:lnTo>
                  <a:lnTo>
                    <a:pt x="75"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07" name="Freeform 264">
              <a:extLst>
                <a:ext uri="{FF2B5EF4-FFF2-40B4-BE49-F238E27FC236}">
                  <a16:creationId xmlns:a16="http://schemas.microsoft.com/office/drawing/2014/main" xmlns="" id="{DBD1CA9B-9E9D-46D0-97BD-C24CA4D633E6}"/>
                </a:ext>
              </a:extLst>
            </p:cNvPr>
            <p:cNvSpPr>
              <a:spLocks/>
            </p:cNvSpPr>
            <p:nvPr/>
          </p:nvSpPr>
          <p:spPr bwMode="auto">
            <a:xfrm>
              <a:off x="8233277" y="3833673"/>
              <a:ext cx="156150" cy="90785"/>
            </a:xfrm>
            <a:custGeom>
              <a:avLst/>
              <a:gdLst>
                <a:gd name="T0" fmla="*/ 272 w 645"/>
                <a:gd name="T1" fmla="*/ 17 h 376"/>
                <a:gd name="T2" fmla="*/ 320 w 645"/>
                <a:gd name="T3" fmla="*/ 46 h 376"/>
                <a:gd name="T4" fmla="*/ 370 w 645"/>
                <a:gd name="T5" fmla="*/ 74 h 376"/>
                <a:gd name="T6" fmla="*/ 419 w 645"/>
                <a:gd name="T7" fmla="*/ 103 h 376"/>
                <a:gd name="T8" fmla="*/ 469 w 645"/>
                <a:gd name="T9" fmla="*/ 131 h 376"/>
                <a:gd name="T10" fmla="*/ 518 w 645"/>
                <a:gd name="T11" fmla="*/ 160 h 376"/>
                <a:gd name="T12" fmla="*/ 568 w 645"/>
                <a:gd name="T13" fmla="*/ 189 h 376"/>
                <a:gd name="T14" fmla="*/ 617 w 645"/>
                <a:gd name="T15" fmla="*/ 217 h 376"/>
                <a:gd name="T16" fmla="*/ 644 w 645"/>
                <a:gd name="T17" fmla="*/ 233 h 376"/>
                <a:gd name="T18" fmla="*/ 645 w 645"/>
                <a:gd name="T19" fmla="*/ 236 h 376"/>
                <a:gd name="T20" fmla="*/ 644 w 645"/>
                <a:gd name="T21" fmla="*/ 242 h 376"/>
                <a:gd name="T22" fmla="*/ 613 w 645"/>
                <a:gd name="T23" fmla="*/ 261 h 376"/>
                <a:gd name="T24" fmla="*/ 558 w 645"/>
                <a:gd name="T25" fmla="*/ 293 h 376"/>
                <a:gd name="T26" fmla="*/ 504 w 645"/>
                <a:gd name="T27" fmla="*/ 324 h 376"/>
                <a:gd name="T28" fmla="*/ 450 w 645"/>
                <a:gd name="T29" fmla="*/ 356 h 376"/>
                <a:gd name="T30" fmla="*/ 417 w 645"/>
                <a:gd name="T31" fmla="*/ 374 h 376"/>
                <a:gd name="T32" fmla="*/ 405 w 645"/>
                <a:gd name="T33" fmla="*/ 376 h 376"/>
                <a:gd name="T34" fmla="*/ 374 w 645"/>
                <a:gd name="T35" fmla="*/ 359 h 376"/>
                <a:gd name="T36" fmla="*/ 325 w 645"/>
                <a:gd name="T37" fmla="*/ 330 h 376"/>
                <a:gd name="T38" fmla="*/ 275 w 645"/>
                <a:gd name="T39" fmla="*/ 302 h 376"/>
                <a:gd name="T40" fmla="*/ 226 w 645"/>
                <a:gd name="T41" fmla="*/ 273 h 376"/>
                <a:gd name="T42" fmla="*/ 176 w 645"/>
                <a:gd name="T43" fmla="*/ 245 h 376"/>
                <a:gd name="T44" fmla="*/ 128 w 645"/>
                <a:gd name="T45" fmla="*/ 216 h 376"/>
                <a:gd name="T46" fmla="*/ 78 w 645"/>
                <a:gd name="T47" fmla="*/ 187 h 376"/>
                <a:gd name="T48" fmla="*/ 29 w 645"/>
                <a:gd name="T49" fmla="*/ 159 h 376"/>
                <a:gd name="T50" fmla="*/ 3 w 645"/>
                <a:gd name="T51" fmla="*/ 143 h 376"/>
                <a:gd name="T52" fmla="*/ 0 w 645"/>
                <a:gd name="T53" fmla="*/ 140 h 376"/>
                <a:gd name="T54" fmla="*/ 2 w 645"/>
                <a:gd name="T55" fmla="*/ 134 h 376"/>
                <a:gd name="T56" fmla="*/ 33 w 645"/>
                <a:gd name="T57" fmla="*/ 115 h 376"/>
                <a:gd name="T58" fmla="*/ 87 w 645"/>
                <a:gd name="T59" fmla="*/ 83 h 376"/>
                <a:gd name="T60" fmla="*/ 141 w 645"/>
                <a:gd name="T61" fmla="*/ 52 h 376"/>
                <a:gd name="T62" fmla="*/ 195 w 645"/>
                <a:gd name="T63" fmla="*/ 20 h 376"/>
                <a:gd name="T64" fmla="*/ 229 w 645"/>
                <a:gd name="T65" fmla="*/ 2 h 376"/>
                <a:gd name="T66" fmla="*/ 241 w 645"/>
                <a:gd name="T67" fmla="*/ 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45" h="376">
                  <a:moveTo>
                    <a:pt x="247" y="3"/>
                  </a:moveTo>
                  <a:lnTo>
                    <a:pt x="272" y="17"/>
                  </a:lnTo>
                  <a:lnTo>
                    <a:pt x="295" y="31"/>
                  </a:lnTo>
                  <a:lnTo>
                    <a:pt x="320" y="46"/>
                  </a:lnTo>
                  <a:lnTo>
                    <a:pt x="345" y="60"/>
                  </a:lnTo>
                  <a:lnTo>
                    <a:pt x="370" y="74"/>
                  </a:lnTo>
                  <a:lnTo>
                    <a:pt x="394" y="89"/>
                  </a:lnTo>
                  <a:lnTo>
                    <a:pt x="419" y="103"/>
                  </a:lnTo>
                  <a:lnTo>
                    <a:pt x="444" y="117"/>
                  </a:lnTo>
                  <a:lnTo>
                    <a:pt x="469" y="131"/>
                  </a:lnTo>
                  <a:lnTo>
                    <a:pt x="493" y="146"/>
                  </a:lnTo>
                  <a:lnTo>
                    <a:pt x="518" y="160"/>
                  </a:lnTo>
                  <a:lnTo>
                    <a:pt x="543" y="174"/>
                  </a:lnTo>
                  <a:lnTo>
                    <a:pt x="568" y="189"/>
                  </a:lnTo>
                  <a:lnTo>
                    <a:pt x="592" y="203"/>
                  </a:lnTo>
                  <a:lnTo>
                    <a:pt x="617" y="217"/>
                  </a:lnTo>
                  <a:lnTo>
                    <a:pt x="642" y="231"/>
                  </a:lnTo>
                  <a:lnTo>
                    <a:pt x="644" y="233"/>
                  </a:lnTo>
                  <a:lnTo>
                    <a:pt x="645" y="235"/>
                  </a:lnTo>
                  <a:lnTo>
                    <a:pt x="645" y="236"/>
                  </a:lnTo>
                  <a:lnTo>
                    <a:pt x="645" y="239"/>
                  </a:lnTo>
                  <a:lnTo>
                    <a:pt x="644" y="242"/>
                  </a:lnTo>
                  <a:lnTo>
                    <a:pt x="640" y="246"/>
                  </a:lnTo>
                  <a:lnTo>
                    <a:pt x="613" y="261"/>
                  </a:lnTo>
                  <a:lnTo>
                    <a:pt x="586" y="277"/>
                  </a:lnTo>
                  <a:lnTo>
                    <a:pt x="558" y="293"/>
                  </a:lnTo>
                  <a:lnTo>
                    <a:pt x="531" y="309"/>
                  </a:lnTo>
                  <a:lnTo>
                    <a:pt x="504" y="324"/>
                  </a:lnTo>
                  <a:lnTo>
                    <a:pt x="476" y="341"/>
                  </a:lnTo>
                  <a:lnTo>
                    <a:pt x="450" y="356"/>
                  </a:lnTo>
                  <a:lnTo>
                    <a:pt x="423" y="372"/>
                  </a:lnTo>
                  <a:lnTo>
                    <a:pt x="417" y="374"/>
                  </a:lnTo>
                  <a:lnTo>
                    <a:pt x="411" y="376"/>
                  </a:lnTo>
                  <a:lnTo>
                    <a:pt x="405" y="376"/>
                  </a:lnTo>
                  <a:lnTo>
                    <a:pt x="399" y="373"/>
                  </a:lnTo>
                  <a:lnTo>
                    <a:pt x="374" y="359"/>
                  </a:lnTo>
                  <a:lnTo>
                    <a:pt x="350" y="345"/>
                  </a:lnTo>
                  <a:lnTo>
                    <a:pt x="325" y="330"/>
                  </a:lnTo>
                  <a:lnTo>
                    <a:pt x="300" y="316"/>
                  </a:lnTo>
                  <a:lnTo>
                    <a:pt x="275" y="302"/>
                  </a:lnTo>
                  <a:lnTo>
                    <a:pt x="251" y="287"/>
                  </a:lnTo>
                  <a:lnTo>
                    <a:pt x="226" y="273"/>
                  </a:lnTo>
                  <a:lnTo>
                    <a:pt x="201" y="259"/>
                  </a:lnTo>
                  <a:lnTo>
                    <a:pt x="176" y="245"/>
                  </a:lnTo>
                  <a:lnTo>
                    <a:pt x="153" y="230"/>
                  </a:lnTo>
                  <a:lnTo>
                    <a:pt x="128" y="216"/>
                  </a:lnTo>
                  <a:lnTo>
                    <a:pt x="103" y="202"/>
                  </a:lnTo>
                  <a:lnTo>
                    <a:pt x="78" y="187"/>
                  </a:lnTo>
                  <a:lnTo>
                    <a:pt x="54" y="173"/>
                  </a:lnTo>
                  <a:lnTo>
                    <a:pt x="29" y="159"/>
                  </a:lnTo>
                  <a:lnTo>
                    <a:pt x="4" y="145"/>
                  </a:lnTo>
                  <a:lnTo>
                    <a:pt x="3" y="143"/>
                  </a:lnTo>
                  <a:lnTo>
                    <a:pt x="0" y="141"/>
                  </a:lnTo>
                  <a:lnTo>
                    <a:pt x="0" y="140"/>
                  </a:lnTo>
                  <a:lnTo>
                    <a:pt x="0" y="137"/>
                  </a:lnTo>
                  <a:lnTo>
                    <a:pt x="2" y="134"/>
                  </a:lnTo>
                  <a:lnTo>
                    <a:pt x="5" y="131"/>
                  </a:lnTo>
                  <a:lnTo>
                    <a:pt x="33" y="115"/>
                  </a:lnTo>
                  <a:lnTo>
                    <a:pt x="60" y="99"/>
                  </a:lnTo>
                  <a:lnTo>
                    <a:pt x="87" y="83"/>
                  </a:lnTo>
                  <a:lnTo>
                    <a:pt x="115" y="67"/>
                  </a:lnTo>
                  <a:lnTo>
                    <a:pt x="141" y="52"/>
                  </a:lnTo>
                  <a:lnTo>
                    <a:pt x="168" y="35"/>
                  </a:lnTo>
                  <a:lnTo>
                    <a:pt x="195" y="20"/>
                  </a:lnTo>
                  <a:lnTo>
                    <a:pt x="223" y="4"/>
                  </a:lnTo>
                  <a:lnTo>
                    <a:pt x="229" y="2"/>
                  </a:lnTo>
                  <a:lnTo>
                    <a:pt x="235" y="0"/>
                  </a:lnTo>
                  <a:lnTo>
                    <a:pt x="241" y="0"/>
                  </a:lnTo>
                  <a:lnTo>
                    <a:pt x="247"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08" name="Freeform 265">
              <a:extLst>
                <a:ext uri="{FF2B5EF4-FFF2-40B4-BE49-F238E27FC236}">
                  <a16:creationId xmlns:a16="http://schemas.microsoft.com/office/drawing/2014/main" xmlns="" id="{220DDA28-A171-4BB5-AEE2-2BD1EB694B97}"/>
                </a:ext>
              </a:extLst>
            </p:cNvPr>
            <p:cNvSpPr>
              <a:spLocks/>
            </p:cNvSpPr>
            <p:nvPr/>
          </p:nvSpPr>
          <p:spPr bwMode="auto">
            <a:xfrm>
              <a:off x="8216330" y="3868777"/>
              <a:ext cx="59313" cy="35104"/>
            </a:xfrm>
            <a:custGeom>
              <a:avLst/>
              <a:gdLst>
                <a:gd name="T0" fmla="*/ 51 w 248"/>
                <a:gd name="T1" fmla="*/ 0 h 144"/>
                <a:gd name="T2" fmla="*/ 76 w 248"/>
                <a:gd name="T3" fmla="*/ 15 h 144"/>
                <a:gd name="T4" fmla="*/ 100 w 248"/>
                <a:gd name="T5" fmla="*/ 29 h 144"/>
                <a:gd name="T6" fmla="*/ 125 w 248"/>
                <a:gd name="T7" fmla="*/ 43 h 144"/>
                <a:gd name="T8" fmla="*/ 150 w 248"/>
                <a:gd name="T9" fmla="*/ 57 h 144"/>
                <a:gd name="T10" fmla="*/ 174 w 248"/>
                <a:gd name="T11" fmla="*/ 72 h 144"/>
                <a:gd name="T12" fmla="*/ 199 w 248"/>
                <a:gd name="T13" fmla="*/ 86 h 144"/>
                <a:gd name="T14" fmla="*/ 223 w 248"/>
                <a:gd name="T15" fmla="*/ 100 h 144"/>
                <a:gd name="T16" fmla="*/ 247 w 248"/>
                <a:gd name="T17" fmla="*/ 113 h 144"/>
                <a:gd name="T18" fmla="*/ 248 w 248"/>
                <a:gd name="T19" fmla="*/ 116 h 144"/>
                <a:gd name="T20" fmla="*/ 247 w 248"/>
                <a:gd name="T21" fmla="*/ 117 h 144"/>
                <a:gd name="T22" fmla="*/ 235 w 248"/>
                <a:gd name="T23" fmla="*/ 123 h 144"/>
                <a:gd name="T24" fmla="*/ 225 w 248"/>
                <a:gd name="T25" fmla="*/ 130 h 144"/>
                <a:gd name="T26" fmla="*/ 213 w 248"/>
                <a:gd name="T27" fmla="*/ 137 h 144"/>
                <a:gd name="T28" fmla="*/ 202 w 248"/>
                <a:gd name="T29" fmla="*/ 143 h 144"/>
                <a:gd name="T30" fmla="*/ 200 w 248"/>
                <a:gd name="T31" fmla="*/ 144 h 144"/>
                <a:gd name="T32" fmla="*/ 197 w 248"/>
                <a:gd name="T33" fmla="*/ 143 h 144"/>
                <a:gd name="T34" fmla="*/ 172 w 248"/>
                <a:gd name="T35" fmla="*/ 129 h 144"/>
                <a:gd name="T36" fmla="*/ 149 w 248"/>
                <a:gd name="T37" fmla="*/ 115 h 144"/>
                <a:gd name="T38" fmla="*/ 124 w 248"/>
                <a:gd name="T39" fmla="*/ 100 h 144"/>
                <a:gd name="T40" fmla="*/ 99 w 248"/>
                <a:gd name="T41" fmla="*/ 86 h 144"/>
                <a:gd name="T42" fmla="*/ 75 w 248"/>
                <a:gd name="T43" fmla="*/ 72 h 144"/>
                <a:gd name="T44" fmla="*/ 50 w 248"/>
                <a:gd name="T45" fmla="*/ 57 h 144"/>
                <a:gd name="T46" fmla="*/ 26 w 248"/>
                <a:gd name="T47" fmla="*/ 44 h 144"/>
                <a:gd name="T48" fmla="*/ 1 w 248"/>
                <a:gd name="T49" fmla="*/ 30 h 144"/>
                <a:gd name="T50" fmla="*/ 0 w 248"/>
                <a:gd name="T51" fmla="*/ 28 h 144"/>
                <a:gd name="T52" fmla="*/ 1 w 248"/>
                <a:gd name="T53" fmla="*/ 27 h 144"/>
                <a:gd name="T54" fmla="*/ 13 w 248"/>
                <a:gd name="T55" fmla="*/ 21 h 144"/>
                <a:gd name="T56" fmla="*/ 24 w 248"/>
                <a:gd name="T57" fmla="*/ 13 h 144"/>
                <a:gd name="T58" fmla="*/ 34 w 248"/>
                <a:gd name="T59" fmla="*/ 7 h 144"/>
                <a:gd name="T60" fmla="*/ 46 w 248"/>
                <a:gd name="T61" fmla="*/ 0 h 144"/>
                <a:gd name="T62" fmla="*/ 49 w 248"/>
                <a:gd name="T63" fmla="*/ 0 h 144"/>
                <a:gd name="T64" fmla="*/ 51 w 248"/>
                <a:gd name="T65"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8" h="144">
                  <a:moveTo>
                    <a:pt x="51" y="0"/>
                  </a:moveTo>
                  <a:lnTo>
                    <a:pt x="76" y="15"/>
                  </a:lnTo>
                  <a:lnTo>
                    <a:pt x="100" y="29"/>
                  </a:lnTo>
                  <a:lnTo>
                    <a:pt x="125" y="43"/>
                  </a:lnTo>
                  <a:lnTo>
                    <a:pt x="150" y="57"/>
                  </a:lnTo>
                  <a:lnTo>
                    <a:pt x="174" y="72"/>
                  </a:lnTo>
                  <a:lnTo>
                    <a:pt x="199" y="86"/>
                  </a:lnTo>
                  <a:lnTo>
                    <a:pt x="223" y="100"/>
                  </a:lnTo>
                  <a:lnTo>
                    <a:pt x="247" y="113"/>
                  </a:lnTo>
                  <a:lnTo>
                    <a:pt x="248" y="116"/>
                  </a:lnTo>
                  <a:lnTo>
                    <a:pt x="247" y="117"/>
                  </a:lnTo>
                  <a:lnTo>
                    <a:pt x="235" y="123"/>
                  </a:lnTo>
                  <a:lnTo>
                    <a:pt x="225" y="130"/>
                  </a:lnTo>
                  <a:lnTo>
                    <a:pt x="213" y="137"/>
                  </a:lnTo>
                  <a:lnTo>
                    <a:pt x="202" y="143"/>
                  </a:lnTo>
                  <a:lnTo>
                    <a:pt x="200" y="144"/>
                  </a:lnTo>
                  <a:lnTo>
                    <a:pt x="197" y="143"/>
                  </a:lnTo>
                  <a:lnTo>
                    <a:pt x="172" y="129"/>
                  </a:lnTo>
                  <a:lnTo>
                    <a:pt x="149" y="115"/>
                  </a:lnTo>
                  <a:lnTo>
                    <a:pt x="124" y="100"/>
                  </a:lnTo>
                  <a:lnTo>
                    <a:pt x="99" y="86"/>
                  </a:lnTo>
                  <a:lnTo>
                    <a:pt x="75" y="72"/>
                  </a:lnTo>
                  <a:lnTo>
                    <a:pt x="50" y="57"/>
                  </a:lnTo>
                  <a:lnTo>
                    <a:pt x="26" y="44"/>
                  </a:lnTo>
                  <a:lnTo>
                    <a:pt x="1" y="30"/>
                  </a:lnTo>
                  <a:lnTo>
                    <a:pt x="0" y="28"/>
                  </a:lnTo>
                  <a:lnTo>
                    <a:pt x="1" y="27"/>
                  </a:lnTo>
                  <a:lnTo>
                    <a:pt x="13" y="21"/>
                  </a:lnTo>
                  <a:lnTo>
                    <a:pt x="24" y="13"/>
                  </a:lnTo>
                  <a:lnTo>
                    <a:pt x="34" y="7"/>
                  </a:lnTo>
                  <a:lnTo>
                    <a:pt x="46" y="0"/>
                  </a:lnTo>
                  <a:lnTo>
                    <a:pt x="49" y="0"/>
                  </a:lnTo>
                  <a:lnTo>
                    <a:pt x="51"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09" name="Freeform 266">
              <a:extLst>
                <a:ext uri="{FF2B5EF4-FFF2-40B4-BE49-F238E27FC236}">
                  <a16:creationId xmlns:a16="http://schemas.microsoft.com/office/drawing/2014/main" xmlns="" id="{82A8BB29-D587-4911-953F-924D0D34C83B}"/>
                </a:ext>
              </a:extLst>
            </p:cNvPr>
            <p:cNvSpPr>
              <a:spLocks/>
            </p:cNvSpPr>
            <p:nvPr/>
          </p:nvSpPr>
          <p:spPr bwMode="auto">
            <a:xfrm>
              <a:off x="8268380" y="3899038"/>
              <a:ext cx="59313" cy="35104"/>
            </a:xfrm>
            <a:custGeom>
              <a:avLst/>
              <a:gdLst>
                <a:gd name="T0" fmla="*/ 51 w 248"/>
                <a:gd name="T1" fmla="*/ 0 h 144"/>
                <a:gd name="T2" fmla="*/ 75 w 248"/>
                <a:gd name="T3" fmla="*/ 15 h 144"/>
                <a:gd name="T4" fmla="*/ 100 w 248"/>
                <a:gd name="T5" fmla="*/ 29 h 144"/>
                <a:gd name="T6" fmla="*/ 124 w 248"/>
                <a:gd name="T7" fmla="*/ 43 h 144"/>
                <a:gd name="T8" fmla="*/ 149 w 248"/>
                <a:gd name="T9" fmla="*/ 57 h 144"/>
                <a:gd name="T10" fmla="*/ 174 w 248"/>
                <a:gd name="T11" fmla="*/ 72 h 144"/>
                <a:gd name="T12" fmla="*/ 198 w 248"/>
                <a:gd name="T13" fmla="*/ 86 h 144"/>
                <a:gd name="T14" fmla="*/ 223 w 248"/>
                <a:gd name="T15" fmla="*/ 100 h 144"/>
                <a:gd name="T16" fmla="*/ 248 w 248"/>
                <a:gd name="T17" fmla="*/ 115 h 144"/>
                <a:gd name="T18" fmla="*/ 248 w 248"/>
                <a:gd name="T19" fmla="*/ 116 h 144"/>
                <a:gd name="T20" fmla="*/ 247 w 248"/>
                <a:gd name="T21" fmla="*/ 117 h 144"/>
                <a:gd name="T22" fmla="*/ 236 w 248"/>
                <a:gd name="T23" fmla="*/ 123 h 144"/>
                <a:gd name="T24" fmla="*/ 224 w 248"/>
                <a:gd name="T25" fmla="*/ 130 h 144"/>
                <a:gd name="T26" fmla="*/ 213 w 248"/>
                <a:gd name="T27" fmla="*/ 137 h 144"/>
                <a:gd name="T28" fmla="*/ 201 w 248"/>
                <a:gd name="T29" fmla="*/ 143 h 144"/>
                <a:gd name="T30" fmla="*/ 199 w 248"/>
                <a:gd name="T31" fmla="*/ 144 h 144"/>
                <a:gd name="T32" fmla="*/ 198 w 248"/>
                <a:gd name="T33" fmla="*/ 143 h 144"/>
                <a:gd name="T34" fmla="*/ 173 w 248"/>
                <a:gd name="T35" fmla="*/ 129 h 144"/>
                <a:gd name="T36" fmla="*/ 148 w 248"/>
                <a:gd name="T37" fmla="*/ 115 h 144"/>
                <a:gd name="T38" fmla="*/ 124 w 248"/>
                <a:gd name="T39" fmla="*/ 100 h 144"/>
                <a:gd name="T40" fmla="*/ 99 w 248"/>
                <a:gd name="T41" fmla="*/ 86 h 144"/>
                <a:gd name="T42" fmla="*/ 74 w 248"/>
                <a:gd name="T43" fmla="*/ 73 h 144"/>
                <a:gd name="T44" fmla="*/ 50 w 248"/>
                <a:gd name="T45" fmla="*/ 59 h 144"/>
                <a:gd name="T46" fmla="*/ 25 w 248"/>
                <a:gd name="T47" fmla="*/ 44 h 144"/>
                <a:gd name="T48" fmla="*/ 0 w 248"/>
                <a:gd name="T49" fmla="*/ 30 h 144"/>
                <a:gd name="T50" fmla="*/ 0 w 248"/>
                <a:gd name="T51" fmla="*/ 29 h 144"/>
                <a:gd name="T52" fmla="*/ 0 w 248"/>
                <a:gd name="T53" fmla="*/ 27 h 144"/>
                <a:gd name="T54" fmla="*/ 12 w 248"/>
                <a:gd name="T55" fmla="*/ 21 h 144"/>
                <a:gd name="T56" fmla="*/ 23 w 248"/>
                <a:gd name="T57" fmla="*/ 13 h 144"/>
                <a:gd name="T58" fmla="*/ 35 w 248"/>
                <a:gd name="T59" fmla="*/ 7 h 144"/>
                <a:gd name="T60" fmla="*/ 46 w 248"/>
                <a:gd name="T61" fmla="*/ 0 h 144"/>
                <a:gd name="T62" fmla="*/ 49 w 248"/>
                <a:gd name="T63" fmla="*/ 0 h 144"/>
                <a:gd name="T64" fmla="*/ 51 w 248"/>
                <a:gd name="T65"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8" h="144">
                  <a:moveTo>
                    <a:pt x="51" y="0"/>
                  </a:moveTo>
                  <a:lnTo>
                    <a:pt x="75" y="15"/>
                  </a:lnTo>
                  <a:lnTo>
                    <a:pt x="100" y="29"/>
                  </a:lnTo>
                  <a:lnTo>
                    <a:pt x="124" y="43"/>
                  </a:lnTo>
                  <a:lnTo>
                    <a:pt x="149" y="57"/>
                  </a:lnTo>
                  <a:lnTo>
                    <a:pt x="174" y="72"/>
                  </a:lnTo>
                  <a:lnTo>
                    <a:pt x="198" y="86"/>
                  </a:lnTo>
                  <a:lnTo>
                    <a:pt x="223" y="100"/>
                  </a:lnTo>
                  <a:lnTo>
                    <a:pt x="248" y="115"/>
                  </a:lnTo>
                  <a:lnTo>
                    <a:pt x="248" y="116"/>
                  </a:lnTo>
                  <a:lnTo>
                    <a:pt x="247" y="117"/>
                  </a:lnTo>
                  <a:lnTo>
                    <a:pt x="236" y="123"/>
                  </a:lnTo>
                  <a:lnTo>
                    <a:pt x="224" y="130"/>
                  </a:lnTo>
                  <a:lnTo>
                    <a:pt x="213" y="137"/>
                  </a:lnTo>
                  <a:lnTo>
                    <a:pt x="201" y="143"/>
                  </a:lnTo>
                  <a:lnTo>
                    <a:pt x="199" y="144"/>
                  </a:lnTo>
                  <a:lnTo>
                    <a:pt x="198" y="143"/>
                  </a:lnTo>
                  <a:lnTo>
                    <a:pt x="173" y="129"/>
                  </a:lnTo>
                  <a:lnTo>
                    <a:pt x="148" y="115"/>
                  </a:lnTo>
                  <a:lnTo>
                    <a:pt x="124" y="100"/>
                  </a:lnTo>
                  <a:lnTo>
                    <a:pt x="99" y="86"/>
                  </a:lnTo>
                  <a:lnTo>
                    <a:pt x="74" y="73"/>
                  </a:lnTo>
                  <a:lnTo>
                    <a:pt x="50" y="59"/>
                  </a:lnTo>
                  <a:lnTo>
                    <a:pt x="25" y="44"/>
                  </a:lnTo>
                  <a:lnTo>
                    <a:pt x="0" y="30"/>
                  </a:lnTo>
                  <a:lnTo>
                    <a:pt x="0" y="29"/>
                  </a:lnTo>
                  <a:lnTo>
                    <a:pt x="0" y="27"/>
                  </a:lnTo>
                  <a:lnTo>
                    <a:pt x="12" y="21"/>
                  </a:lnTo>
                  <a:lnTo>
                    <a:pt x="23" y="13"/>
                  </a:lnTo>
                  <a:lnTo>
                    <a:pt x="35" y="7"/>
                  </a:lnTo>
                  <a:lnTo>
                    <a:pt x="46" y="0"/>
                  </a:lnTo>
                  <a:lnTo>
                    <a:pt x="49" y="0"/>
                  </a:lnTo>
                  <a:lnTo>
                    <a:pt x="51"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10" name="Freeform 267">
              <a:extLst>
                <a:ext uri="{FF2B5EF4-FFF2-40B4-BE49-F238E27FC236}">
                  <a16:creationId xmlns:a16="http://schemas.microsoft.com/office/drawing/2014/main" xmlns="" id="{44B0B266-4A91-4622-8CB9-619975C2A703}"/>
                </a:ext>
              </a:extLst>
            </p:cNvPr>
            <p:cNvSpPr>
              <a:spLocks/>
            </p:cNvSpPr>
            <p:nvPr/>
          </p:nvSpPr>
          <p:spPr bwMode="auto">
            <a:xfrm>
              <a:off x="8364008" y="3434220"/>
              <a:ext cx="349824" cy="395822"/>
            </a:xfrm>
            <a:custGeom>
              <a:avLst/>
              <a:gdLst>
                <a:gd name="T0" fmla="*/ 308 w 1449"/>
                <a:gd name="T1" fmla="*/ 0 h 1635"/>
                <a:gd name="T2" fmla="*/ 0 w 1449"/>
                <a:gd name="T3" fmla="*/ 966 h 1635"/>
                <a:gd name="T4" fmla="*/ 1168 w 1449"/>
                <a:gd name="T5" fmla="*/ 1635 h 1635"/>
                <a:gd name="T6" fmla="*/ 1449 w 1449"/>
                <a:gd name="T7" fmla="*/ 652 h 1635"/>
                <a:gd name="T8" fmla="*/ 308 w 1449"/>
                <a:gd name="T9" fmla="*/ 0 h 1635"/>
              </a:gdLst>
              <a:ahLst/>
              <a:cxnLst>
                <a:cxn ang="0">
                  <a:pos x="T0" y="T1"/>
                </a:cxn>
                <a:cxn ang="0">
                  <a:pos x="T2" y="T3"/>
                </a:cxn>
                <a:cxn ang="0">
                  <a:pos x="T4" y="T5"/>
                </a:cxn>
                <a:cxn ang="0">
                  <a:pos x="T6" y="T7"/>
                </a:cxn>
                <a:cxn ang="0">
                  <a:pos x="T8" y="T9"/>
                </a:cxn>
              </a:cxnLst>
              <a:rect l="0" t="0" r="r" b="b"/>
              <a:pathLst>
                <a:path w="1449" h="1635">
                  <a:moveTo>
                    <a:pt x="308" y="0"/>
                  </a:moveTo>
                  <a:lnTo>
                    <a:pt x="0" y="966"/>
                  </a:lnTo>
                  <a:lnTo>
                    <a:pt x="1168" y="1635"/>
                  </a:lnTo>
                  <a:lnTo>
                    <a:pt x="1449" y="652"/>
                  </a:lnTo>
                  <a:lnTo>
                    <a:pt x="308"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11" name="Freeform 268">
              <a:extLst>
                <a:ext uri="{FF2B5EF4-FFF2-40B4-BE49-F238E27FC236}">
                  <a16:creationId xmlns:a16="http://schemas.microsoft.com/office/drawing/2014/main" xmlns="" id="{4211A01B-0600-4BE2-BA5E-6EE86FC1BFCE}"/>
                </a:ext>
              </a:extLst>
            </p:cNvPr>
            <p:cNvSpPr>
              <a:spLocks/>
            </p:cNvSpPr>
            <p:nvPr/>
          </p:nvSpPr>
          <p:spPr bwMode="auto">
            <a:xfrm>
              <a:off x="8422110" y="3463272"/>
              <a:ext cx="266303" cy="213042"/>
            </a:xfrm>
            <a:custGeom>
              <a:avLst/>
              <a:gdLst>
                <a:gd name="T0" fmla="*/ 97 w 1101"/>
                <a:gd name="T1" fmla="*/ 0 h 881"/>
                <a:gd name="T2" fmla="*/ 0 w 1101"/>
                <a:gd name="T3" fmla="*/ 305 h 881"/>
                <a:gd name="T4" fmla="*/ 1012 w 1101"/>
                <a:gd name="T5" fmla="*/ 881 h 881"/>
                <a:gd name="T6" fmla="*/ 1101 w 1101"/>
                <a:gd name="T7" fmla="*/ 570 h 881"/>
                <a:gd name="T8" fmla="*/ 97 w 1101"/>
                <a:gd name="T9" fmla="*/ 0 h 881"/>
              </a:gdLst>
              <a:ahLst/>
              <a:cxnLst>
                <a:cxn ang="0">
                  <a:pos x="T0" y="T1"/>
                </a:cxn>
                <a:cxn ang="0">
                  <a:pos x="T2" y="T3"/>
                </a:cxn>
                <a:cxn ang="0">
                  <a:pos x="T4" y="T5"/>
                </a:cxn>
                <a:cxn ang="0">
                  <a:pos x="T6" y="T7"/>
                </a:cxn>
                <a:cxn ang="0">
                  <a:pos x="T8" y="T9"/>
                </a:cxn>
              </a:cxnLst>
              <a:rect l="0" t="0" r="r" b="b"/>
              <a:pathLst>
                <a:path w="1101" h="881">
                  <a:moveTo>
                    <a:pt x="97" y="0"/>
                  </a:moveTo>
                  <a:lnTo>
                    <a:pt x="0" y="305"/>
                  </a:lnTo>
                  <a:lnTo>
                    <a:pt x="1012" y="881"/>
                  </a:lnTo>
                  <a:lnTo>
                    <a:pt x="1101" y="570"/>
                  </a:lnTo>
                  <a:lnTo>
                    <a:pt x="9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12" name="Freeform 269">
              <a:extLst>
                <a:ext uri="{FF2B5EF4-FFF2-40B4-BE49-F238E27FC236}">
                  <a16:creationId xmlns:a16="http://schemas.microsoft.com/office/drawing/2014/main" xmlns="" id="{3B9159D9-0CC1-4885-876F-EF29F36D1E1C}"/>
                </a:ext>
              </a:extLst>
            </p:cNvPr>
            <p:cNvSpPr>
              <a:spLocks/>
            </p:cNvSpPr>
            <p:nvPr/>
          </p:nvSpPr>
          <p:spPr bwMode="auto">
            <a:xfrm>
              <a:off x="8405163" y="3567371"/>
              <a:ext cx="250566" cy="162203"/>
            </a:xfrm>
            <a:custGeom>
              <a:avLst/>
              <a:gdLst>
                <a:gd name="T0" fmla="*/ 31 w 1034"/>
                <a:gd name="T1" fmla="*/ 0 h 669"/>
                <a:gd name="T2" fmla="*/ 0 w 1034"/>
                <a:gd name="T3" fmla="*/ 93 h 669"/>
                <a:gd name="T4" fmla="*/ 1012 w 1034"/>
                <a:gd name="T5" fmla="*/ 669 h 669"/>
                <a:gd name="T6" fmla="*/ 1034 w 1034"/>
                <a:gd name="T7" fmla="*/ 570 h 669"/>
                <a:gd name="T8" fmla="*/ 31 w 1034"/>
                <a:gd name="T9" fmla="*/ 0 h 669"/>
              </a:gdLst>
              <a:ahLst/>
              <a:cxnLst>
                <a:cxn ang="0">
                  <a:pos x="T0" y="T1"/>
                </a:cxn>
                <a:cxn ang="0">
                  <a:pos x="T2" y="T3"/>
                </a:cxn>
                <a:cxn ang="0">
                  <a:pos x="T4" y="T5"/>
                </a:cxn>
                <a:cxn ang="0">
                  <a:pos x="T6" y="T7"/>
                </a:cxn>
                <a:cxn ang="0">
                  <a:pos x="T8" y="T9"/>
                </a:cxn>
              </a:cxnLst>
              <a:rect l="0" t="0" r="r" b="b"/>
              <a:pathLst>
                <a:path w="1034" h="669">
                  <a:moveTo>
                    <a:pt x="31" y="0"/>
                  </a:moveTo>
                  <a:lnTo>
                    <a:pt x="0" y="93"/>
                  </a:lnTo>
                  <a:lnTo>
                    <a:pt x="1012" y="669"/>
                  </a:lnTo>
                  <a:lnTo>
                    <a:pt x="1034" y="570"/>
                  </a:lnTo>
                  <a:lnTo>
                    <a:pt x="3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13" name="Freeform 270">
              <a:extLst>
                <a:ext uri="{FF2B5EF4-FFF2-40B4-BE49-F238E27FC236}">
                  <a16:creationId xmlns:a16="http://schemas.microsoft.com/office/drawing/2014/main" xmlns="" id="{ACC3B54E-8961-4DCC-A7CD-F41E7CBEED97}"/>
                </a:ext>
              </a:extLst>
            </p:cNvPr>
            <p:cNvSpPr>
              <a:spLocks/>
            </p:cNvSpPr>
            <p:nvPr/>
          </p:nvSpPr>
          <p:spPr bwMode="auto">
            <a:xfrm>
              <a:off x="8394269" y="3602474"/>
              <a:ext cx="250566" cy="162203"/>
            </a:xfrm>
            <a:custGeom>
              <a:avLst/>
              <a:gdLst>
                <a:gd name="T0" fmla="*/ 30 w 1033"/>
                <a:gd name="T1" fmla="*/ 0 h 670"/>
                <a:gd name="T2" fmla="*/ 0 w 1033"/>
                <a:gd name="T3" fmla="*/ 94 h 670"/>
                <a:gd name="T4" fmla="*/ 1012 w 1033"/>
                <a:gd name="T5" fmla="*/ 670 h 670"/>
                <a:gd name="T6" fmla="*/ 1033 w 1033"/>
                <a:gd name="T7" fmla="*/ 570 h 670"/>
                <a:gd name="T8" fmla="*/ 30 w 1033"/>
                <a:gd name="T9" fmla="*/ 0 h 670"/>
              </a:gdLst>
              <a:ahLst/>
              <a:cxnLst>
                <a:cxn ang="0">
                  <a:pos x="T0" y="T1"/>
                </a:cxn>
                <a:cxn ang="0">
                  <a:pos x="T2" y="T3"/>
                </a:cxn>
                <a:cxn ang="0">
                  <a:pos x="T4" y="T5"/>
                </a:cxn>
                <a:cxn ang="0">
                  <a:pos x="T6" y="T7"/>
                </a:cxn>
                <a:cxn ang="0">
                  <a:pos x="T8" y="T9"/>
                </a:cxn>
              </a:cxnLst>
              <a:rect l="0" t="0" r="r" b="b"/>
              <a:pathLst>
                <a:path w="1033" h="670">
                  <a:moveTo>
                    <a:pt x="30" y="0"/>
                  </a:moveTo>
                  <a:lnTo>
                    <a:pt x="0" y="94"/>
                  </a:lnTo>
                  <a:lnTo>
                    <a:pt x="1012" y="670"/>
                  </a:lnTo>
                  <a:lnTo>
                    <a:pt x="1033" y="570"/>
                  </a:lnTo>
                  <a:lnTo>
                    <a:pt x="3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14" name="Freeform 271">
              <a:extLst>
                <a:ext uri="{FF2B5EF4-FFF2-40B4-BE49-F238E27FC236}">
                  <a16:creationId xmlns:a16="http://schemas.microsoft.com/office/drawing/2014/main" xmlns="" id="{FE71B0D5-40A8-41B9-B16D-B793B657A2F6}"/>
                </a:ext>
              </a:extLst>
            </p:cNvPr>
            <p:cNvSpPr>
              <a:spLocks/>
            </p:cNvSpPr>
            <p:nvPr/>
          </p:nvSpPr>
          <p:spPr bwMode="auto">
            <a:xfrm>
              <a:off x="8383375" y="3637578"/>
              <a:ext cx="249356" cy="162203"/>
            </a:xfrm>
            <a:custGeom>
              <a:avLst/>
              <a:gdLst>
                <a:gd name="T0" fmla="*/ 29 w 1032"/>
                <a:gd name="T1" fmla="*/ 0 h 672"/>
                <a:gd name="T2" fmla="*/ 0 w 1032"/>
                <a:gd name="T3" fmla="*/ 95 h 672"/>
                <a:gd name="T4" fmla="*/ 1012 w 1032"/>
                <a:gd name="T5" fmla="*/ 672 h 672"/>
                <a:gd name="T6" fmla="*/ 1032 w 1032"/>
                <a:gd name="T7" fmla="*/ 572 h 672"/>
                <a:gd name="T8" fmla="*/ 29 w 1032"/>
                <a:gd name="T9" fmla="*/ 0 h 672"/>
              </a:gdLst>
              <a:ahLst/>
              <a:cxnLst>
                <a:cxn ang="0">
                  <a:pos x="T0" y="T1"/>
                </a:cxn>
                <a:cxn ang="0">
                  <a:pos x="T2" y="T3"/>
                </a:cxn>
                <a:cxn ang="0">
                  <a:pos x="T4" y="T5"/>
                </a:cxn>
                <a:cxn ang="0">
                  <a:pos x="T6" y="T7"/>
                </a:cxn>
                <a:cxn ang="0">
                  <a:pos x="T8" y="T9"/>
                </a:cxn>
              </a:cxnLst>
              <a:rect l="0" t="0" r="r" b="b"/>
              <a:pathLst>
                <a:path w="1032" h="672">
                  <a:moveTo>
                    <a:pt x="29" y="0"/>
                  </a:moveTo>
                  <a:lnTo>
                    <a:pt x="0" y="95"/>
                  </a:lnTo>
                  <a:lnTo>
                    <a:pt x="1012" y="672"/>
                  </a:lnTo>
                  <a:lnTo>
                    <a:pt x="1032" y="572"/>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15" name="Freeform 272">
              <a:extLst>
                <a:ext uri="{FF2B5EF4-FFF2-40B4-BE49-F238E27FC236}">
                  <a16:creationId xmlns:a16="http://schemas.microsoft.com/office/drawing/2014/main" xmlns="" id="{0C83DB3A-493C-4D6C-A48C-8B3CA21337C8}"/>
                </a:ext>
              </a:extLst>
            </p:cNvPr>
            <p:cNvSpPr>
              <a:spLocks/>
            </p:cNvSpPr>
            <p:nvPr/>
          </p:nvSpPr>
          <p:spPr bwMode="auto">
            <a:xfrm>
              <a:off x="8527420" y="3520162"/>
              <a:ext cx="52050" cy="98048"/>
            </a:xfrm>
            <a:custGeom>
              <a:avLst/>
              <a:gdLst>
                <a:gd name="T0" fmla="*/ 110 w 215"/>
                <a:gd name="T1" fmla="*/ 0 h 408"/>
                <a:gd name="T2" fmla="*/ 0 w 215"/>
                <a:gd name="T3" fmla="*/ 343 h 408"/>
                <a:gd name="T4" fmla="*/ 116 w 215"/>
                <a:gd name="T5" fmla="*/ 408 h 408"/>
                <a:gd name="T6" fmla="*/ 215 w 215"/>
                <a:gd name="T7" fmla="*/ 60 h 408"/>
                <a:gd name="T8" fmla="*/ 110 w 215"/>
                <a:gd name="T9" fmla="*/ 0 h 408"/>
              </a:gdLst>
              <a:ahLst/>
              <a:cxnLst>
                <a:cxn ang="0">
                  <a:pos x="T0" y="T1"/>
                </a:cxn>
                <a:cxn ang="0">
                  <a:pos x="T2" y="T3"/>
                </a:cxn>
                <a:cxn ang="0">
                  <a:pos x="T4" y="T5"/>
                </a:cxn>
                <a:cxn ang="0">
                  <a:pos x="T6" y="T7"/>
                </a:cxn>
                <a:cxn ang="0">
                  <a:pos x="T8" y="T9"/>
                </a:cxn>
              </a:cxnLst>
              <a:rect l="0" t="0" r="r" b="b"/>
              <a:pathLst>
                <a:path w="215" h="408">
                  <a:moveTo>
                    <a:pt x="110" y="0"/>
                  </a:moveTo>
                  <a:lnTo>
                    <a:pt x="0" y="343"/>
                  </a:lnTo>
                  <a:lnTo>
                    <a:pt x="116" y="408"/>
                  </a:lnTo>
                  <a:lnTo>
                    <a:pt x="215" y="60"/>
                  </a:lnTo>
                  <a:lnTo>
                    <a:pt x="110"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16" name="Freeform 273">
              <a:extLst>
                <a:ext uri="{FF2B5EF4-FFF2-40B4-BE49-F238E27FC236}">
                  <a16:creationId xmlns:a16="http://schemas.microsoft.com/office/drawing/2014/main" xmlns="" id="{008AE38A-B8A2-4954-9250-41FD8D544983}"/>
                </a:ext>
              </a:extLst>
            </p:cNvPr>
            <p:cNvSpPr>
              <a:spLocks/>
            </p:cNvSpPr>
            <p:nvPr/>
          </p:nvSpPr>
          <p:spPr bwMode="auto">
            <a:xfrm>
              <a:off x="8590364" y="3664208"/>
              <a:ext cx="38735" cy="53261"/>
            </a:xfrm>
            <a:custGeom>
              <a:avLst/>
              <a:gdLst>
                <a:gd name="T0" fmla="*/ 57 w 163"/>
                <a:gd name="T1" fmla="*/ 0 h 224"/>
                <a:gd name="T2" fmla="*/ 0 w 163"/>
                <a:gd name="T3" fmla="*/ 159 h 224"/>
                <a:gd name="T4" fmla="*/ 115 w 163"/>
                <a:gd name="T5" fmla="*/ 224 h 224"/>
                <a:gd name="T6" fmla="*/ 163 w 163"/>
                <a:gd name="T7" fmla="*/ 59 h 224"/>
                <a:gd name="T8" fmla="*/ 57 w 163"/>
                <a:gd name="T9" fmla="*/ 0 h 224"/>
              </a:gdLst>
              <a:ahLst/>
              <a:cxnLst>
                <a:cxn ang="0">
                  <a:pos x="T0" y="T1"/>
                </a:cxn>
                <a:cxn ang="0">
                  <a:pos x="T2" y="T3"/>
                </a:cxn>
                <a:cxn ang="0">
                  <a:pos x="T4" y="T5"/>
                </a:cxn>
                <a:cxn ang="0">
                  <a:pos x="T6" y="T7"/>
                </a:cxn>
                <a:cxn ang="0">
                  <a:pos x="T8" y="T9"/>
                </a:cxn>
              </a:cxnLst>
              <a:rect l="0" t="0" r="r" b="b"/>
              <a:pathLst>
                <a:path w="163" h="224">
                  <a:moveTo>
                    <a:pt x="57" y="0"/>
                  </a:moveTo>
                  <a:lnTo>
                    <a:pt x="0" y="159"/>
                  </a:lnTo>
                  <a:lnTo>
                    <a:pt x="115" y="224"/>
                  </a:lnTo>
                  <a:lnTo>
                    <a:pt x="163" y="59"/>
                  </a:lnTo>
                  <a:lnTo>
                    <a:pt x="57"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17" name="Freeform 274">
              <a:extLst>
                <a:ext uri="{FF2B5EF4-FFF2-40B4-BE49-F238E27FC236}">
                  <a16:creationId xmlns:a16="http://schemas.microsoft.com/office/drawing/2014/main" xmlns="" id="{0A55A622-C43F-45F0-8069-469938ECA168}"/>
                </a:ext>
              </a:extLst>
            </p:cNvPr>
            <p:cNvSpPr>
              <a:spLocks/>
            </p:cNvSpPr>
            <p:nvPr/>
          </p:nvSpPr>
          <p:spPr bwMode="auto">
            <a:xfrm>
              <a:off x="8475370" y="3647262"/>
              <a:ext cx="38735" cy="54471"/>
            </a:xfrm>
            <a:custGeom>
              <a:avLst/>
              <a:gdLst>
                <a:gd name="T0" fmla="*/ 57 w 162"/>
                <a:gd name="T1" fmla="*/ 0 h 225"/>
                <a:gd name="T2" fmla="*/ 0 w 162"/>
                <a:gd name="T3" fmla="*/ 158 h 225"/>
                <a:gd name="T4" fmla="*/ 115 w 162"/>
                <a:gd name="T5" fmla="*/ 225 h 225"/>
                <a:gd name="T6" fmla="*/ 162 w 162"/>
                <a:gd name="T7" fmla="*/ 59 h 225"/>
                <a:gd name="T8" fmla="*/ 57 w 162"/>
                <a:gd name="T9" fmla="*/ 0 h 225"/>
              </a:gdLst>
              <a:ahLst/>
              <a:cxnLst>
                <a:cxn ang="0">
                  <a:pos x="T0" y="T1"/>
                </a:cxn>
                <a:cxn ang="0">
                  <a:pos x="T2" y="T3"/>
                </a:cxn>
                <a:cxn ang="0">
                  <a:pos x="T4" y="T5"/>
                </a:cxn>
                <a:cxn ang="0">
                  <a:pos x="T6" y="T7"/>
                </a:cxn>
                <a:cxn ang="0">
                  <a:pos x="T8" y="T9"/>
                </a:cxn>
              </a:cxnLst>
              <a:rect l="0" t="0" r="r" b="b"/>
              <a:pathLst>
                <a:path w="162" h="225">
                  <a:moveTo>
                    <a:pt x="57" y="0"/>
                  </a:moveTo>
                  <a:lnTo>
                    <a:pt x="0" y="158"/>
                  </a:lnTo>
                  <a:lnTo>
                    <a:pt x="115" y="225"/>
                  </a:lnTo>
                  <a:lnTo>
                    <a:pt x="162" y="59"/>
                  </a:lnTo>
                  <a:lnTo>
                    <a:pt x="57"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18" name="Freeform 275">
              <a:extLst>
                <a:ext uri="{FF2B5EF4-FFF2-40B4-BE49-F238E27FC236}">
                  <a16:creationId xmlns:a16="http://schemas.microsoft.com/office/drawing/2014/main" xmlns="" id="{24F4EA8B-9590-4EFA-95B6-8BD9EF0B3DE3}"/>
                </a:ext>
              </a:extLst>
            </p:cNvPr>
            <p:cNvSpPr>
              <a:spLocks/>
            </p:cNvSpPr>
            <p:nvPr/>
          </p:nvSpPr>
          <p:spPr bwMode="auto">
            <a:xfrm>
              <a:off x="8525000" y="3712627"/>
              <a:ext cx="39946" cy="54471"/>
            </a:xfrm>
            <a:custGeom>
              <a:avLst/>
              <a:gdLst>
                <a:gd name="T0" fmla="*/ 58 w 163"/>
                <a:gd name="T1" fmla="*/ 0 h 225"/>
                <a:gd name="T2" fmla="*/ 0 w 163"/>
                <a:gd name="T3" fmla="*/ 160 h 225"/>
                <a:gd name="T4" fmla="*/ 116 w 163"/>
                <a:gd name="T5" fmla="*/ 225 h 225"/>
                <a:gd name="T6" fmla="*/ 163 w 163"/>
                <a:gd name="T7" fmla="*/ 60 h 225"/>
                <a:gd name="T8" fmla="*/ 58 w 163"/>
                <a:gd name="T9" fmla="*/ 0 h 225"/>
              </a:gdLst>
              <a:ahLst/>
              <a:cxnLst>
                <a:cxn ang="0">
                  <a:pos x="T0" y="T1"/>
                </a:cxn>
                <a:cxn ang="0">
                  <a:pos x="T2" y="T3"/>
                </a:cxn>
                <a:cxn ang="0">
                  <a:pos x="T4" y="T5"/>
                </a:cxn>
                <a:cxn ang="0">
                  <a:pos x="T6" y="T7"/>
                </a:cxn>
                <a:cxn ang="0">
                  <a:pos x="T8" y="T9"/>
                </a:cxn>
              </a:cxnLst>
              <a:rect l="0" t="0" r="r" b="b"/>
              <a:pathLst>
                <a:path w="163" h="225">
                  <a:moveTo>
                    <a:pt x="58" y="0"/>
                  </a:moveTo>
                  <a:lnTo>
                    <a:pt x="0" y="160"/>
                  </a:lnTo>
                  <a:lnTo>
                    <a:pt x="116" y="225"/>
                  </a:lnTo>
                  <a:lnTo>
                    <a:pt x="163" y="60"/>
                  </a:lnTo>
                  <a:lnTo>
                    <a:pt x="58"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19" name="Freeform 276">
              <a:extLst>
                <a:ext uri="{FF2B5EF4-FFF2-40B4-BE49-F238E27FC236}">
                  <a16:creationId xmlns:a16="http://schemas.microsoft.com/office/drawing/2014/main" xmlns="" id="{DBA62FA2-DF4D-4026-B2FC-B444A26B61B7}"/>
                </a:ext>
              </a:extLst>
            </p:cNvPr>
            <p:cNvSpPr>
              <a:spLocks/>
            </p:cNvSpPr>
            <p:nvPr/>
          </p:nvSpPr>
          <p:spPr bwMode="auto">
            <a:xfrm>
              <a:off x="8667835" y="4305755"/>
              <a:ext cx="255408" cy="145256"/>
            </a:xfrm>
            <a:custGeom>
              <a:avLst/>
              <a:gdLst>
                <a:gd name="T0" fmla="*/ 957 w 1054"/>
                <a:gd name="T1" fmla="*/ 117 h 604"/>
                <a:gd name="T2" fmla="*/ 997 w 1054"/>
                <a:gd name="T3" fmla="*/ 156 h 604"/>
                <a:gd name="T4" fmla="*/ 1027 w 1054"/>
                <a:gd name="T5" fmla="*/ 196 h 604"/>
                <a:gd name="T6" fmla="*/ 1046 w 1054"/>
                <a:gd name="T7" fmla="*/ 238 h 604"/>
                <a:gd name="T8" fmla="*/ 1054 w 1054"/>
                <a:gd name="T9" fmla="*/ 281 h 604"/>
                <a:gd name="T10" fmla="*/ 1051 w 1054"/>
                <a:gd name="T11" fmla="*/ 325 h 604"/>
                <a:gd name="T12" fmla="*/ 1036 w 1054"/>
                <a:gd name="T13" fmla="*/ 367 h 604"/>
                <a:gd name="T14" fmla="*/ 1013 w 1054"/>
                <a:gd name="T15" fmla="*/ 409 h 604"/>
                <a:gd name="T16" fmla="*/ 977 w 1054"/>
                <a:gd name="T17" fmla="*/ 450 h 604"/>
                <a:gd name="T18" fmla="*/ 932 w 1054"/>
                <a:gd name="T19" fmla="*/ 487 h 604"/>
                <a:gd name="T20" fmla="*/ 876 w 1054"/>
                <a:gd name="T21" fmla="*/ 521 h 604"/>
                <a:gd name="T22" fmla="*/ 810 w 1054"/>
                <a:gd name="T23" fmla="*/ 550 h 604"/>
                <a:gd name="T24" fmla="*/ 741 w 1054"/>
                <a:gd name="T25" fmla="*/ 573 h 604"/>
                <a:gd name="T26" fmla="*/ 669 w 1054"/>
                <a:gd name="T27" fmla="*/ 590 h 604"/>
                <a:gd name="T28" fmla="*/ 594 w 1054"/>
                <a:gd name="T29" fmla="*/ 600 h 604"/>
                <a:gd name="T30" fmla="*/ 519 w 1054"/>
                <a:gd name="T31" fmla="*/ 604 h 604"/>
                <a:gd name="T32" fmla="*/ 443 w 1054"/>
                <a:gd name="T33" fmla="*/ 602 h 604"/>
                <a:gd name="T34" fmla="*/ 369 w 1054"/>
                <a:gd name="T35" fmla="*/ 594 h 604"/>
                <a:gd name="T36" fmla="*/ 298 w 1054"/>
                <a:gd name="T37" fmla="*/ 579 h 604"/>
                <a:gd name="T38" fmla="*/ 231 w 1054"/>
                <a:gd name="T39" fmla="*/ 558 h 604"/>
                <a:gd name="T40" fmla="*/ 169 w 1054"/>
                <a:gd name="T41" fmla="*/ 532 h 604"/>
                <a:gd name="T42" fmla="*/ 115 w 1054"/>
                <a:gd name="T43" fmla="*/ 498 h 604"/>
                <a:gd name="T44" fmla="*/ 69 w 1054"/>
                <a:gd name="T45" fmla="*/ 462 h 604"/>
                <a:gd name="T46" fmla="*/ 36 w 1054"/>
                <a:gd name="T47" fmla="*/ 422 h 604"/>
                <a:gd name="T48" fmla="*/ 13 w 1054"/>
                <a:gd name="T49" fmla="*/ 381 h 604"/>
                <a:gd name="T50" fmla="*/ 2 w 1054"/>
                <a:gd name="T51" fmla="*/ 338 h 604"/>
                <a:gd name="T52" fmla="*/ 2 w 1054"/>
                <a:gd name="T53" fmla="*/ 295 h 604"/>
                <a:gd name="T54" fmla="*/ 12 w 1054"/>
                <a:gd name="T55" fmla="*/ 251 h 604"/>
                <a:gd name="T56" fmla="*/ 33 w 1054"/>
                <a:gd name="T57" fmla="*/ 209 h 604"/>
                <a:gd name="T58" fmla="*/ 65 w 1054"/>
                <a:gd name="T59" fmla="*/ 167 h 604"/>
                <a:gd name="T60" fmla="*/ 106 w 1054"/>
                <a:gd name="T61" fmla="*/ 129 h 604"/>
                <a:gd name="T62" fmla="*/ 160 w 1054"/>
                <a:gd name="T63" fmla="*/ 94 h 604"/>
                <a:gd name="T64" fmla="*/ 222 w 1054"/>
                <a:gd name="T65" fmla="*/ 63 h 604"/>
                <a:gd name="T66" fmla="*/ 289 w 1054"/>
                <a:gd name="T67" fmla="*/ 38 h 604"/>
                <a:gd name="T68" fmla="*/ 361 w 1054"/>
                <a:gd name="T69" fmla="*/ 19 h 604"/>
                <a:gd name="T70" fmla="*/ 435 w 1054"/>
                <a:gd name="T71" fmla="*/ 7 h 604"/>
                <a:gd name="T72" fmla="*/ 511 w 1054"/>
                <a:gd name="T73" fmla="*/ 1 h 604"/>
                <a:gd name="T74" fmla="*/ 586 w 1054"/>
                <a:gd name="T75" fmla="*/ 1 h 604"/>
                <a:gd name="T76" fmla="*/ 660 w 1054"/>
                <a:gd name="T77" fmla="*/ 7 h 604"/>
                <a:gd name="T78" fmla="*/ 733 w 1054"/>
                <a:gd name="T79" fmla="*/ 20 h 604"/>
                <a:gd name="T80" fmla="*/ 802 w 1054"/>
                <a:gd name="T81" fmla="*/ 38 h 604"/>
                <a:gd name="T82" fmla="*/ 865 w 1054"/>
                <a:gd name="T83" fmla="*/ 63 h 604"/>
                <a:gd name="T84" fmla="*/ 923 w 1054"/>
                <a:gd name="T85" fmla="*/ 94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4" h="604">
                  <a:moveTo>
                    <a:pt x="923" y="94"/>
                  </a:moveTo>
                  <a:lnTo>
                    <a:pt x="940" y="106"/>
                  </a:lnTo>
                  <a:lnTo>
                    <a:pt x="957" y="117"/>
                  </a:lnTo>
                  <a:lnTo>
                    <a:pt x="971" y="129"/>
                  </a:lnTo>
                  <a:lnTo>
                    <a:pt x="985" y="142"/>
                  </a:lnTo>
                  <a:lnTo>
                    <a:pt x="997" y="156"/>
                  </a:lnTo>
                  <a:lnTo>
                    <a:pt x="1009" y="169"/>
                  </a:lnTo>
                  <a:lnTo>
                    <a:pt x="1018" y="182"/>
                  </a:lnTo>
                  <a:lnTo>
                    <a:pt x="1027" y="196"/>
                  </a:lnTo>
                  <a:lnTo>
                    <a:pt x="1035" y="209"/>
                  </a:lnTo>
                  <a:lnTo>
                    <a:pt x="1041" y="223"/>
                  </a:lnTo>
                  <a:lnTo>
                    <a:pt x="1046" y="238"/>
                  </a:lnTo>
                  <a:lnTo>
                    <a:pt x="1049" y="252"/>
                  </a:lnTo>
                  <a:lnTo>
                    <a:pt x="1052" y="266"/>
                  </a:lnTo>
                  <a:lnTo>
                    <a:pt x="1054" y="281"/>
                  </a:lnTo>
                  <a:lnTo>
                    <a:pt x="1054" y="295"/>
                  </a:lnTo>
                  <a:lnTo>
                    <a:pt x="1053" y="309"/>
                  </a:lnTo>
                  <a:lnTo>
                    <a:pt x="1051" y="325"/>
                  </a:lnTo>
                  <a:lnTo>
                    <a:pt x="1047" y="339"/>
                  </a:lnTo>
                  <a:lnTo>
                    <a:pt x="1042" y="353"/>
                  </a:lnTo>
                  <a:lnTo>
                    <a:pt x="1036" y="367"/>
                  </a:lnTo>
                  <a:lnTo>
                    <a:pt x="1030" y="382"/>
                  </a:lnTo>
                  <a:lnTo>
                    <a:pt x="1022" y="395"/>
                  </a:lnTo>
                  <a:lnTo>
                    <a:pt x="1013" y="409"/>
                  </a:lnTo>
                  <a:lnTo>
                    <a:pt x="1002" y="422"/>
                  </a:lnTo>
                  <a:lnTo>
                    <a:pt x="990" y="437"/>
                  </a:lnTo>
                  <a:lnTo>
                    <a:pt x="977" y="450"/>
                  </a:lnTo>
                  <a:lnTo>
                    <a:pt x="963" y="462"/>
                  </a:lnTo>
                  <a:lnTo>
                    <a:pt x="948" y="475"/>
                  </a:lnTo>
                  <a:lnTo>
                    <a:pt x="932" y="487"/>
                  </a:lnTo>
                  <a:lnTo>
                    <a:pt x="914" y="498"/>
                  </a:lnTo>
                  <a:lnTo>
                    <a:pt x="895" y="510"/>
                  </a:lnTo>
                  <a:lnTo>
                    <a:pt x="876" y="521"/>
                  </a:lnTo>
                  <a:lnTo>
                    <a:pt x="854" y="532"/>
                  </a:lnTo>
                  <a:lnTo>
                    <a:pt x="833" y="541"/>
                  </a:lnTo>
                  <a:lnTo>
                    <a:pt x="810" y="550"/>
                  </a:lnTo>
                  <a:lnTo>
                    <a:pt x="789" y="558"/>
                  </a:lnTo>
                  <a:lnTo>
                    <a:pt x="765" y="566"/>
                  </a:lnTo>
                  <a:lnTo>
                    <a:pt x="741" y="573"/>
                  </a:lnTo>
                  <a:lnTo>
                    <a:pt x="718" y="579"/>
                  </a:lnTo>
                  <a:lnTo>
                    <a:pt x="694" y="585"/>
                  </a:lnTo>
                  <a:lnTo>
                    <a:pt x="669" y="590"/>
                  </a:lnTo>
                  <a:lnTo>
                    <a:pt x="645" y="594"/>
                  </a:lnTo>
                  <a:lnTo>
                    <a:pt x="620" y="597"/>
                  </a:lnTo>
                  <a:lnTo>
                    <a:pt x="594" y="600"/>
                  </a:lnTo>
                  <a:lnTo>
                    <a:pt x="569" y="602"/>
                  </a:lnTo>
                  <a:lnTo>
                    <a:pt x="544" y="603"/>
                  </a:lnTo>
                  <a:lnTo>
                    <a:pt x="519" y="604"/>
                  </a:lnTo>
                  <a:lnTo>
                    <a:pt x="493" y="604"/>
                  </a:lnTo>
                  <a:lnTo>
                    <a:pt x="468" y="603"/>
                  </a:lnTo>
                  <a:lnTo>
                    <a:pt x="443" y="602"/>
                  </a:lnTo>
                  <a:lnTo>
                    <a:pt x="418" y="600"/>
                  </a:lnTo>
                  <a:lnTo>
                    <a:pt x="394" y="597"/>
                  </a:lnTo>
                  <a:lnTo>
                    <a:pt x="369" y="594"/>
                  </a:lnTo>
                  <a:lnTo>
                    <a:pt x="345" y="589"/>
                  </a:lnTo>
                  <a:lnTo>
                    <a:pt x="322" y="584"/>
                  </a:lnTo>
                  <a:lnTo>
                    <a:pt x="298" y="579"/>
                  </a:lnTo>
                  <a:lnTo>
                    <a:pt x="275" y="573"/>
                  </a:lnTo>
                  <a:lnTo>
                    <a:pt x="253" y="566"/>
                  </a:lnTo>
                  <a:lnTo>
                    <a:pt x="231" y="558"/>
                  </a:lnTo>
                  <a:lnTo>
                    <a:pt x="210" y="550"/>
                  </a:lnTo>
                  <a:lnTo>
                    <a:pt x="189" y="541"/>
                  </a:lnTo>
                  <a:lnTo>
                    <a:pt x="169" y="532"/>
                  </a:lnTo>
                  <a:lnTo>
                    <a:pt x="150" y="521"/>
                  </a:lnTo>
                  <a:lnTo>
                    <a:pt x="131" y="510"/>
                  </a:lnTo>
                  <a:lnTo>
                    <a:pt x="115" y="498"/>
                  </a:lnTo>
                  <a:lnTo>
                    <a:pt x="98" y="487"/>
                  </a:lnTo>
                  <a:lnTo>
                    <a:pt x="84" y="475"/>
                  </a:lnTo>
                  <a:lnTo>
                    <a:pt x="69" y="462"/>
                  </a:lnTo>
                  <a:lnTo>
                    <a:pt x="57" y="448"/>
                  </a:lnTo>
                  <a:lnTo>
                    <a:pt x="46" y="435"/>
                  </a:lnTo>
                  <a:lnTo>
                    <a:pt x="36" y="422"/>
                  </a:lnTo>
                  <a:lnTo>
                    <a:pt x="28" y="408"/>
                  </a:lnTo>
                  <a:lnTo>
                    <a:pt x="19" y="395"/>
                  </a:lnTo>
                  <a:lnTo>
                    <a:pt x="13" y="381"/>
                  </a:lnTo>
                  <a:lnTo>
                    <a:pt x="9" y="366"/>
                  </a:lnTo>
                  <a:lnTo>
                    <a:pt x="5" y="352"/>
                  </a:lnTo>
                  <a:lnTo>
                    <a:pt x="2" y="338"/>
                  </a:lnTo>
                  <a:lnTo>
                    <a:pt x="0" y="323"/>
                  </a:lnTo>
                  <a:lnTo>
                    <a:pt x="0" y="309"/>
                  </a:lnTo>
                  <a:lnTo>
                    <a:pt x="2" y="295"/>
                  </a:lnTo>
                  <a:lnTo>
                    <a:pt x="4" y="279"/>
                  </a:lnTo>
                  <a:lnTo>
                    <a:pt x="8" y="265"/>
                  </a:lnTo>
                  <a:lnTo>
                    <a:pt x="12" y="251"/>
                  </a:lnTo>
                  <a:lnTo>
                    <a:pt x="17" y="236"/>
                  </a:lnTo>
                  <a:lnTo>
                    <a:pt x="24" y="222"/>
                  </a:lnTo>
                  <a:lnTo>
                    <a:pt x="33" y="209"/>
                  </a:lnTo>
                  <a:lnTo>
                    <a:pt x="42" y="195"/>
                  </a:lnTo>
                  <a:lnTo>
                    <a:pt x="53" y="181"/>
                  </a:lnTo>
                  <a:lnTo>
                    <a:pt x="65" y="167"/>
                  </a:lnTo>
                  <a:lnTo>
                    <a:pt x="78" y="154"/>
                  </a:lnTo>
                  <a:lnTo>
                    <a:pt x="92" y="141"/>
                  </a:lnTo>
                  <a:lnTo>
                    <a:pt x="106" y="129"/>
                  </a:lnTo>
                  <a:lnTo>
                    <a:pt x="123" y="117"/>
                  </a:lnTo>
                  <a:lnTo>
                    <a:pt x="141" y="106"/>
                  </a:lnTo>
                  <a:lnTo>
                    <a:pt x="160" y="94"/>
                  </a:lnTo>
                  <a:lnTo>
                    <a:pt x="180" y="83"/>
                  </a:lnTo>
                  <a:lnTo>
                    <a:pt x="200" y="72"/>
                  </a:lnTo>
                  <a:lnTo>
                    <a:pt x="222" y="63"/>
                  </a:lnTo>
                  <a:lnTo>
                    <a:pt x="244" y="53"/>
                  </a:lnTo>
                  <a:lnTo>
                    <a:pt x="266" y="45"/>
                  </a:lnTo>
                  <a:lnTo>
                    <a:pt x="289" y="38"/>
                  </a:lnTo>
                  <a:lnTo>
                    <a:pt x="313" y="30"/>
                  </a:lnTo>
                  <a:lnTo>
                    <a:pt x="337" y="25"/>
                  </a:lnTo>
                  <a:lnTo>
                    <a:pt x="361" y="19"/>
                  </a:lnTo>
                  <a:lnTo>
                    <a:pt x="386" y="14"/>
                  </a:lnTo>
                  <a:lnTo>
                    <a:pt x="410" y="10"/>
                  </a:lnTo>
                  <a:lnTo>
                    <a:pt x="435" y="7"/>
                  </a:lnTo>
                  <a:lnTo>
                    <a:pt x="459" y="4"/>
                  </a:lnTo>
                  <a:lnTo>
                    <a:pt x="486" y="2"/>
                  </a:lnTo>
                  <a:lnTo>
                    <a:pt x="511" y="1"/>
                  </a:lnTo>
                  <a:lnTo>
                    <a:pt x="536" y="0"/>
                  </a:lnTo>
                  <a:lnTo>
                    <a:pt x="561" y="0"/>
                  </a:lnTo>
                  <a:lnTo>
                    <a:pt x="586" y="1"/>
                  </a:lnTo>
                  <a:lnTo>
                    <a:pt x="611" y="2"/>
                  </a:lnTo>
                  <a:lnTo>
                    <a:pt x="636" y="4"/>
                  </a:lnTo>
                  <a:lnTo>
                    <a:pt x="660" y="7"/>
                  </a:lnTo>
                  <a:lnTo>
                    <a:pt x="685" y="10"/>
                  </a:lnTo>
                  <a:lnTo>
                    <a:pt x="709" y="14"/>
                  </a:lnTo>
                  <a:lnTo>
                    <a:pt x="733" y="20"/>
                  </a:lnTo>
                  <a:lnTo>
                    <a:pt x="757" y="25"/>
                  </a:lnTo>
                  <a:lnTo>
                    <a:pt x="779" y="30"/>
                  </a:lnTo>
                  <a:lnTo>
                    <a:pt x="802" y="38"/>
                  </a:lnTo>
                  <a:lnTo>
                    <a:pt x="823" y="46"/>
                  </a:lnTo>
                  <a:lnTo>
                    <a:pt x="845" y="54"/>
                  </a:lnTo>
                  <a:lnTo>
                    <a:pt x="865" y="63"/>
                  </a:lnTo>
                  <a:lnTo>
                    <a:pt x="885" y="72"/>
                  </a:lnTo>
                  <a:lnTo>
                    <a:pt x="904" y="83"/>
                  </a:lnTo>
                  <a:lnTo>
                    <a:pt x="923" y="94"/>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20" name="Freeform 277">
              <a:extLst>
                <a:ext uri="{FF2B5EF4-FFF2-40B4-BE49-F238E27FC236}">
                  <a16:creationId xmlns:a16="http://schemas.microsoft.com/office/drawing/2014/main" xmlns="" id="{EC1AECF1-1D2A-4A55-B14A-9ACDD22946E3}"/>
                </a:ext>
              </a:extLst>
            </p:cNvPr>
            <p:cNvSpPr>
              <a:spLocks/>
            </p:cNvSpPr>
            <p:nvPr/>
          </p:nvSpPr>
          <p:spPr bwMode="auto">
            <a:xfrm>
              <a:off x="8909927" y="3762256"/>
              <a:ext cx="346193" cy="198516"/>
            </a:xfrm>
            <a:custGeom>
              <a:avLst/>
              <a:gdLst>
                <a:gd name="T0" fmla="*/ 0 w 1426"/>
                <a:gd name="T1" fmla="*/ 322 h 824"/>
                <a:gd name="T2" fmla="*/ 870 w 1426"/>
                <a:gd name="T3" fmla="*/ 824 h 824"/>
                <a:gd name="T4" fmla="*/ 1426 w 1426"/>
                <a:gd name="T5" fmla="*/ 504 h 824"/>
                <a:gd name="T6" fmla="*/ 555 w 1426"/>
                <a:gd name="T7" fmla="*/ 0 h 824"/>
                <a:gd name="T8" fmla="*/ 0 w 1426"/>
                <a:gd name="T9" fmla="*/ 322 h 824"/>
              </a:gdLst>
              <a:ahLst/>
              <a:cxnLst>
                <a:cxn ang="0">
                  <a:pos x="T0" y="T1"/>
                </a:cxn>
                <a:cxn ang="0">
                  <a:pos x="T2" y="T3"/>
                </a:cxn>
                <a:cxn ang="0">
                  <a:pos x="T4" y="T5"/>
                </a:cxn>
                <a:cxn ang="0">
                  <a:pos x="T6" y="T7"/>
                </a:cxn>
                <a:cxn ang="0">
                  <a:pos x="T8" y="T9"/>
                </a:cxn>
              </a:cxnLst>
              <a:rect l="0" t="0" r="r" b="b"/>
              <a:pathLst>
                <a:path w="1426" h="824">
                  <a:moveTo>
                    <a:pt x="0" y="322"/>
                  </a:moveTo>
                  <a:lnTo>
                    <a:pt x="870" y="824"/>
                  </a:lnTo>
                  <a:lnTo>
                    <a:pt x="1426" y="504"/>
                  </a:lnTo>
                  <a:lnTo>
                    <a:pt x="555" y="0"/>
                  </a:lnTo>
                  <a:lnTo>
                    <a:pt x="0" y="322"/>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21" name="Freeform 278">
              <a:extLst>
                <a:ext uri="{FF2B5EF4-FFF2-40B4-BE49-F238E27FC236}">
                  <a16:creationId xmlns:a16="http://schemas.microsoft.com/office/drawing/2014/main" xmlns="" id="{E73A19FA-942F-4951-A125-F95CF3096B6D}"/>
                </a:ext>
              </a:extLst>
            </p:cNvPr>
            <p:cNvSpPr>
              <a:spLocks/>
            </p:cNvSpPr>
            <p:nvPr/>
          </p:nvSpPr>
          <p:spPr bwMode="auto">
            <a:xfrm>
              <a:off x="8945030" y="3758625"/>
              <a:ext cx="344983" cy="199727"/>
            </a:xfrm>
            <a:custGeom>
              <a:avLst/>
              <a:gdLst>
                <a:gd name="T0" fmla="*/ 0 w 1426"/>
                <a:gd name="T1" fmla="*/ 322 h 824"/>
                <a:gd name="T2" fmla="*/ 870 w 1426"/>
                <a:gd name="T3" fmla="*/ 824 h 824"/>
                <a:gd name="T4" fmla="*/ 1426 w 1426"/>
                <a:gd name="T5" fmla="*/ 504 h 824"/>
                <a:gd name="T6" fmla="*/ 555 w 1426"/>
                <a:gd name="T7" fmla="*/ 0 h 824"/>
                <a:gd name="T8" fmla="*/ 0 w 1426"/>
                <a:gd name="T9" fmla="*/ 322 h 824"/>
              </a:gdLst>
              <a:ahLst/>
              <a:cxnLst>
                <a:cxn ang="0">
                  <a:pos x="T0" y="T1"/>
                </a:cxn>
                <a:cxn ang="0">
                  <a:pos x="T2" y="T3"/>
                </a:cxn>
                <a:cxn ang="0">
                  <a:pos x="T4" y="T5"/>
                </a:cxn>
                <a:cxn ang="0">
                  <a:pos x="T6" y="T7"/>
                </a:cxn>
                <a:cxn ang="0">
                  <a:pos x="T8" y="T9"/>
                </a:cxn>
              </a:cxnLst>
              <a:rect l="0" t="0" r="r" b="b"/>
              <a:pathLst>
                <a:path w="1426" h="824">
                  <a:moveTo>
                    <a:pt x="0" y="322"/>
                  </a:moveTo>
                  <a:lnTo>
                    <a:pt x="870" y="824"/>
                  </a:lnTo>
                  <a:lnTo>
                    <a:pt x="1426" y="504"/>
                  </a:lnTo>
                  <a:lnTo>
                    <a:pt x="555" y="0"/>
                  </a:lnTo>
                  <a:lnTo>
                    <a:pt x="0" y="322"/>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22" name="Freeform 279">
              <a:extLst>
                <a:ext uri="{FF2B5EF4-FFF2-40B4-BE49-F238E27FC236}">
                  <a16:creationId xmlns:a16="http://schemas.microsoft.com/office/drawing/2014/main" xmlns="" id="{4B6F7869-CB69-4F34-A52C-FD7BA4A88A42}"/>
                </a:ext>
              </a:extLst>
            </p:cNvPr>
            <p:cNvSpPr>
              <a:spLocks/>
            </p:cNvSpPr>
            <p:nvPr/>
          </p:nvSpPr>
          <p:spPr bwMode="auto">
            <a:xfrm>
              <a:off x="9490951" y="3347067"/>
              <a:ext cx="36314" cy="49629"/>
            </a:xfrm>
            <a:custGeom>
              <a:avLst/>
              <a:gdLst>
                <a:gd name="T0" fmla="*/ 98 w 150"/>
                <a:gd name="T1" fmla="*/ 0 h 206"/>
                <a:gd name="T2" fmla="*/ 150 w 150"/>
                <a:gd name="T3" fmla="*/ 145 h 206"/>
                <a:gd name="T4" fmla="*/ 44 w 150"/>
                <a:gd name="T5" fmla="*/ 206 h 206"/>
                <a:gd name="T6" fmla="*/ 0 w 150"/>
                <a:gd name="T7" fmla="*/ 54 h 206"/>
                <a:gd name="T8" fmla="*/ 98 w 150"/>
                <a:gd name="T9" fmla="*/ 0 h 206"/>
              </a:gdLst>
              <a:ahLst/>
              <a:cxnLst>
                <a:cxn ang="0">
                  <a:pos x="T0" y="T1"/>
                </a:cxn>
                <a:cxn ang="0">
                  <a:pos x="T2" y="T3"/>
                </a:cxn>
                <a:cxn ang="0">
                  <a:pos x="T4" y="T5"/>
                </a:cxn>
                <a:cxn ang="0">
                  <a:pos x="T6" y="T7"/>
                </a:cxn>
                <a:cxn ang="0">
                  <a:pos x="T8" y="T9"/>
                </a:cxn>
              </a:cxnLst>
              <a:rect l="0" t="0" r="r" b="b"/>
              <a:pathLst>
                <a:path w="150" h="206">
                  <a:moveTo>
                    <a:pt x="98" y="0"/>
                  </a:moveTo>
                  <a:lnTo>
                    <a:pt x="150" y="145"/>
                  </a:lnTo>
                  <a:lnTo>
                    <a:pt x="44" y="206"/>
                  </a:lnTo>
                  <a:lnTo>
                    <a:pt x="0" y="54"/>
                  </a:lnTo>
                  <a:lnTo>
                    <a:pt x="98"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23" name="Freeform 280">
              <a:extLst>
                <a:ext uri="{FF2B5EF4-FFF2-40B4-BE49-F238E27FC236}">
                  <a16:creationId xmlns:a16="http://schemas.microsoft.com/office/drawing/2014/main" xmlns="" id="{7A67E7CE-DA15-4A00-BB42-71BC04EEC693}"/>
                </a:ext>
              </a:extLst>
            </p:cNvPr>
            <p:cNvSpPr>
              <a:spLocks/>
            </p:cNvSpPr>
            <p:nvPr/>
          </p:nvSpPr>
          <p:spPr bwMode="auto">
            <a:xfrm>
              <a:off x="9550263" y="3391854"/>
              <a:ext cx="36314" cy="49629"/>
            </a:xfrm>
            <a:custGeom>
              <a:avLst/>
              <a:gdLst>
                <a:gd name="T0" fmla="*/ 98 w 150"/>
                <a:gd name="T1" fmla="*/ 0 h 205"/>
                <a:gd name="T2" fmla="*/ 150 w 150"/>
                <a:gd name="T3" fmla="*/ 145 h 205"/>
                <a:gd name="T4" fmla="*/ 44 w 150"/>
                <a:gd name="T5" fmla="*/ 205 h 205"/>
                <a:gd name="T6" fmla="*/ 0 w 150"/>
                <a:gd name="T7" fmla="*/ 53 h 205"/>
                <a:gd name="T8" fmla="*/ 98 w 150"/>
                <a:gd name="T9" fmla="*/ 0 h 205"/>
              </a:gdLst>
              <a:ahLst/>
              <a:cxnLst>
                <a:cxn ang="0">
                  <a:pos x="T0" y="T1"/>
                </a:cxn>
                <a:cxn ang="0">
                  <a:pos x="T2" y="T3"/>
                </a:cxn>
                <a:cxn ang="0">
                  <a:pos x="T4" y="T5"/>
                </a:cxn>
                <a:cxn ang="0">
                  <a:pos x="T6" y="T7"/>
                </a:cxn>
                <a:cxn ang="0">
                  <a:pos x="T8" y="T9"/>
                </a:cxn>
              </a:cxnLst>
              <a:rect l="0" t="0" r="r" b="b"/>
              <a:pathLst>
                <a:path w="150" h="205">
                  <a:moveTo>
                    <a:pt x="98" y="0"/>
                  </a:moveTo>
                  <a:lnTo>
                    <a:pt x="150" y="145"/>
                  </a:lnTo>
                  <a:lnTo>
                    <a:pt x="44" y="205"/>
                  </a:lnTo>
                  <a:lnTo>
                    <a:pt x="0" y="53"/>
                  </a:lnTo>
                  <a:lnTo>
                    <a:pt x="98"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24" name="Freeform 281">
              <a:extLst>
                <a:ext uri="{FF2B5EF4-FFF2-40B4-BE49-F238E27FC236}">
                  <a16:creationId xmlns:a16="http://schemas.microsoft.com/office/drawing/2014/main" xmlns="" id="{C16CBC90-8060-4FE0-9547-D7934288BB81}"/>
                </a:ext>
              </a:extLst>
            </p:cNvPr>
            <p:cNvSpPr>
              <a:spLocks/>
            </p:cNvSpPr>
            <p:nvPr/>
          </p:nvSpPr>
          <p:spPr bwMode="auto">
            <a:xfrm>
              <a:off x="9477635" y="3577054"/>
              <a:ext cx="123468" cy="142835"/>
            </a:xfrm>
            <a:custGeom>
              <a:avLst/>
              <a:gdLst>
                <a:gd name="T0" fmla="*/ 70 w 510"/>
                <a:gd name="T1" fmla="*/ 590 h 590"/>
                <a:gd name="T2" fmla="*/ 510 w 510"/>
                <a:gd name="T3" fmla="*/ 531 h 590"/>
                <a:gd name="T4" fmla="*/ 440 w 510"/>
                <a:gd name="T5" fmla="*/ 0 h 590"/>
                <a:gd name="T6" fmla="*/ 0 w 510"/>
                <a:gd name="T7" fmla="*/ 59 h 590"/>
                <a:gd name="T8" fmla="*/ 70 w 510"/>
                <a:gd name="T9" fmla="*/ 590 h 590"/>
              </a:gdLst>
              <a:ahLst/>
              <a:cxnLst>
                <a:cxn ang="0">
                  <a:pos x="T0" y="T1"/>
                </a:cxn>
                <a:cxn ang="0">
                  <a:pos x="T2" y="T3"/>
                </a:cxn>
                <a:cxn ang="0">
                  <a:pos x="T4" y="T5"/>
                </a:cxn>
                <a:cxn ang="0">
                  <a:pos x="T6" y="T7"/>
                </a:cxn>
                <a:cxn ang="0">
                  <a:pos x="T8" y="T9"/>
                </a:cxn>
              </a:cxnLst>
              <a:rect l="0" t="0" r="r" b="b"/>
              <a:pathLst>
                <a:path w="510" h="590">
                  <a:moveTo>
                    <a:pt x="70" y="590"/>
                  </a:moveTo>
                  <a:lnTo>
                    <a:pt x="510" y="531"/>
                  </a:lnTo>
                  <a:lnTo>
                    <a:pt x="440" y="0"/>
                  </a:lnTo>
                  <a:lnTo>
                    <a:pt x="0" y="59"/>
                  </a:lnTo>
                  <a:lnTo>
                    <a:pt x="70" y="590"/>
                  </a:lnTo>
                  <a:close/>
                </a:path>
              </a:pathLst>
            </a:custGeom>
            <a:solidFill>
              <a:srgbClr val="D1B8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25" name="Freeform 282">
              <a:extLst>
                <a:ext uri="{FF2B5EF4-FFF2-40B4-BE49-F238E27FC236}">
                  <a16:creationId xmlns:a16="http://schemas.microsoft.com/office/drawing/2014/main" xmlns="" id="{9D738EDA-5914-47C9-B8E5-5A18959FD10A}"/>
                </a:ext>
              </a:extLst>
            </p:cNvPr>
            <p:cNvSpPr>
              <a:spLocks/>
            </p:cNvSpPr>
            <p:nvPr/>
          </p:nvSpPr>
          <p:spPr bwMode="auto">
            <a:xfrm>
              <a:off x="9196808" y="3710205"/>
              <a:ext cx="131941" cy="111363"/>
            </a:xfrm>
            <a:custGeom>
              <a:avLst/>
              <a:gdLst>
                <a:gd name="T0" fmla="*/ 382 w 547"/>
                <a:gd name="T1" fmla="*/ 449 h 456"/>
                <a:gd name="T2" fmla="*/ 294 w 547"/>
                <a:gd name="T3" fmla="*/ 421 h 456"/>
                <a:gd name="T4" fmla="*/ 175 w 547"/>
                <a:gd name="T5" fmla="*/ 368 h 456"/>
                <a:gd name="T6" fmla="*/ 137 w 547"/>
                <a:gd name="T7" fmla="*/ 343 h 456"/>
                <a:gd name="T8" fmla="*/ 132 w 547"/>
                <a:gd name="T9" fmla="*/ 322 h 456"/>
                <a:gd name="T10" fmla="*/ 143 w 547"/>
                <a:gd name="T11" fmla="*/ 305 h 456"/>
                <a:gd name="T12" fmla="*/ 168 w 547"/>
                <a:gd name="T13" fmla="*/ 297 h 456"/>
                <a:gd name="T14" fmla="*/ 207 w 547"/>
                <a:gd name="T15" fmla="*/ 301 h 456"/>
                <a:gd name="T16" fmla="*/ 259 w 547"/>
                <a:gd name="T17" fmla="*/ 318 h 456"/>
                <a:gd name="T18" fmla="*/ 233 w 547"/>
                <a:gd name="T19" fmla="*/ 296 h 456"/>
                <a:gd name="T20" fmla="*/ 183 w 547"/>
                <a:gd name="T21" fmla="*/ 267 h 456"/>
                <a:gd name="T22" fmla="*/ 119 w 547"/>
                <a:gd name="T23" fmla="*/ 242 h 456"/>
                <a:gd name="T24" fmla="*/ 60 w 547"/>
                <a:gd name="T25" fmla="*/ 222 h 456"/>
                <a:gd name="T26" fmla="*/ 21 w 547"/>
                <a:gd name="T27" fmla="*/ 204 h 456"/>
                <a:gd name="T28" fmla="*/ 7 w 547"/>
                <a:gd name="T29" fmla="*/ 191 h 456"/>
                <a:gd name="T30" fmla="*/ 0 w 547"/>
                <a:gd name="T31" fmla="*/ 175 h 456"/>
                <a:gd name="T32" fmla="*/ 6 w 547"/>
                <a:gd name="T33" fmla="*/ 164 h 456"/>
                <a:gd name="T34" fmla="*/ 31 w 547"/>
                <a:gd name="T35" fmla="*/ 154 h 456"/>
                <a:gd name="T36" fmla="*/ 73 w 547"/>
                <a:gd name="T37" fmla="*/ 150 h 456"/>
                <a:gd name="T38" fmla="*/ 126 w 547"/>
                <a:gd name="T39" fmla="*/ 155 h 456"/>
                <a:gd name="T40" fmla="*/ 187 w 547"/>
                <a:gd name="T41" fmla="*/ 173 h 456"/>
                <a:gd name="T42" fmla="*/ 212 w 547"/>
                <a:gd name="T43" fmla="*/ 183 h 456"/>
                <a:gd name="T44" fmla="*/ 156 w 547"/>
                <a:gd name="T45" fmla="*/ 141 h 456"/>
                <a:gd name="T46" fmla="*/ 98 w 547"/>
                <a:gd name="T47" fmla="*/ 100 h 456"/>
                <a:gd name="T48" fmla="*/ 55 w 547"/>
                <a:gd name="T49" fmla="*/ 74 h 456"/>
                <a:gd name="T50" fmla="*/ 46 w 547"/>
                <a:gd name="T51" fmla="*/ 62 h 456"/>
                <a:gd name="T52" fmla="*/ 50 w 547"/>
                <a:gd name="T53" fmla="*/ 52 h 456"/>
                <a:gd name="T54" fmla="*/ 64 w 547"/>
                <a:gd name="T55" fmla="*/ 41 h 456"/>
                <a:gd name="T56" fmla="*/ 89 w 547"/>
                <a:gd name="T57" fmla="*/ 35 h 456"/>
                <a:gd name="T58" fmla="*/ 125 w 547"/>
                <a:gd name="T59" fmla="*/ 36 h 456"/>
                <a:gd name="T60" fmla="*/ 170 w 547"/>
                <a:gd name="T61" fmla="*/ 49 h 456"/>
                <a:gd name="T62" fmla="*/ 231 w 547"/>
                <a:gd name="T63" fmla="*/ 80 h 456"/>
                <a:gd name="T64" fmla="*/ 316 w 547"/>
                <a:gd name="T65" fmla="*/ 131 h 456"/>
                <a:gd name="T66" fmla="*/ 237 w 547"/>
                <a:gd name="T67" fmla="*/ 47 h 456"/>
                <a:gd name="T68" fmla="*/ 220 w 547"/>
                <a:gd name="T69" fmla="*/ 22 h 456"/>
                <a:gd name="T70" fmla="*/ 217 w 547"/>
                <a:gd name="T71" fmla="*/ 8 h 456"/>
                <a:gd name="T72" fmla="*/ 221 w 547"/>
                <a:gd name="T73" fmla="*/ 2 h 456"/>
                <a:gd name="T74" fmla="*/ 239 w 547"/>
                <a:gd name="T75" fmla="*/ 0 h 456"/>
                <a:gd name="T76" fmla="*/ 290 w 547"/>
                <a:gd name="T77" fmla="*/ 12 h 456"/>
                <a:gd name="T78" fmla="*/ 359 w 547"/>
                <a:gd name="T79" fmla="*/ 45 h 456"/>
                <a:gd name="T80" fmla="*/ 402 w 547"/>
                <a:gd name="T81" fmla="*/ 72 h 456"/>
                <a:gd name="T82" fmla="*/ 450 w 547"/>
                <a:gd name="T83" fmla="*/ 114 h 456"/>
                <a:gd name="T84" fmla="*/ 488 w 547"/>
                <a:gd name="T85" fmla="*/ 159 h 456"/>
                <a:gd name="T86" fmla="*/ 516 w 547"/>
                <a:gd name="T87" fmla="*/ 208 h 456"/>
                <a:gd name="T88" fmla="*/ 535 w 547"/>
                <a:gd name="T89" fmla="*/ 256 h 456"/>
                <a:gd name="T90" fmla="*/ 546 w 547"/>
                <a:gd name="T91" fmla="*/ 304 h 456"/>
                <a:gd name="T92" fmla="*/ 546 w 547"/>
                <a:gd name="T93" fmla="*/ 348 h 456"/>
                <a:gd name="T94" fmla="*/ 536 w 547"/>
                <a:gd name="T95" fmla="*/ 387 h 456"/>
                <a:gd name="T96" fmla="*/ 517 w 547"/>
                <a:gd name="T97" fmla="*/ 420 h 456"/>
                <a:gd name="T98" fmla="*/ 489 w 547"/>
                <a:gd name="T99" fmla="*/ 442 h 456"/>
                <a:gd name="T100" fmla="*/ 451 w 547"/>
                <a:gd name="T101" fmla="*/ 455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7" h="456">
                  <a:moveTo>
                    <a:pt x="420" y="456"/>
                  </a:moveTo>
                  <a:lnTo>
                    <a:pt x="402" y="454"/>
                  </a:lnTo>
                  <a:lnTo>
                    <a:pt x="382" y="449"/>
                  </a:lnTo>
                  <a:lnTo>
                    <a:pt x="362" y="443"/>
                  </a:lnTo>
                  <a:lnTo>
                    <a:pt x="339" y="436"/>
                  </a:lnTo>
                  <a:lnTo>
                    <a:pt x="294" y="421"/>
                  </a:lnTo>
                  <a:lnTo>
                    <a:pt x="250" y="402"/>
                  </a:lnTo>
                  <a:lnTo>
                    <a:pt x="208" y="384"/>
                  </a:lnTo>
                  <a:lnTo>
                    <a:pt x="175" y="368"/>
                  </a:lnTo>
                  <a:lnTo>
                    <a:pt x="152" y="356"/>
                  </a:lnTo>
                  <a:lnTo>
                    <a:pt x="143" y="351"/>
                  </a:lnTo>
                  <a:lnTo>
                    <a:pt x="137" y="343"/>
                  </a:lnTo>
                  <a:lnTo>
                    <a:pt x="133" y="336"/>
                  </a:lnTo>
                  <a:lnTo>
                    <a:pt x="132" y="329"/>
                  </a:lnTo>
                  <a:lnTo>
                    <a:pt x="132" y="322"/>
                  </a:lnTo>
                  <a:lnTo>
                    <a:pt x="134" y="316"/>
                  </a:lnTo>
                  <a:lnTo>
                    <a:pt x="138" y="310"/>
                  </a:lnTo>
                  <a:lnTo>
                    <a:pt x="143" y="305"/>
                  </a:lnTo>
                  <a:lnTo>
                    <a:pt x="150" y="302"/>
                  </a:lnTo>
                  <a:lnTo>
                    <a:pt x="158" y="299"/>
                  </a:lnTo>
                  <a:lnTo>
                    <a:pt x="168" y="297"/>
                  </a:lnTo>
                  <a:lnTo>
                    <a:pt x="180" y="297"/>
                  </a:lnTo>
                  <a:lnTo>
                    <a:pt x="193" y="298"/>
                  </a:lnTo>
                  <a:lnTo>
                    <a:pt x="207" y="301"/>
                  </a:lnTo>
                  <a:lnTo>
                    <a:pt x="222" y="304"/>
                  </a:lnTo>
                  <a:lnTo>
                    <a:pt x="240" y="310"/>
                  </a:lnTo>
                  <a:lnTo>
                    <a:pt x="259" y="318"/>
                  </a:lnTo>
                  <a:lnTo>
                    <a:pt x="251" y="310"/>
                  </a:lnTo>
                  <a:lnTo>
                    <a:pt x="243" y="303"/>
                  </a:lnTo>
                  <a:lnTo>
                    <a:pt x="233" y="296"/>
                  </a:lnTo>
                  <a:lnTo>
                    <a:pt x="224" y="290"/>
                  </a:lnTo>
                  <a:lnTo>
                    <a:pt x="205" y="278"/>
                  </a:lnTo>
                  <a:lnTo>
                    <a:pt x="183" y="267"/>
                  </a:lnTo>
                  <a:lnTo>
                    <a:pt x="162" y="259"/>
                  </a:lnTo>
                  <a:lnTo>
                    <a:pt x="140" y="250"/>
                  </a:lnTo>
                  <a:lnTo>
                    <a:pt x="119" y="242"/>
                  </a:lnTo>
                  <a:lnTo>
                    <a:pt x="98" y="235"/>
                  </a:lnTo>
                  <a:lnTo>
                    <a:pt x="77" y="229"/>
                  </a:lnTo>
                  <a:lnTo>
                    <a:pt x="60" y="222"/>
                  </a:lnTo>
                  <a:lnTo>
                    <a:pt x="43" y="215"/>
                  </a:lnTo>
                  <a:lnTo>
                    <a:pt x="27" y="208"/>
                  </a:lnTo>
                  <a:lnTo>
                    <a:pt x="21" y="204"/>
                  </a:lnTo>
                  <a:lnTo>
                    <a:pt x="17" y="200"/>
                  </a:lnTo>
                  <a:lnTo>
                    <a:pt x="11" y="196"/>
                  </a:lnTo>
                  <a:lnTo>
                    <a:pt x="7" y="191"/>
                  </a:lnTo>
                  <a:lnTo>
                    <a:pt x="4" y="186"/>
                  </a:lnTo>
                  <a:lnTo>
                    <a:pt x="2" y="181"/>
                  </a:lnTo>
                  <a:lnTo>
                    <a:pt x="0" y="175"/>
                  </a:lnTo>
                  <a:lnTo>
                    <a:pt x="0" y="170"/>
                  </a:lnTo>
                  <a:lnTo>
                    <a:pt x="1" y="167"/>
                  </a:lnTo>
                  <a:lnTo>
                    <a:pt x="6" y="164"/>
                  </a:lnTo>
                  <a:lnTo>
                    <a:pt x="12" y="160"/>
                  </a:lnTo>
                  <a:lnTo>
                    <a:pt x="20" y="158"/>
                  </a:lnTo>
                  <a:lnTo>
                    <a:pt x="31" y="154"/>
                  </a:lnTo>
                  <a:lnTo>
                    <a:pt x="43" y="153"/>
                  </a:lnTo>
                  <a:lnTo>
                    <a:pt x="57" y="152"/>
                  </a:lnTo>
                  <a:lnTo>
                    <a:pt x="73" y="150"/>
                  </a:lnTo>
                  <a:lnTo>
                    <a:pt x="89" y="152"/>
                  </a:lnTo>
                  <a:lnTo>
                    <a:pt x="107" y="153"/>
                  </a:lnTo>
                  <a:lnTo>
                    <a:pt x="126" y="155"/>
                  </a:lnTo>
                  <a:lnTo>
                    <a:pt x="146" y="160"/>
                  </a:lnTo>
                  <a:lnTo>
                    <a:pt x="167" y="166"/>
                  </a:lnTo>
                  <a:lnTo>
                    <a:pt x="187" y="173"/>
                  </a:lnTo>
                  <a:lnTo>
                    <a:pt x="208" y="183"/>
                  </a:lnTo>
                  <a:lnTo>
                    <a:pt x="228" y="193"/>
                  </a:lnTo>
                  <a:lnTo>
                    <a:pt x="212" y="183"/>
                  </a:lnTo>
                  <a:lnTo>
                    <a:pt x="193" y="171"/>
                  </a:lnTo>
                  <a:lnTo>
                    <a:pt x="175" y="156"/>
                  </a:lnTo>
                  <a:lnTo>
                    <a:pt x="156" y="141"/>
                  </a:lnTo>
                  <a:lnTo>
                    <a:pt x="137" y="125"/>
                  </a:lnTo>
                  <a:lnTo>
                    <a:pt x="117" y="112"/>
                  </a:lnTo>
                  <a:lnTo>
                    <a:pt x="98" y="100"/>
                  </a:lnTo>
                  <a:lnTo>
                    <a:pt x="81" y="91"/>
                  </a:lnTo>
                  <a:lnTo>
                    <a:pt x="65" y="83"/>
                  </a:lnTo>
                  <a:lnTo>
                    <a:pt x="55" y="74"/>
                  </a:lnTo>
                  <a:lnTo>
                    <a:pt x="51" y="71"/>
                  </a:lnTo>
                  <a:lnTo>
                    <a:pt x="48" y="66"/>
                  </a:lnTo>
                  <a:lnTo>
                    <a:pt x="46" y="62"/>
                  </a:lnTo>
                  <a:lnTo>
                    <a:pt x="46" y="59"/>
                  </a:lnTo>
                  <a:lnTo>
                    <a:pt x="48" y="55"/>
                  </a:lnTo>
                  <a:lnTo>
                    <a:pt x="50" y="52"/>
                  </a:lnTo>
                  <a:lnTo>
                    <a:pt x="54" y="48"/>
                  </a:lnTo>
                  <a:lnTo>
                    <a:pt x="58" y="45"/>
                  </a:lnTo>
                  <a:lnTo>
                    <a:pt x="64" y="41"/>
                  </a:lnTo>
                  <a:lnTo>
                    <a:pt x="71" y="39"/>
                  </a:lnTo>
                  <a:lnTo>
                    <a:pt x="80" y="36"/>
                  </a:lnTo>
                  <a:lnTo>
                    <a:pt x="89" y="35"/>
                  </a:lnTo>
                  <a:lnTo>
                    <a:pt x="100" y="35"/>
                  </a:lnTo>
                  <a:lnTo>
                    <a:pt x="112" y="35"/>
                  </a:lnTo>
                  <a:lnTo>
                    <a:pt x="125" y="36"/>
                  </a:lnTo>
                  <a:lnTo>
                    <a:pt x="139" y="40"/>
                  </a:lnTo>
                  <a:lnTo>
                    <a:pt x="154" y="43"/>
                  </a:lnTo>
                  <a:lnTo>
                    <a:pt x="170" y="49"/>
                  </a:lnTo>
                  <a:lnTo>
                    <a:pt x="188" y="58"/>
                  </a:lnTo>
                  <a:lnTo>
                    <a:pt x="207" y="67"/>
                  </a:lnTo>
                  <a:lnTo>
                    <a:pt x="231" y="80"/>
                  </a:lnTo>
                  <a:lnTo>
                    <a:pt x="257" y="96"/>
                  </a:lnTo>
                  <a:lnTo>
                    <a:pt x="286" y="112"/>
                  </a:lnTo>
                  <a:lnTo>
                    <a:pt x="316" y="131"/>
                  </a:lnTo>
                  <a:lnTo>
                    <a:pt x="282" y="97"/>
                  </a:lnTo>
                  <a:lnTo>
                    <a:pt x="244" y="56"/>
                  </a:lnTo>
                  <a:lnTo>
                    <a:pt x="237" y="47"/>
                  </a:lnTo>
                  <a:lnTo>
                    <a:pt x="230" y="39"/>
                  </a:lnTo>
                  <a:lnTo>
                    <a:pt x="224" y="30"/>
                  </a:lnTo>
                  <a:lnTo>
                    <a:pt x="220" y="22"/>
                  </a:lnTo>
                  <a:lnTo>
                    <a:pt x="217" y="15"/>
                  </a:lnTo>
                  <a:lnTo>
                    <a:pt x="217" y="10"/>
                  </a:lnTo>
                  <a:lnTo>
                    <a:pt x="217" y="8"/>
                  </a:lnTo>
                  <a:lnTo>
                    <a:pt x="218" y="5"/>
                  </a:lnTo>
                  <a:lnTo>
                    <a:pt x="219" y="3"/>
                  </a:lnTo>
                  <a:lnTo>
                    <a:pt x="221" y="2"/>
                  </a:lnTo>
                  <a:lnTo>
                    <a:pt x="226" y="0"/>
                  </a:lnTo>
                  <a:lnTo>
                    <a:pt x="232" y="0"/>
                  </a:lnTo>
                  <a:lnTo>
                    <a:pt x="239" y="0"/>
                  </a:lnTo>
                  <a:lnTo>
                    <a:pt x="247" y="2"/>
                  </a:lnTo>
                  <a:lnTo>
                    <a:pt x="266" y="5"/>
                  </a:lnTo>
                  <a:lnTo>
                    <a:pt x="290" y="12"/>
                  </a:lnTo>
                  <a:lnTo>
                    <a:pt x="318" y="23"/>
                  </a:lnTo>
                  <a:lnTo>
                    <a:pt x="345" y="36"/>
                  </a:lnTo>
                  <a:lnTo>
                    <a:pt x="359" y="45"/>
                  </a:lnTo>
                  <a:lnTo>
                    <a:pt x="374" y="53"/>
                  </a:lnTo>
                  <a:lnTo>
                    <a:pt x="388" y="61"/>
                  </a:lnTo>
                  <a:lnTo>
                    <a:pt x="402" y="72"/>
                  </a:lnTo>
                  <a:lnTo>
                    <a:pt x="419" y="85"/>
                  </a:lnTo>
                  <a:lnTo>
                    <a:pt x="434" y="99"/>
                  </a:lnTo>
                  <a:lnTo>
                    <a:pt x="450" y="114"/>
                  </a:lnTo>
                  <a:lnTo>
                    <a:pt x="463" y="128"/>
                  </a:lnTo>
                  <a:lnTo>
                    <a:pt x="476" y="143"/>
                  </a:lnTo>
                  <a:lnTo>
                    <a:pt x="488" y="159"/>
                  </a:lnTo>
                  <a:lnTo>
                    <a:pt x="498" y="175"/>
                  </a:lnTo>
                  <a:lnTo>
                    <a:pt x="508" y="191"/>
                  </a:lnTo>
                  <a:lnTo>
                    <a:pt x="516" y="208"/>
                  </a:lnTo>
                  <a:lnTo>
                    <a:pt x="523" y="224"/>
                  </a:lnTo>
                  <a:lnTo>
                    <a:pt x="531" y="240"/>
                  </a:lnTo>
                  <a:lnTo>
                    <a:pt x="535" y="256"/>
                  </a:lnTo>
                  <a:lnTo>
                    <a:pt x="540" y="272"/>
                  </a:lnTo>
                  <a:lnTo>
                    <a:pt x="544" y="289"/>
                  </a:lnTo>
                  <a:lnTo>
                    <a:pt x="546" y="304"/>
                  </a:lnTo>
                  <a:lnTo>
                    <a:pt x="547" y="318"/>
                  </a:lnTo>
                  <a:lnTo>
                    <a:pt x="547" y="334"/>
                  </a:lnTo>
                  <a:lnTo>
                    <a:pt x="546" y="348"/>
                  </a:lnTo>
                  <a:lnTo>
                    <a:pt x="544" y="361"/>
                  </a:lnTo>
                  <a:lnTo>
                    <a:pt x="541" y="374"/>
                  </a:lnTo>
                  <a:lnTo>
                    <a:pt x="536" y="387"/>
                  </a:lnTo>
                  <a:lnTo>
                    <a:pt x="532" y="398"/>
                  </a:lnTo>
                  <a:lnTo>
                    <a:pt x="525" y="409"/>
                  </a:lnTo>
                  <a:lnTo>
                    <a:pt x="517" y="420"/>
                  </a:lnTo>
                  <a:lnTo>
                    <a:pt x="509" y="428"/>
                  </a:lnTo>
                  <a:lnTo>
                    <a:pt x="500" y="436"/>
                  </a:lnTo>
                  <a:lnTo>
                    <a:pt x="489" y="442"/>
                  </a:lnTo>
                  <a:lnTo>
                    <a:pt x="477" y="448"/>
                  </a:lnTo>
                  <a:lnTo>
                    <a:pt x="464" y="452"/>
                  </a:lnTo>
                  <a:lnTo>
                    <a:pt x="451" y="455"/>
                  </a:lnTo>
                  <a:lnTo>
                    <a:pt x="435" y="456"/>
                  </a:lnTo>
                  <a:lnTo>
                    <a:pt x="420" y="456"/>
                  </a:lnTo>
                  <a:close/>
                </a:path>
              </a:pathLst>
            </a:custGeom>
            <a:solidFill>
              <a:srgbClr val="FFE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26" name="Freeform 283">
              <a:extLst>
                <a:ext uri="{FF2B5EF4-FFF2-40B4-BE49-F238E27FC236}">
                  <a16:creationId xmlns:a16="http://schemas.microsoft.com/office/drawing/2014/main" xmlns="" id="{E7AF4CF1-597E-4E5A-8501-A8AEB4B79AF9}"/>
                </a:ext>
              </a:extLst>
            </p:cNvPr>
            <p:cNvSpPr>
              <a:spLocks/>
            </p:cNvSpPr>
            <p:nvPr/>
          </p:nvSpPr>
          <p:spPr bwMode="auto">
            <a:xfrm>
              <a:off x="9283961" y="3758624"/>
              <a:ext cx="66576" cy="87154"/>
            </a:xfrm>
            <a:custGeom>
              <a:avLst/>
              <a:gdLst>
                <a:gd name="T0" fmla="*/ 70 w 273"/>
                <a:gd name="T1" fmla="*/ 360 h 360"/>
                <a:gd name="T2" fmla="*/ 52 w 273"/>
                <a:gd name="T3" fmla="*/ 342 h 360"/>
                <a:gd name="T4" fmla="*/ 35 w 273"/>
                <a:gd name="T5" fmla="*/ 324 h 360"/>
                <a:gd name="T6" fmla="*/ 17 w 273"/>
                <a:gd name="T7" fmla="*/ 306 h 360"/>
                <a:gd name="T8" fmla="*/ 0 w 273"/>
                <a:gd name="T9" fmla="*/ 287 h 360"/>
                <a:gd name="T10" fmla="*/ 15 w 273"/>
                <a:gd name="T11" fmla="*/ 275 h 360"/>
                <a:gd name="T12" fmla="*/ 31 w 273"/>
                <a:gd name="T13" fmla="*/ 262 h 360"/>
                <a:gd name="T14" fmla="*/ 46 w 273"/>
                <a:gd name="T15" fmla="*/ 249 h 360"/>
                <a:gd name="T16" fmla="*/ 61 w 273"/>
                <a:gd name="T17" fmla="*/ 234 h 360"/>
                <a:gd name="T18" fmla="*/ 77 w 273"/>
                <a:gd name="T19" fmla="*/ 218 h 360"/>
                <a:gd name="T20" fmla="*/ 91 w 273"/>
                <a:gd name="T21" fmla="*/ 200 h 360"/>
                <a:gd name="T22" fmla="*/ 106 w 273"/>
                <a:gd name="T23" fmla="*/ 184 h 360"/>
                <a:gd name="T24" fmla="*/ 119 w 273"/>
                <a:gd name="T25" fmla="*/ 165 h 360"/>
                <a:gd name="T26" fmla="*/ 130 w 273"/>
                <a:gd name="T27" fmla="*/ 146 h 360"/>
                <a:gd name="T28" fmla="*/ 142 w 273"/>
                <a:gd name="T29" fmla="*/ 127 h 360"/>
                <a:gd name="T30" fmla="*/ 152 w 273"/>
                <a:gd name="T31" fmla="*/ 106 h 360"/>
                <a:gd name="T32" fmla="*/ 161 w 273"/>
                <a:gd name="T33" fmla="*/ 86 h 360"/>
                <a:gd name="T34" fmla="*/ 169 w 273"/>
                <a:gd name="T35" fmla="*/ 65 h 360"/>
                <a:gd name="T36" fmla="*/ 174 w 273"/>
                <a:gd name="T37" fmla="*/ 43 h 360"/>
                <a:gd name="T38" fmla="*/ 178 w 273"/>
                <a:gd name="T39" fmla="*/ 22 h 360"/>
                <a:gd name="T40" fmla="*/ 180 w 273"/>
                <a:gd name="T41" fmla="*/ 0 h 360"/>
                <a:gd name="T42" fmla="*/ 194 w 273"/>
                <a:gd name="T43" fmla="*/ 7 h 360"/>
                <a:gd name="T44" fmla="*/ 207 w 273"/>
                <a:gd name="T45" fmla="*/ 15 h 360"/>
                <a:gd name="T46" fmla="*/ 218 w 273"/>
                <a:gd name="T47" fmla="*/ 22 h 360"/>
                <a:gd name="T48" fmla="*/ 230 w 273"/>
                <a:gd name="T49" fmla="*/ 30 h 360"/>
                <a:gd name="T50" fmla="*/ 241 w 273"/>
                <a:gd name="T51" fmla="*/ 36 h 360"/>
                <a:gd name="T52" fmla="*/ 251 w 273"/>
                <a:gd name="T53" fmla="*/ 43 h 360"/>
                <a:gd name="T54" fmla="*/ 261 w 273"/>
                <a:gd name="T55" fmla="*/ 50 h 360"/>
                <a:gd name="T56" fmla="*/ 273 w 273"/>
                <a:gd name="T57" fmla="*/ 57 h 360"/>
                <a:gd name="T58" fmla="*/ 267 w 273"/>
                <a:gd name="T59" fmla="*/ 80 h 360"/>
                <a:gd name="T60" fmla="*/ 260 w 273"/>
                <a:gd name="T61" fmla="*/ 102 h 360"/>
                <a:gd name="T62" fmla="*/ 252 w 273"/>
                <a:gd name="T63" fmla="*/ 123 h 360"/>
                <a:gd name="T64" fmla="*/ 242 w 273"/>
                <a:gd name="T65" fmla="*/ 144 h 360"/>
                <a:gd name="T66" fmla="*/ 232 w 273"/>
                <a:gd name="T67" fmla="*/ 165 h 360"/>
                <a:gd name="T68" fmla="*/ 220 w 273"/>
                <a:gd name="T69" fmla="*/ 186 h 360"/>
                <a:gd name="T70" fmla="*/ 207 w 273"/>
                <a:gd name="T71" fmla="*/ 206 h 360"/>
                <a:gd name="T72" fmla="*/ 194 w 273"/>
                <a:gd name="T73" fmla="*/ 225 h 360"/>
                <a:gd name="T74" fmla="*/ 179 w 273"/>
                <a:gd name="T75" fmla="*/ 246 h 360"/>
                <a:gd name="T76" fmla="*/ 164 w 273"/>
                <a:gd name="T77" fmla="*/ 263 h 360"/>
                <a:gd name="T78" fmla="*/ 148 w 273"/>
                <a:gd name="T79" fmla="*/ 281 h 360"/>
                <a:gd name="T80" fmla="*/ 133 w 273"/>
                <a:gd name="T81" fmla="*/ 299 h 360"/>
                <a:gd name="T82" fmla="*/ 117 w 273"/>
                <a:gd name="T83" fmla="*/ 316 h 360"/>
                <a:gd name="T84" fmla="*/ 102 w 273"/>
                <a:gd name="T85" fmla="*/ 331 h 360"/>
                <a:gd name="T86" fmla="*/ 85 w 273"/>
                <a:gd name="T87" fmla="*/ 346 h 360"/>
                <a:gd name="T88" fmla="*/ 70 w 273"/>
                <a:gd name="T89"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3" h="360">
                  <a:moveTo>
                    <a:pt x="70" y="360"/>
                  </a:moveTo>
                  <a:lnTo>
                    <a:pt x="52" y="342"/>
                  </a:lnTo>
                  <a:lnTo>
                    <a:pt x="35" y="324"/>
                  </a:lnTo>
                  <a:lnTo>
                    <a:pt x="17" y="306"/>
                  </a:lnTo>
                  <a:lnTo>
                    <a:pt x="0" y="287"/>
                  </a:lnTo>
                  <a:lnTo>
                    <a:pt x="15" y="275"/>
                  </a:lnTo>
                  <a:lnTo>
                    <a:pt x="31" y="262"/>
                  </a:lnTo>
                  <a:lnTo>
                    <a:pt x="46" y="249"/>
                  </a:lnTo>
                  <a:lnTo>
                    <a:pt x="61" y="234"/>
                  </a:lnTo>
                  <a:lnTo>
                    <a:pt x="77" y="218"/>
                  </a:lnTo>
                  <a:lnTo>
                    <a:pt x="91" y="200"/>
                  </a:lnTo>
                  <a:lnTo>
                    <a:pt x="106" y="184"/>
                  </a:lnTo>
                  <a:lnTo>
                    <a:pt x="119" y="165"/>
                  </a:lnTo>
                  <a:lnTo>
                    <a:pt x="130" y="146"/>
                  </a:lnTo>
                  <a:lnTo>
                    <a:pt x="142" y="127"/>
                  </a:lnTo>
                  <a:lnTo>
                    <a:pt x="152" y="106"/>
                  </a:lnTo>
                  <a:lnTo>
                    <a:pt x="161" y="86"/>
                  </a:lnTo>
                  <a:lnTo>
                    <a:pt x="169" y="65"/>
                  </a:lnTo>
                  <a:lnTo>
                    <a:pt x="174" y="43"/>
                  </a:lnTo>
                  <a:lnTo>
                    <a:pt x="178" y="22"/>
                  </a:lnTo>
                  <a:lnTo>
                    <a:pt x="180" y="0"/>
                  </a:lnTo>
                  <a:lnTo>
                    <a:pt x="194" y="7"/>
                  </a:lnTo>
                  <a:lnTo>
                    <a:pt x="207" y="15"/>
                  </a:lnTo>
                  <a:lnTo>
                    <a:pt x="218" y="22"/>
                  </a:lnTo>
                  <a:lnTo>
                    <a:pt x="230" y="30"/>
                  </a:lnTo>
                  <a:lnTo>
                    <a:pt x="241" y="36"/>
                  </a:lnTo>
                  <a:lnTo>
                    <a:pt x="251" y="43"/>
                  </a:lnTo>
                  <a:lnTo>
                    <a:pt x="261" y="50"/>
                  </a:lnTo>
                  <a:lnTo>
                    <a:pt x="273" y="57"/>
                  </a:lnTo>
                  <a:lnTo>
                    <a:pt x="267" y="80"/>
                  </a:lnTo>
                  <a:lnTo>
                    <a:pt x="260" y="102"/>
                  </a:lnTo>
                  <a:lnTo>
                    <a:pt x="252" y="123"/>
                  </a:lnTo>
                  <a:lnTo>
                    <a:pt x="242" y="144"/>
                  </a:lnTo>
                  <a:lnTo>
                    <a:pt x="232" y="165"/>
                  </a:lnTo>
                  <a:lnTo>
                    <a:pt x="220" y="186"/>
                  </a:lnTo>
                  <a:lnTo>
                    <a:pt x="207" y="206"/>
                  </a:lnTo>
                  <a:lnTo>
                    <a:pt x="194" y="225"/>
                  </a:lnTo>
                  <a:lnTo>
                    <a:pt x="179" y="246"/>
                  </a:lnTo>
                  <a:lnTo>
                    <a:pt x="164" y="263"/>
                  </a:lnTo>
                  <a:lnTo>
                    <a:pt x="148" y="281"/>
                  </a:lnTo>
                  <a:lnTo>
                    <a:pt x="133" y="299"/>
                  </a:lnTo>
                  <a:lnTo>
                    <a:pt x="117" y="316"/>
                  </a:lnTo>
                  <a:lnTo>
                    <a:pt x="102" y="331"/>
                  </a:lnTo>
                  <a:lnTo>
                    <a:pt x="85" y="346"/>
                  </a:lnTo>
                  <a:lnTo>
                    <a:pt x="70" y="3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27" name="Freeform 284">
              <a:extLst>
                <a:ext uri="{FF2B5EF4-FFF2-40B4-BE49-F238E27FC236}">
                  <a16:creationId xmlns:a16="http://schemas.microsoft.com/office/drawing/2014/main" xmlns="" id="{12919367-4539-40D8-AC2F-8CF198214864}"/>
                </a:ext>
              </a:extLst>
            </p:cNvPr>
            <p:cNvSpPr>
              <a:spLocks/>
            </p:cNvSpPr>
            <p:nvPr/>
          </p:nvSpPr>
          <p:spPr bwMode="auto">
            <a:xfrm>
              <a:off x="9288803" y="3759835"/>
              <a:ext cx="251777" cy="187622"/>
            </a:xfrm>
            <a:custGeom>
              <a:avLst/>
              <a:gdLst>
                <a:gd name="T0" fmla="*/ 769 w 1040"/>
                <a:gd name="T1" fmla="*/ 760 h 776"/>
                <a:gd name="T2" fmla="*/ 691 w 1040"/>
                <a:gd name="T3" fmla="*/ 738 h 776"/>
                <a:gd name="T4" fmla="*/ 615 w 1040"/>
                <a:gd name="T5" fmla="*/ 713 h 776"/>
                <a:gd name="T6" fmla="*/ 534 w 1040"/>
                <a:gd name="T7" fmla="*/ 680 h 776"/>
                <a:gd name="T8" fmla="*/ 446 w 1040"/>
                <a:gd name="T9" fmla="*/ 636 h 776"/>
                <a:gd name="T10" fmla="*/ 344 w 1040"/>
                <a:gd name="T11" fmla="*/ 575 h 776"/>
                <a:gd name="T12" fmla="*/ 225 w 1040"/>
                <a:gd name="T13" fmla="*/ 494 h 776"/>
                <a:gd name="T14" fmla="*/ 82 w 1040"/>
                <a:gd name="T15" fmla="*/ 391 h 776"/>
                <a:gd name="T16" fmla="*/ 18 w 1040"/>
                <a:gd name="T17" fmla="*/ 319 h 776"/>
                <a:gd name="T18" fmla="*/ 53 w 1040"/>
                <a:gd name="T19" fmla="*/ 294 h 776"/>
                <a:gd name="T20" fmla="*/ 87 w 1040"/>
                <a:gd name="T21" fmla="*/ 261 h 776"/>
                <a:gd name="T22" fmla="*/ 120 w 1040"/>
                <a:gd name="T23" fmla="*/ 222 h 776"/>
                <a:gd name="T24" fmla="*/ 150 w 1040"/>
                <a:gd name="T25" fmla="*/ 176 h 776"/>
                <a:gd name="T26" fmla="*/ 179 w 1040"/>
                <a:gd name="T27" fmla="*/ 127 h 776"/>
                <a:gd name="T28" fmla="*/ 202 w 1040"/>
                <a:gd name="T29" fmla="*/ 77 h 776"/>
                <a:gd name="T30" fmla="*/ 223 w 1040"/>
                <a:gd name="T31" fmla="*/ 25 h 776"/>
                <a:gd name="T32" fmla="*/ 317 w 1040"/>
                <a:gd name="T33" fmla="*/ 35 h 776"/>
                <a:gd name="T34" fmla="*/ 496 w 1040"/>
                <a:gd name="T35" fmla="*/ 116 h 776"/>
                <a:gd name="T36" fmla="*/ 681 w 1040"/>
                <a:gd name="T37" fmla="*/ 207 h 776"/>
                <a:gd name="T38" fmla="*/ 810 w 1040"/>
                <a:gd name="T39" fmla="*/ 279 h 776"/>
                <a:gd name="T40" fmla="*/ 890 w 1040"/>
                <a:gd name="T41" fmla="*/ 326 h 776"/>
                <a:gd name="T42" fmla="*/ 946 w 1040"/>
                <a:gd name="T43" fmla="*/ 363 h 776"/>
                <a:gd name="T44" fmla="*/ 977 w 1040"/>
                <a:gd name="T45" fmla="*/ 392 h 776"/>
                <a:gd name="T46" fmla="*/ 1001 w 1040"/>
                <a:gd name="T47" fmla="*/ 424 h 776"/>
                <a:gd name="T48" fmla="*/ 1020 w 1040"/>
                <a:gd name="T49" fmla="*/ 460 h 776"/>
                <a:gd name="T50" fmla="*/ 1031 w 1040"/>
                <a:gd name="T51" fmla="*/ 497 h 776"/>
                <a:gd name="T52" fmla="*/ 1039 w 1040"/>
                <a:gd name="T53" fmla="*/ 535 h 776"/>
                <a:gd name="T54" fmla="*/ 1040 w 1040"/>
                <a:gd name="T55" fmla="*/ 574 h 776"/>
                <a:gd name="T56" fmla="*/ 1035 w 1040"/>
                <a:gd name="T57" fmla="*/ 612 h 776"/>
                <a:gd name="T58" fmla="*/ 1026 w 1040"/>
                <a:gd name="T59" fmla="*/ 648 h 776"/>
                <a:gd name="T60" fmla="*/ 1011 w 1040"/>
                <a:gd name="T61" fmla="*/ 681 h 776"/>
                <a:gd name="T62" fmla="*/ 991 w 1040"/>
                <a:gd name="T63" fmla="*/ 711 h 776"/>
                <a:gd name="T64" fmla="*/ 967 w 1040"/>
                <a:gd name="T65" fmla="*/ 736 h 776"/>
                <a:gd name="T66" fmla="*/ 940 w 1040"/>
                <a:gd name="T67" fmla="*/ 756 h 776"/>
                <a:gd name="T68" fmla="*/ 908 w 1040"/>
                <a:gd name="T69" fmla="*/ 769 h 776"/>
                <a:gd name="T70" fmla="*/ 871 w 1040"/>
                <a:gd name="T71" fmla="*/ 776 h 776"/>
                <a:gd name="T72" fmla="*/ 832 w 1040"/>
                <a:gd name="T73" fmla="*/ 774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0" h="776">
                  <a:moveTo>
                    <a:pt x="810" y="769"/>
                  </a:moveTo>
                  <a:lnTo>
                    <a:pt x="769" y="760"/>
                  </a:lnTo>
                  <a:lnTo>
                    <a:pt x="729" y="749"/>
                  </a:lnTo>
                  <a:lnTo>
                    <a:pt x="691" y="738"/>
                  </a:lnTo>
                  <a:lnTo>
                    <a:pt x="653" y="726"/>
                  </a:lnTo>
                  <a:lnTo>
                    <a:pt x="615" y="713"/>
                  </a:lnTo>
                  <a:lnTo>
                    <a:pt x="576" y="698"/>
                  </a:lnTo>
                  <a:lnTo>
                    <a:pt x="534" y="680"/>
                  </a:lnTo>
                  <a:lnTo>
                    <a:pt x="492" y="660"/>
                  </a:lnTo>
                  <a:lnTo>
                    <a:pt x="446" y="636"/>
                  </a:lnTo>
                  <a:lnTo>
                    <a:pt x="398" y="607"/>
                  </a:lnTo>
                  <a:lnTo>
                    <a:pt x="344" y="575"/>
                  </a:lnTo>
                  <a:lnTo>
                    <a:pt x="287" y="537"/>
                  </a:lnTo>
                  <a:lnTo>
                    <a:pt x="225" y="494"/>
                  </a:lnTo>
                  <a:lnTo>
                    <a:pt x="156" y="445"/>
                  </a:lnTo>
                  <a:lnTo>
                    <a:pt x="82" y="391"/>
                  </a:lnTo>
                  <a:lnTo>
                    <a:pt x="0" y="329"/>
                  </a:lnTo>
                  <a:lnTo>
                    <a:pt x="18" y="319"/>
                  </a:lnTo>
                  <a:lnTo>
                    <a:pt x="36" y="308"/>
                  </a:lnTo>
                  <a:lnTo>
                    <a:pt x="53" y="294"/>
                  </a:lnTo>
                  <a:lnTo>
                    <a:pt x="70" y="279"/>
                  </a:lnTo>
                  <a:lnTo>
                    <a:pt x="87" y="261"/>
                  </a:lnTo>
                  <a:lnTo>
                    <a:pt x="104" y="242"/>
                  </a:lnTo>
                  <a:lnTo>
                    <a:pt x="120" y="222"/>
                  </a:lnTo>
                  <a:lnTo>
                    <a:pt x="136" y="200"/>
                  </a:lnTo>
                  <a:lnTo>
                    <a:pt x="150" y="176"/>
                  </a:lnTo>
                  <a:lnTo>
                    <a:pt x="164" y="152"/>
                  </a:lnTo>
                  <a:lnTo>
                    <a:pt x="179" y="127"/>
                  </a:lnTo>
                  <a:lnTo>
                    <a:pt x="191" y="102"/>
                  </a:lnTo>
                  <a:lnTo>
                    <a:pt x="202" y="77"/>
                  </a:lnTo>
                  <a:lnTo>
                    <a:pt x="213" y="51"/>
                  </a:lnTo>
                  <a:lnTo>
                    <a:pt x="223" y="25"/>
                  </a:lnTo>
                  <a:lnTo>
                    <a:pt x="232" y="0"/>
                  </a:lnTo>
                  <a:lnTo>
                    <a:pt x="317" y="35"/>
                  </a:lnTo>
                  <a:lnTo>
                    <a:pt x="406" y="73"/>
                  </a:lnTo>
                  <a:lnTo>
                    <a:pt x="496" y="116"/>
                  </a:lnTo>
                  <a:lnTo>
                    <a:pt x="589" y="161"/>
                  </a:lnTo>
                  <a:lnTo>
                    <a:pt x="681" y="207"/>
                  </a:lnTo>
                  <a:lnTo>
                    <a:pt x="769" y="255"/>
                  </a:lnTo>
                  <a:lnTo>
                    <a:pt x="810" y="279"/>
                  </a:lnTo>
                  <a:lnTo>
                    <a:pt x="851" y="302"/>
                  </a:lnTo>
                  <a:lnTo>
                    <a:pt x="890" y="326"/>
                  </a:lnTo>
                  <a:lnTo>
                    <a:pt x="928" y="350"/>
                  </a:lnTo>
                  <a:lnTo>
                    <a:pt x="946" y="363"/>
                  </a:lnTo>
                  <a:lnTo>
                    <a:pt x="963" y="376"/>
                  </a:lnTo>
                  <a:lnTo>
                    <a:pt x="977" y="392"/>
                  </a:lnTo>
                  <a:lnTo>
                    <a:pt x="990" y="407"/>
                  </a:lnTo>
                  <a:lnTo>
                    <a:pt x="1001" y="424"/>
                  </a:lnTo>
                  <a:lnTo>
                    <a:pt x="1011" y="442"/>
                  </a:lnTo>
                  <a:lnTo>
                    <a:pt x="1020" y="460"/>
                  </a:lnTo>
                  <a:lnTo>
                    <a:pt x="1027" y="478"/>
                  </a:lnTo>
                  <a:lnTo>
                    <a:pt x="1031" y="497"/>
                  </a:lnTo>
                  <a:lnTo>
                    <a:pt x="1036" y="516"/>
                  </a:lnTo>
                  <a:lnTo>
                    <a:pt x="1039" y="535"/>
                  </a:lnTo>
                  <a:lnTo>
                    <a:pt x="1040" y="555"/>
                  </a:lnTo>
                  <a:lnTo>
                    <a:pt x="1040" y="574"/>
                  </a:lnTo>
                  <a:lnTo>
                    <a:pt x="1037" y="593"/>
                  </a:lnTo>
                  <a:lnTo>
                    <a:pt x="1035" y="612"/>
                  </a:lnTo>
                  <a:lnTo>
                    <a:pt x="1030" y="630"/>
                  </a:lnTo>
                  <a:lnTo>
                    <a:pt x="1026" y="648"/>
                  </a:lnTo>
                  <a:lnTo>
                    <a:pt x="1018" y="664"/>
                  </a:lnTo>
                  <a:lnTo>
                    <a:pt x="1011" y="681"/>
                  </a:lnTo>
                  <a:lnTo>
                    <a:pt x="1002" y="697"/>
                  </a:lnTo>
                  <a:lnTo>
                    <a:pt x="991" y="711"/>
                  </a:lnTo>
                  <a:lnTo>
                    <a:pt x="980" y="724"/>
                  </a:lnTo>
                  <a:lnTo>
                    <a:pt x="967" y="736"/>
                  </a:lnTo>
                  <a:lnTo>
                    <a:pt x="954" y="747"/>
                  </a:lnTo>
                  <a:lnTo>
                    <a:pt x="940" y="756"/>
                  </a:lnTo>
                  <a:lnTo>
                    <a:pt x="924" y="763"/>
                  </a:lnTo>
                  <a:lnTo>
                    <a:pt x="908" y="769"/>
                  </a:lnTo>
                  <a:lnTo>
                    <a:pt x="890" y="774"/>
                  </a:lnTo>
                  <a:lnTo>
                    <a:pt x="871" y="776"/>
                  </a:lnTo>
                  <a:lnTo>
                    <a:pt x="852" y="776"/>
                  </a:lnTo>
                  <a:lnTo>
                    <a:pt x="832" y="774"/>
                  </a:lnTo>
                  <a:lnTo>
                    <a:pt x="810" y="769"/>
                  </a:lnTo>
                  <a:close/>
                </a:path>
              </a:pathLst>
            </a:custGeom>
            <a:solidFill>
              <a:srgbClr val="264B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28" name="Freeform 285">
              <a:extLst>
                <a:ext uri="{FF2B5EF4-FFF2-40B4-BE49-F238E27FC236}">
                  <a16:creationId xmlns:a16="http://schemas.microsoft.com/office/drawing/2014/main" xmlns="" id="{6C2D5697-8C0F-4228-B681-F9260285FCB5}"/>
                </a:ext>
              </a:extLst>
            </p:cNvPr>
            <p:cNvSpPr>
              <a:spLocks/>
            </p:cNvSpPr>
            <p:nvPr/>
          </p:nvSpPr>
          <p:spPr bwMode="auto">
            <a:xfrm>
              <a:off x="9015238" y="3631526"/>
              <a:ext cx="300196" cy="312300"/>
            </a:xfrm>
            <a:custGeom>
              <a:avLst/>
              <a:gdLst>
                <a:gd name="T0" fmla="*/ 0 w 1244"/>
                <a:gd name="T1" fmla="*/ 331 h 1292"/>
                <a:gd name="T2" fmla="*/ 603 w 1244"/>
                <a:gd name="T3" fmla="*/ 1292 h 1292"/>
                <a:gd name="T4" fmla="*/ 1244 w 1244"/>
                <a:gd name="T5" fmla="*/ 935 h 1292"/>
                <a:gd name="T6" fmla="*/ 650 w 1244"/>
                <a:gd name="T7" fmla="*/ 0 h 1292"/>
                <a:gd name="T8" fmla="*/ 0 w 1244"/>
                <a:gd name="T9" fmla="*/ 331 h 1292"/>
              </a:gdLst>
              <a:ahLst/>
              <a:cxnLst>
                <a:cxn ang="0">
                  <a:pos x="T0" y="T1"/>
                </a:cxn>
                <a:cxn ang="0">
                  <a:pos x="T2" y="T3"/>
                </a:cxn>
                <a:cxn ang="0">
                  <a:pos x="T4" y="T5"/>
                </a:cxn>
                <a:cxn ang="0">
                  <a:pos x="T6" y="T7"/>
                </a:cxn>
                <a:cxn ang="0">
                  <a:pos x="T8" y="T9"/>
                </a:cxn>
              </a:cxnLst>
              <a:rect l="0" t="0" r="r" b="b"/>
              <a:pathLst>
                <a:path w="1244" h="1292">
                  <a:moveTo>
                    <a:pt x="0" y="331"/>
                  </a:moveTo>
                  <a:lnTo>
                    <a:pt x="603" y="1292"/>
                  </a:lnTo>
                  <a:lnTo>
                    <a:pt x="1244" y="935"/>
                  </a:lnTo>
                  <a:lnTo>
                    <a:pt x="650" y="0"/>
                  </a:lnTo>
                  <a:lnTo>
                    <a:pt x="0" y="3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29" name="Freeform 286">
              <a:extLst>
                <a:ext uri="{FF2B5EF4-FFF2-40B4-BE49-F238E27FC236}">
                  <a16:creationId xmlns:a16="http://schemas.microsoft.com/office/drawing/2014/main" xmlns="" id="{FFF35B7B-561B-47CF-A81D-9EB9D3837395}"/>
                </a:ext>
              </a:extLst>
            </p:cNvPr>
            <p:cNvSpPr>
              <a:spLocks/>
            </p:cNvSpPr>
            <p:nvPr/>
          </p:nvSpPr>
          <p:spPr bwMode="auto">
            <a:xfrm>
              <a:off x="9349326" y="3610948"/>
              <a:ext cx="426084" cy="702070"/>
            </a:xfrm>
            <a:custGeom>
              <a:avLst/>
              <a:gdLst>
                <a:gd name="T0" fmla="*/ 347 w 1758"/>
                <a:gd name="T1" fmla="*/ 527 h 2902"/>
                <a:gd name="T2" fmla="*/ 216 w 1758"/>
                <a:gd name="T3" fmla="*/ 659 h 2902"/>
                <a:gd name="T4" fmla="*/ 91 w 1758"/>
                <a:gd name="T5" fmla="*/ 812 h 2902"/>
                <a:gd name="T6" fmla="*/ 33 w 1758"/>
                <a:gd name="T7" fmla="*/ 906 h 2902"/>
                <a:gd name="T8" fmla="*/ 6 w 1758"/>
                <a:gd name="T9" fmla="*/ 973 h 2902"/>
                <a:gd name="T10" fmla="*/ 0 w 1758"/>
                <a:gd name="T11" fmla="*/ 1042 h 2902"/>
                <a:gd name="T12" fmla="*/ 12 w 1758"/>
                <a:gd name="T13" fmla="*/ 1135 h 2902"/>
                <a:gd name="T14" fmla="*/ 67 w 1758"/>
                <a:gd name="T15" fmla="*/ 1341 h 2902"/>
                <a:gd name="T16" fmla="*/ 158 w 1758"/>
                <a:gd name="T17" fmla="*/ 1603 h 2902"/>
                <a:gd name="T18" fmla="*/ 245 w 1758"/>
                <a:gd name="T19" fmla="*/ 1846 h 2902"/>
                <a:gd name="T20" fmla="*/ 279 w 1758"/>
                <a:gd name="T21" fmla="*/ 1967 h 2902"/>
                <a:gd name="T22" fmla="*/ 283 w 1758"/>
                <a:gd name="T23" fmla="*/ 2051 h 2902"/>
                <a:gd name="T24" fmla="*/ 271 w 1758"/>
                <a:gd name="T25" fmla="*/ 2124 h 2902"/>
                <a:gd name="T26" fmla="*/ 230 w 1758"/>
                <a:gd name="T27" fmla="*/ 2240 h 2902"/>
                <a:gd name="T28" fmla="*/ 197 w 1758"/>
                <a:gd name="T29" fmla="*/ 2349 h 2902"/>
                <a:gd name="T30" fmla="*/ 194 w 1758"/>
                <a:gd name="T31" fmla="*/ 2415 h 2902"/>
                <a:gd name="T32" fmla="*/ 217 w 1758"/>
                <a:gd name="T33" fmla="*/ 2504 h 2902"/>
                <a:gd name="T34" fmla="*/ 280 w 1758"/>
                <a:gd name="T35" fmla="*/ 2636 h 2902"/>
                <a:gd name="T36" fmla="*/ 358 w 1758"/>
                <a:gd name="T37" fmla="*/ 2738 h 2902"/>
                <a:gd name="T38" fmla="*/ 446 w 1758"/>
                <a:gd name="T39" fmla="*/ 2810 h 2902"/>
                <a:gd name="T40" fmla="*/ 541 w 1758"/>
                <a:gd name="T41" fmla="*/ 2860 h 2902"/>
                <a:gd name="T42" fmla="*/ 642 w 1758"/>
                <a:gd name="T43" fmla="*/ 2889 h 2902"/>
                <a:gd name="T44" fmla="*/ 745 w 1758"/>
                <a:gd name="T45" fmla="*/ 2901 h 2902"/>
                <a:gd name="T46" fmla="*/ 846 w 1758"/>
                <a:gd name="T47" fmla="*/ 2898 h 2902"/>
                <a:gd name="T48" fmla="*/ 945 w 1758"/>
                <a:gd name="T49" fmla="*/ 2885 h 2902"/>
                <a:gd name="T50" fmla="*/ 1057 w 1758"/>
                <a:gd name="T51" fmla="*/ 2858 h 2902"/>
                <a:gd name="T52" fmla="*/ 1182 w 1758"/>
                <a:gd name="T53" fmla="*/ 2814 h 2902"/>
                <a:gd name="T54" fmla="*/ 1313 w 1758"/>
                <a:gd name="T55" fmla="*/ 2758 h 2902"/>
                <a:gd name="T56" fmla="*/ 1440 w 1758"/>
                <a:gd name="T57" fmla="*/ 2692 h 2902"/>
                <a:gd name="T58" fmla="*/ 1555 w 1758"/>
                <a:gd name="T59" fmla="*/ 2620 h 2902"/>
                <a:gd name="T60" fmla="*/ 1650 w 1758"/>
                <a:gd name="T61" fmla="*/ 2544 h 2902"/>
                <a:gd name="T62" fmla="*/ 1716 w 1758"/>
                <a:gd name="T63" fmla="*/ 2465 h 2902"/>
                <a:gd name="T64" fmla="*/ 1746 w 1758"/>
                <a:gd name="T65" fmla="*/ 2388 h 2902"/>
                <a:gd name="T66" fmla="*/ 1758 w 1758"/>
                <a:gd name="T67" fmla="*/ 2277 h 2902"/>
                <a:gd name="T68" fmla="*/ 1748 w 1758"/>
                <a:gd name="T69" fmla="*/ 2067 h 2902"/>
                <a:gd name="T70" fmla="*/ 1716 w 1758"/>
                <a:gd name="T71" fmla="*/ 1835 h 2902"/>
                <a:gd name="T72" fmla="*/ 1671 w 1758"/>
                <a:gd name="T73" fmla="*/ 1605 h 2902"/>
                <a:gd name="T74" fmla="*/ 1626 w 1758"/>
                <a:gd name="T75" fmla="*/ 1386 h 2902"/>
                <a:gd name="T76" fmla="*/ 1591 w 1758"/>
                <a:gd name="T77" fmla="*/ 1167 h 2902"/>
                <a:gd name="T78" fmla="*/ 1566 w 1758"/>
                <a:gd name="T79" fmla="*/ 944 h 2902"/>
                <a:gd name="T80" fmla="*/ 1551 w 1758"/>
                <a:gd name="T81" fmla="*/ 717 h 2902"/>
                <a:gd name="T82" fmla="*/ 1534 w 1758"/>
                <a:gd name="T83" fmla="*/ 486 h 2902"/>
                <a:gd name="T84" fmla="*/ 1496 w 1758"/>
                <a:gd name="T85" fmla="*/ 291 h 2902"/>
                <a:gd name="T86" fmla="*/ 1464 w 1758"/>
                <a:gd name="T87" fmla="*/ 192 h 2902"/>
                <a:gd name="T88" fmla="*/ 1423 w 1758"/>
                <a:gd name="T89" fmla="*/ 110 h 2902"/>
                <a:gd name="T90" fmla="*/ 1375 w 1758"/>
                <a:gd name="T91" fmla="*/ 47 h 2902"/>
                <a:gd name="T92" fmla="*/ 1317 w 1758"/>
                <a:gd name="T93" fmla="*/ 10 h 2902"/>
                <a:gd name="T94" fmla="*/ 1258 w 1758"/>
                <a:gd name="T95" fmla="*/ 2 h 2902"/>
                <a:gd name="T96" fmla="*/ 1185 w 1758"/>
                <a:gd name="T97" fmla="*/ 15 h 2902"/>
                <a:gd name="T98" fmla="*/ 1039 w 1758"/>
                <a:gd name="T99" fmla="*/ 71 h 2902"/>
                <a:gd name="T100" fmla="*/ 982 w 1758"/>
                <a:gd name="T101" fmla="*/ 143 h 2902"/>
                <a:gd name="T102" fmla="*/ 949 w 1758"/>
                <a:gd name="T103" fmla="*/ 203 h 2902"/>
                <a:gd name="T104" fmla="*/ 906 w 1758"/>
                <a:gd name="T105" fmla="*/ 250 h 2902"/>
                <a:gd name="T106" fmla="*/ 856 w 1758"/>
                <a:gd name="T107" fmla="*/ 287 h 2902"/>
                <a:gd name="T108" fmla="*/ 798 w 1758"/>
                <a:gd name="T109" fmla="*/ 313 h 2902"/>
                <a:gd name="T110" fmla="*/ 686 w 1758"/>
                <a:gd name="T111" fmla="*/ 338 h 2902"/>
                <a:gd name="T112" fmla="*/ 541 w 1758"/>
                <a:gd name="T113" fmla="*/ 371 h 2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58" h="2902">
                  <a:moveTo>
                    <a:pt x="427" y="460"/>
                  </a:moveTo>
                  <a:lnTo>
                    <a:pt x="403" y="479"/>
                  </a:lnTo>
                  <a:lnTo>
                    <a:pt x="375" y="500"/>
                  </a:lnTo>
                  <a:lnTo>
                    <a:pt x="347" y="527"/>
                  </a:lnTo>
                  <a:lnTo>
                    <a:pt x="315" y="556"/>
                  </a:lnTo>
                  <a:lnTo>
                    <a:pt x="283" y="588"/>
                  </a:lnTo>
                  <a:lnTo>
                    <a:pt x="249" y="623"/>
                  </a:lnTo>
                  <a:lnTo>
                    <a:pt x="216" y="659"/>
                  </a:lnTo>
                  <a:lnTo>
                    <a:pt x="183" y="697"/>
                  </a:lnTo>
                  <a:lnTo>
                    <a:pt x="151" y="735"/>
                  </a:lnTo>
                  <a:lnTo>
                    <a:pt x="120" y="773"/>
                  </a:lnTo>
                  <a:lnTo>
                    <a:pt x="91" y="812"/>
                  </a:lnTo>
                  <a:lnTo>
                    <a:pt x="65" y="850"/>
                  </a:lnTo>
                  <a:lnTo>
                    <a:pt x="54" y="869"/>
                  </a:lnTo>
                  <a:lnTo>
                    <a:pt x="44" y="887"/>
                  </a:lnTo>
                  <a:lnTo>
                    <a:pt x="33" y="906"/>
                  </a:lnTo>
                  <a:lnTo>
                    <a:pt x="25" y="924"/>
                  </a:lnTo>
                  <a:lnTo>
                    <a:pt x="17" y="941"/>
                  </a:lnTo>
                  <a:lnTo>
                    <a:pt x="12" y="958"/>
                  </a:lnTo>
                  <a:lnTo>
                    <a:pt x="6" y="973"/>
                  </a:lnTo>
                  <a:lnTo>
                    <a:pt x="2" y="989"/>
                  </a:lnTo>
                  <a:lnTo>
                    <a:pt x="0" y="1005"/>
                  </a:lnTo>
                  <a:lnTo>
                    <a:pt x="0" y="1023"/>
                  </a:lnTo>
                  <a:lnTo>
                    <a:pt x="0" y="1042"/>
                  </a:lnTo>
                  <a:lnTo>
                    <a:pt x="1" y="1064"/>
                  </a:lnTo>
                  <a:lnTo>
                    <a:pt x="3" y="1086"/>
                  </a:lnTo>
                  <a:lnTo>
                    <a:pt x="8" y="1110"/>
                  </a:lnTo>
                  <a:lnTo>
                    <a:pt x="12" y="1135"/>
                  </a:lnTo>
                  <a:lnTo>
                    <a:pt x="17" y="1162"/>
                  </a:lnTo>
                  <a:lnTo>
                    <a:pt x="32" y="1218"/>
                  </a:lnTo>
                  <a:lnTo>
                    <a:pt x="48" y="1278"/>
                  </a:lnTo>
                  <a:lnTo>
                    <a:pt x="67" y="1341"/>
                  </a:lnTo>
                  <a:lnTo>
                    <a:pt x="88" y="1405"/>
                  </a:lnTo>
                  <a:lnTo>
                    <a:pt x="110" y="1472"/>
                  </a:lnTo>
                  <a:lnTo>
                    <a:pt x="134" y="1537"/>
                  </a:lnTo>
                  <a:lnTo>
                    <a:pt x="158" y="1603"/>
                  </a:lnTo>
                  <a:lnTo>
                    <a:pt x="180" y="1668"/>
                  </a:lnTo>
                  <a:lnTo>
                    <a:pt x="203" y="1730"/>
                  </a:lnTo>
                  <a:lnTo>
                    <a:pt x="224" y="1790"/>
                  </a:lnTo>
                  <a:lnTo>
                    <a:pt x="245" y="1846"/>
                  </a:lnTo>
                  <a:lnTo>
                    <a:pt x="262" y="1898"/>
                  </a:lnTo>
                  <a:lnTo>
                    <a:pt x="270" y="1922"/>
                  </a:lnTo>
                  <a:lnTo>
                    <a:pt x="276" y="1945"/>
                  </a:lnTo>
                  <a:lnTo>
                    <a:pt x="279" y="1967"/>
                  </a:lnTo>
                  <a:lnTo>
                    <a:pt x="282" y="1990"/>
                  </a:lnTo>
                  <a:lnTo>
                    <a:pt x="284" y="2010"/>
                  </a:lnTo>
                  <a:lnTo>
                    <a:pt x="284" y="2030"/>
                  </a:lnTo>
                  <a:lnTo>
                    <a:pt x="283" y="2051"/>
                  </a:lnTo>
                  <a:lnTo>
                    <a:pt x="282" y="2070"/>
                  </a:lnTo>
                  <a:lnTo>
                    <a:pt x="278" y="2089"/>
                  </a:lnTo>
                  <a:lnTo>
                    <a:pt x="274" y="2107"/>
                  </a:lnTo>
                  <a:lnTo>
                    <a:pt x="271" y="2124"/>
                  </a:lnTo>
                  <a:lnTo>
                    <a:pt x="266" y="2142"/>
                  </a:lnTo>
                  <a:lnTo>
                    <a:pt x="255" y="2176"/>
                  </a:lnTo>
                  <a:lnTo>
                    <a:pt x="243" y="2209"/>
                  </a:lnTo>
                  <a:lnTo>
                    <a:pt x="230" y="2240"/>
                  </a:lnTo>
                  <a:lnTo>
                    <a:pt x="218" y="2272"/>
                  </a:lnTo>
                  <a:lnTo>
                    <a:pt x="209" y="2303"/>
                  </a:lnTo>
                  <a:lnTo>
                    <a:pt x="201" y="2334"/>
                  </a:lnTo>
                  <a:lnTo>
                    <a:pt x="197" y="2349"/>
                  </a:lnTo>
                  <a:lnTo>
                    <a:pt x="195" y="2366"/>
                  </a:lnTo>
                  <a:lnTo>
                    <a:pt x="194" y="2382"/>
                  </a:lnTo>
                  <a:lnTo>
                    <a:pt x="194" y="2398"/>
                  </a:lnTo>
                  <a:lnTo>
                    <a:pt x="194" y="2415"/>
                  </a:lnTo>
                  <a:lnTo>
                    <a:pt x="196" y="2432"/>
                  </a:lnTo>
                  <a:lnTo>
                    <a:pt x="199" y="2448"/>
                  </a:lnTo>
                  <a:lnTo>
                    <a:pt x="204" y="2466"/>
                  </a:lnTo>
                  <a:lnTo>
                    <a:pt x="217" y="2504"/>
                  </a:lnTo>
                  <a:lnTo>
                    <a:pt x="232" y="2540"/>
                  </a:lnTo>
                  <a:lnTo>
                    <a:pt x="247" y="2574"/>
                  </a:lnTo>
                  <a:lnTo>
                    <a:pt x="264" y="2607"/>
                  </a:lnTo>
                  <a:lnTo>
                    <a:pt x="280" y="2636"/>
                  </a:lnTo>
                  <a:lnTo>
                    <a:pt x="298" y="2664"/>
                  </a:lnTo>
                  <a:lnTo>
                    <a:pt x="317" y="2690"/>
                  </a:lnTo>
                  <a:lnTo>
                    <a:pt x="337" y="2715"/>
                  </a:lnTo>
                  <a:lnTo>
                    <a:pt x="358" y="2738"/>
                  </a:lnTo>
                  <a:lnTo>
                    <a:pt x="378" y="2758"/>
                  </a:lnTo>
                  <a:lnTo>
                    <a:pt x="400" y="2777"/>
                  </a:lnTo>
                  <a:lnTo>
                    <a:pt x="422" y="2795"/>
                  </a:lnTo>
                  <a:lnTo>
                    <a:pt x="446" y="2810"/>
                  </a:lnTo>
                  <a:lnTo>
                    <a:pt x="468" y="2826"/>
                  </a:lnTo>
                  <a:lnTo>
                    <a:pt x="492" y="2838"/>
                  </a:lnTo>
                  <a:lnTo>
                    <a:pt x="517" y="2849"/>
                  </a:lnTo>
                  <a:lnTo>
                    <a:pt x="541" y="2860"/>
                  </a:lnTo>
                  <a:lnTo>
                    <a:pt x="566" y="2870"/>
                  </a:lnTo>
                  <a:lnTo>
                    <a:pt x="592" y="2877"/>
                  </a:lnTo>
                  <a:lnTo>
                    <a:pt x="617" y="2884"/>
                  </a:lnTo>
                  <a:lnTo>
                    <a:pt x="642" y="2889"/>
                  </a:lnTo>
                  <a:lnTo>
                    <a:pt x="668" y="2894"/>
                  </a:lnTo>
                  <a:lnTo>
                    <a:pt x="694" y="2897"/>
                  </a:lnTo>
                  <a:lnTo>
                    <a:pt x="719" y="2899"/>
                  </a:lnTo>
                  <a:lnTo>
                    <a:pt x="745" y="2901"/>
                  </a:lnTo>
                  <a:lnTo>
                    <a:pt x="770" y="2902"/>
                  </a:lnTo>
                  <a:lnTo>
                    <a:pt x="797" y="2901"/>
                  </a:lnTo>
                  <a:lnTo>
                    <a:pt x="821" y="2901"/>
                  </a:lnTo>
                  <a:lnTo>
                    <a:pt x="846" y="2898"/>
                  </a:lnTo>
                  <a:lnTo>
                    <a:pt x="871" y="2896"/>
                  </a:lnTo>
                  <a:lnTo>
                    <a:pt x="896" y="2894"/>
                  </a:lnTo>
                  <a:lnTo>
                    <a:pt x="920" y="2890"/>
                  </a:lnTo>
                  <a:lnTo>
                    <a:pt x="945" y="2885"/>
                  </a:lnTo>
                  <a:lnTo>
                    <a:pt x="971" y="2880"/>
                  </a:lnTo>
                  <a:lnTo>
                    <a:pt x="999" y="2873"/>
                  </a:lnTo>
                  <a:lnTo>
                    <a:pt x="1027" y="2866"/>
                  </a:lnTo>
                  <a:lnTo>
                    <a:pt x="1057" y="2858"/>
                  </a:lnTo>
                  <a:lnTo>
                    <a:pt x="1087" y="2848"/>
                  </a:lnTo>
                  <a:lnTo>
                    <a:pt x="1118" y="2838"/>
                  </a:lnTo>
                  <a:lnTo>
                    <a:pt x="1150" y="2827"/>
                  </a:lnTo>
                  <a:lnTo>
                    <a:pt x="1182" y="2814"/>
                  </a:lnTo>
                  <a:lnTo>
                    <a:pt x="1214" y="2802"/>
                  </a:lnTo>
                  <a:lnTo>
                    <a:pt x="1247" y="2788"/>
                  </a:lnTo>
                  <a:lnTo>
                    <a:pt x="1279" y="2773"/>
                  </a:lnTo>
                  <a:lnTo>
                    <a:pt x="1313" y="2758"/>
                  </a:lnTo>
                  <a:lnTo>
                    <a:pt x="1345" y="2742"/>
                  </a:lnTo>
                  <a:lnTo>
                    <a:pt x="1377" y="2727"/>
                  </a:lnTo>
                  <a:lnTo>
                    <a:pt x="1409" y="2710"/>
                  </a:lnTo>
                  <a:lnTo>
                    <a:pt x="1440" y="2692"/>
                  </a:lnTo>
                  <a:lnTo>
                    <a:pt x="1470" y="2674"/>
                  </a:lnTo>
                  <a:lnTo>
                    <a:pt x="1499" y="2657"/>
                  </a:lnTo>
                  <a:lnTo>
                    <a:pt x="1528" y="2639"/>
                  </a:lnTo>
                  <a:lnTo>
                    <a:pt x="1555" y="2620"/>
                  </a:lnTo>
                  <a:lnTo>
                    <a:pt x="1582" y="2601"/>
                  </a:lnTo>
                  <a:lnTo>
                    <a:pt x="1605" y="2582"/>
                  </a:lnTo>
                  <a:lnTo>
                    <a:pt x="1629" y="2563"/>
                  </a:lnTo>
                  <a:lnTo>
                    <a:pt x="1650" y="2544"/>
                  </a:lnTo>
                  <a:lnTo>
                    <a:pt x="1670" y="2523"/>
                  </a:lnTo>
                  <a:lnTo>
                    <a:pt x="1687" y="2504"/>
                  </a:lnTo>
                  <a:lnTo>
                    <a:pt x="1703" y="2484"/>
                  </a:lnTo>
                  <a:lnTo>
                    <a:pt x="1716" y="2465"/>
                  </a:lnTo>
                  <a:lnTo>
                    <a:pt x="1727" y="2445"/>
                  </a:lnTo>
                  <a:lnTo>
                    <a:pt x="1735" y="2426"/>
                  </a:lnTo>
                  <a:lnTo>
                    <a:pt x="1741" y="2407"/>
                  </a:lnTo>
                  <a:lnTo>
                    <a:pt x="1746" y="2388"/>
                  </a:lnTo>
                  <a:lnTo>
                    <a:pt x="1749" y="2366"/>
                  </a:lnTo>
                  <a:lnTo>
                    <a:pt x="1752" y="2346"/>
                  </a:lnTo>
                  <a:lnTo>
                    <a:pt x="1754" y="2323"/>
                  </a:lnTo>
                  <a:lnTo>
                    <a:pt x="1758" y="2277"/>
                  </a:lnTo>
                  <a:lnTo>
                    <a:pt x="1758" y="2228"/>
                  </a:lnTo>
                  <a:lnTo>
                    <a:pt x="1756" y="2176"/>
                  </a:lnTo>
                  <a:lnTo>
                    <a:pt x="1753" y="2122"/>
                  </a:lnTo>
                  <a:lnTo>
                    <a:pt x="1748" y="2067"/>
                  </a:lnTo>
                  <a:lnTo>
                    <a:pt x="1742" y="2010"/>
                  </a:lnTo>
                  <a:lnTo>
                    <a:pt x="1734" y="1953"/>
                  </a:lnTo>
                  <a:lnTo>
                    <a:pt x="1725" y="1895"/>
                  </a:lnTo>
                  <a:lnTo>
                    <a:pt x="1716" y="1835"/>
                  </a:lnTo>
                  <a:lnTo>
                    <a:pt x="1705" y="1777"/>
                  </a:lnTo>
                  <a:lnTo>
                    <a:pt x="1693" y="1718"/>
                  </a:lnTo>
                  <a:lnTo>
                    <a:pt x="1683" y="1661"/>
                  </a:lnTo>
                  <a:lnTo>
                    <a:pt x="1671" y="1605"/>
                  </a:lnTo>
                  <a:lnTo>
                    <a:pt x="1659" y="1549"/>
                  </a:lnTo>
                  <a:lnTo>
                    <a:pt x="1647" y="1496"/>
                  </a:lnTo>
                  <a:lnTo>
                    <a:pt x="1636" y="1441"/>
                  </a:lnTo>
                  <a:lnTo>
                    <a:pt x="1626" y="1386"/>
                  </a:lnTo>
                  <a:lnTo>
                    <a:pt x="1616" y="1333"/>
                  </a:lnTo>
                  <a:lnTo>
                    <a:pt x="1606" y="1277"/>
                  </a:lnTo>
                  <a:lnTo>
                    <a:pt x="1598" y="1222"/>
                  </a:lnTo>
                  <a:lnTo>
                    <a:pt x="1591" y="1167"/>
                  </a:lnTo>
                  <a:lnTo>
                    <a:pt x="1584" y="1111"/>
                  </a:lnTo>
                  <a:lnTo>
                    <a:pt x="1577" y="1056"/>
                  </a:lnTo>
                  <a:lnTo>
                    <a:pt x="1571" y="1000"/>
                  </a:lnTo>
                  <a:lnTo>
                    <a:pt x="1566" y="944"/>
                  </a:lnTo>
                  <a:lnTo>
                    <a:pt x="1561" y="887"/>
                  </a:lnTo>
                  <a:lnTo>
                    <a:pt x="1557" y="831"/>
                  </a:lnTo>
                  <a:lnTo>
                    <a:pt x="1553" y="774"/>
                  </a:lnTo>
                  <a:lnTo>
                    <a:pt x="1551" y="717"/>
                  </a:lnTo>
                  <a:lnTo>
                    <a:pt x="1548" y="660"/>
                  </a:lnTo>
                  <a:lnTo>
                    <a:pt x="1545" y="603"/>
                  </a:lnTo>
                  <a:lnTo>
                    <a:pt x="1540" y="544"/>
                  </a:lnTo>
                  <a:lnTo>
                    <a:pt x="1534" y="486"/>
                  </a:lnTo>
                  <a:lnTo>
                    <a:pt x="1526" y="428"/>
                  </a:lnTo>
                  <a:lnTo>
                    <a:pt x="1515" y="372"/>
                  </a:lnTo>
                  <a:lnTo>
                    <a:pt x="1503" y="317"/>
                  </a:lnTo>
                  <a:lnTo>
                    <a:pt x="1496" y="291"/>
                  </a:lnTo>
                  <a:lnTo>
                    <a:pt x="1489" y="265"/>
                  </a:lnTo>
                  <a:lnTo>
                    <a:pt x="1480" y="240"/>
                  </a:lnTo>
                  <a:lnTo>
                    <a:pt x="1472" y="216"/>
                  </a:lnTo>
                  <a:lnTo>
                    <a:pt x="1464" y="192"/>
                  </a:lnTo>
                  <a:lnTo>
                    <a:pt x="1454" y="171"/>
                  </a:lnTo>
                  <a:lnTo>
                    <a:pt x="1445" y="149"/>
                  </a:lnTo>
                  <a:lnTo>
                    <a:pt x="1434" y="129"/>
                  </a:lnTo>
                  <a:lnTo>
                    <a:pt x="1423" y="110"/>
                  </a:lnTo>
                  <a:lnTo>
                    <a:pt x="1411" y="92"/>
                  </a:lnTo>
                  <a:lnTo>
                    <a:pt x="1400" y="75"/>
                  </a:lnTo>
                  <a:lnTo>
                    <a:pt x="1388" y="61"/>
                  </a:lnTo>
                  <a:lnTo>
                    <a:pt x="1375" y="47"/>
                  </a:lnTo>
                  <a:lnTo>
                    <a:pt x="1361" y="35"/>
                  </a:lnTo>
                  <a:lnTo>
                    <a:pt x="1347" y="25"/>
                  </a:lnTo>
                  <a:lnTo>
                    <a:pt x="1333" y="17"/>
                  </a:lnTo>
                  <a:lnTo>
                    <a:pt x="1317" y="10"/>
                  </a:lnTo>
                  <a:lnTo>
                    <a:pt x="1302" y="5"/>
                  </a:lnTo>
                  <a:lnTo>
                    <a:pt x="1287" y="2"/>
                  </a:lnTo>
                  <a:lnTo>
                    <a:pt x="1270" y="0"/>
                  </a:lnTo>
                  <a:lnTo>
                    <a:pt x="1258" y="2"/>
                  </a:lnTo>
                  <a:lnTo>
                    <a:pt x="1245" y="3"/>
                  </a:lnTo>
                  <a:lnTo>
                    <a:pt x="1231" y="5"/>
                  </a:lnTo>
                  <a:lnTo>
                    <a:pt x="1216" y="7"/>
                  </a:lnTo>
                  <a:lnTo>
                    <a:pt x="1185" y="15"/>
                  </a:lnTo>
                  <a:lnTo>
                    <a:pt x="1152" y="25"/>
                  </a:lnTo>
                  <a:lnTo>
                    <a:pt x="1116" y="38"/>
                  </a:lnTo>
                  <a:lnTo>
                    <a:pt x="1078" y="54"/>
                  </a:lnTo>
                  <a:lnTo>
                    <a:pt x="1039" y="71"/>
                  </a:lnTo>
                  <a:lnTo>
                    <a:pt x="999" y="90"/>
                  </a:lnTo>
                  <a:lnTo>
                    <a:pt x="994" y="109"/>
                  </a:lnTo>
                  <a:lnTo>
                    <a:pt x="988" y="127"/>
                  </a:lnTo>
                  <a:lnTo>
                    <a:pt x="982" y="143"/>
                  </a:lnTo>
                  <a:lnTo>
                    <a:pt x="975" y="159"/>
                  </a:lnTo>
                  <a:lnTo>
                    <a:pt x="967" y="174"/>
                  </a:lnTo>
                  <a:lnTo>
                    <a:pt x="958" y="188"/>
                  </a:lnTo>
                  <a:lnTo>
                    <a:pt x="949" y="203"/>
                  </a:lnTo>
                  <a:lnTo>
                    <a:pt x="939" y="216"/>
                  </a:lnTo>
                  <a:lnTo>
                    <a:pt x="929" y="228"/>
                  </a:lnTo>
                  <a:lnTo>
                    <a:pt x="918" y="240"/>
                  </a:lnTo>
                  <a:lnTo>
                    <a:pt x="906" y="250"/>
                  </a:lnTo>
                  <a:lnTo>
                    <a:pt x="894" y="261"/>
                  </a:lnTo>
                  <a:lnTo>
                    <a:pt x="882" y="271"/>
                  </a:lnTo>
                  <a:lnTo>
                    <a:pt x="869" y="279"/>
                  </a:lnTo>
                  <a:lnTo>
                    <a:pt x="856" y="287"/>
                  </a:lnTo>
                  <a:lnTo>
                    <a:pt x="842" y="294"/>
                  </a:lnTo>
                  <a:lnTo>
                    <a:pt x="827" y="302"/>
                  </a:lnTo>
                  <a:lnTo>
                    <a:pt x="813" y="309"/>
                  </a:lnTo>
                  <a:lnTo>
                    <a:pt x="798" y="313"/>
                  </a:lnTo>
                  <a:lnTo>
                    <a:pt x="783" y="319"/>
                  </a:lnTo>
                  <a:lnTo>
                    <a:pt x="751" y="328"/>
                  </a:lnTo>
                  <a:lnTo>
                    <a:pt x="719" y="334"/>
                  </a:lnTo>
                  <a:lnTo>
                    <a:pt x="686" y="338"/>
                  </a:lnTo>
                  <a:lnTo>
                    <a:pt x="653" y="341"/>
                  </a:lnTo>
                  <a:lnTo>
                    <a:pt x="619" y="341"/>
                  </a:lnTo>
                  <a:lnTo>
                    <a:pt x="585" y="340"/>
                  </a:lnTo>
                  <a:lnTo>
                    <a:pt x="541" y="371"/>
                  </a:lnTo>
                  <a:lnTo>
                    <a:pt x="499" y="402"/>
                  </a:lnTo>
                  <a:lnTo>
                    <a:pt x="461" y="431"/>
                  </a:lnTo>
                  <a:lnTo>
                    <a:pt x="427" y="460"/>
                  </a:lnTo>
                  <a:close/>
                </a:path>
              </a:pathLst>
            </a:custGeom>
            <a:solidFill>
              <a:srgbClr val="193A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30" name="Freeform 287">
              <a:extLst>
                <a:ext uri="{FF2B5EF4-FFF2-40B4-BE49-F238E27FC236}">
                  <a16:creationId xmlns:a16="http://schemas.microsoft.com/office/drawing/2014/main" xmlns="" id="{04A12400-78F0-45E1-A4C8-C23AB7654AFA}"/>
                </a:ext>
              </a:extLst>
            </p:cNvPr>
            <p:cNvSpPr>
              <a:spLocks/>
            </p:cNvSpPr>
            <p:nvPr/>
          </p:nvSpPr>
          <p:spPr bwMode="auto">
            <a:xfrm>
              <a:off x="9461899" y="3624262"/>
              <a:ext cx="148888" cy="100469"/>
            </a:xfrm>
            <a:custGeom>
              <a:avLst/>
              <a:gdLst>
                <a:gd name="T0" fmla="*/ 595 w 617"/>
                <a:gd name="T1" fmla="*/ 8 h 415"/>
                <a:gd name="T2" fmla="*/ 556 w 617"/>
                <a:gd name="T3" fmla="*/ 26 h 415"/>
                <a:gd name="T4" fmla="*/ 531 w 617"/>
                <a:gd name="T5" fmla="*/ 55 h 415"/>
                <a:gd name="T6" fmla="*/ 519 w 617"/>
                <a:gd name="T7" fmla="*/ 89 h 415"/>
                <a:gd name="T8" fmla="*/ 504 w 617"/>
                <a:gd name="T9" fmla="*/ 120 h 415"/>
                <a:gd name="T10" fmla="*/ 486 w 617"/>
                <a:gd name="T11" fmla="*/ 149 h 415"/>
                <a:gd name="T12" fmla="*/ 466 w 617"/>
                <a:gd name="T13" fmla="*/ 174 h 415"/>
                <a:gd name="T14" fmla="*/ 443 w 617"/>
                <a:gd name="T15" fmla="*/ 196 h 415"/>
                <a:gd name="T16" fmla="*/ 419 w 617"/>
                <a:gd name="T17" fmla="*/ 217 h 415"/>
                <a:gd name="T18" fmla="*/ 393 w 617"/>
                <a:gd name="T19" fmla="*/ 233 h 415"/>
                <a:gd name="T20" fmla="*/ 364 w 617"/>
                <a:gd name="T21" fmla="*/ 248 h 415"/>
                <a:gd name="T22" fmla="*/ 335 w 617"/>
                <a:gd name="T23" fmla="*/ 259 h 415"/>
                <a:gd name="T24" fmla="*/ 288 w 617"/>
                <a:gd name="T25" fmla="*/ 274 h 415"/>
                <a:gd name="T26" fmla="*/ 224 w 617"/>
                <a:gd name="T27" fmla="*/ 284 h 415"/>
                <a:gd name="T28" fmla="*/ 156 w 617"/>
                <a:gd name="T29" fmla="*/ 287 h 415"/>
                <a:gd name="T30" fmla="*/ 90 w 617"/>
                <a:gd name="T31" fmla="*/ 309 h 415"/>
                <a:gd name="T32" fmla="*/ 29 w 617"/>
                <a:gd name="T33" fmla="*/ 354 h 415"/>
                <a:gd name="T34" fmla="*/ 25 w 617"/>
                <a:gd name="T35" fmla="*/ 383 h 415"/>
                <a:gd name="T36" fmla="*/ 78 w 617"/>
                <a:gd name="T37" fmla="*/ 398 h 415"/>
                <a:gd name="T38" fmla="*/ 130 w 617"/>
                <a:gd name="T39" fmla="*/ 407 h 415"/>
                <a:gd name="T40" fmla="*/ 185 w 617"/>
                <a:gd name="T41" fmla="*/ 413 h 415"/>
                <a:gd name="T42" fmla="*/ 240 w 617"/>
                <a:gd name="T43" fmla="*/ 415 h 415"/>
                <a:gd name="T44" fmla="*/ 292 w 617"/>
                <a:gd name="T45" fmla="*/ 412 h 415"/>
                <a:gd name="T46" fmla="*/ 344 w 617"/>
                <a:gd name="T47" fmla="*/ 405 h 415"/>
                <a:gd name="T48" fmla="*/ 394 w 617"/>
                <a:gd name="T49" fmla="*/ 390 h 415"/>
                <a:gd name="T50" fmla="*/ 441 w 617"/>
                <a:gd name="T51" fmla="*/ 371 h 415"/>
                <a:gd name="T52" fmla="*/ 483 w 617"/>
                <a:gd name="T53" fmla="*/ 346 h 415"/>
                <a:gd name="T54" fmla="*/ 521 w 617"/>
                <a:gd name="T55" fmla="*/ 313 h 415"/>
                <a:gd name="T56" fmla="*/ 555 w 617"/>
                <a:gd name="T57" fmla="*/ 274 h 415"/>
                <a:gd name="T58" fmla="*/ 581 w 617"/>
                <a:gd name="T59" fmla="*/ 227 h 415"/>
                <a:gd name="T60" fmla="*/ 601 w 617"/>
                <a:gd name="T61" fmla="*/ 173 h 415"/>
                <a:gd name="T62" fmla="*/ 613 w 617"/>
                <a:gd name="T63" fmla="*/ 111 h 415"/>
                <a:gd name="T64" fmla="*/ 617 w 617"/>
                <a:gd name="T65" fmla="*/ 39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7" h="415">
                  <a:moveTo>
                    <a:pt x="614" y="0"/>
                  </a:moveTo>
                  <a:lnTo>
                    <a:pt x="595" y="8"/>
                  </a:lnTo>
                  <a:lnTo>
                    <a:pt x="576" y="17"/>
                  </a:lnTo>
                  <a:lnTo>
                    <a:pt x="556" y="26"/>
                  </a:lnTo>
                  <a:lnTo>
                    <a:pt x="536" y="36"/>
                  </a:lnTo>
                  <a:lnTo>
                    <a:pt x="531" y="55"/>
                  </a:lnTo>
                  <a:lnTo>
                    <a:pt x="525" y="73"/>
                  </a:lnTo>
                  <a:lnTo>
                    <a:pt x="519" y="89"/>
                  </a:lnTo>
                  <a:lnTo>
                    <a:pt x="512" y="105"/>
                  </a:lnTo>
                  <a:lnTo>
                    <a:pt x="504" y="120"/>
                  </a:lnTo>
                  <a:lnTo>
                    <a:pt x="495" y="134"/>
                  </a:lnTo>
                  <a:lnTo>
                    <a:pt x="486" y="149"/>
                  </a:lnTo>
                  <a:lnTo>
                    <a:pt x="476" y="162"/>
                  </a:lnTo>
                  <a:lnTo>
                    <a:pt x="466" y="174"/>
                  </a:lnTo>
                  <a:lnTo>
                    <a:pt x="455" y="186"/>
                  </a:lnTo>
                  <a:lnTo>
                    <a:pt x="443" y="196"/>
                  </a:lnTo>
                  <a:lnTo>
                    <a:pt x="431" y="207"/>
                  </a:lnTo>
                  <a:lnTo>
                    <a:pt x="419" y="217"/>
                  </a:lnTo>
                  <a:lnTo>
                    <a:pt x="406" y="225"/>
                  </a:lnTo>
                  <a:lnTo>
                    <a:pt x="393" y="233"/>
                  </a:lnTo>
                  <a:lnTo>
                    <a:pt x="379" y="240"/>
                  </a:lnTo>
                  <a:lnTo>
                    <a:pt x="364" y="248"/>
                  </a:lnTo>
                  <a:lnTo>
                    <a:pt x="350" y="255"/>
                  </a:lnTo>
                  <a:lnTo>
                    <a:pt x="335" y="259"/>
                  </a:lnTo>
                  <a:lnTo>
                    <a:pt x="320" y="265"/>
                  </a:lnTo>
                  <a:lnTo>
                    <a:pt x="288" y="274"/>
                  </a:lnTo>
                  <a:lnTo>
                    <a:pt x="256" y="280"/>
                  </a:lnTo>
                  <a:lnTo>
                    <a:pt x="224" y="284"/>
                  </a:lnTo>
                  <a:lnTo>
                    <a:pt x="190" y="287"/>
                  </a:lnTo>
                  <a:lnTo>
                    <a:pt x="156" y="287"/>
                  </a:lnTo>
                  <a:lnTo>
                    <a:pt x="122" y="286"/>
                  </a:lnTo>
                  <a:lnTo>
                    <a:pt x="90" y="309"/>
                  </a:lnTo>
                  <a:lnTo>
                    <a:pt x="59" y="332"/>
                  </a:lnTo>
                  <a:lnTo>
                    <a:pt x="29" y="354"/>
                  </a:lnTo>
                  <a:lnTo>
                    <a:pt x="0" y="376"/>
                  </a:lnTo>
                  <a:lnTo>
                    <a:pt x="25" y="383"/>
                  </a:lnTo>
                  <a:lnTo>
                    <a:pt x="52" y="390"/>
                  </a:lnTo>
                  <a:lnTo>
                    <a:pt x="78" y="398"/>
                  </a:lnTo>
                  <a:lnTo>
                    <a:pt x="104" y="402"/>
                  </a:lnTo>
                  <a:lnTo>
                    <a:pt x="130" y="407"/>
                  </a:lnTo>
                  <a:lnTo>
                    <a:pt x="157" y="411"/>
                  </a:lnTo>
                  <a:lnTo>
                    <a:pt x="185" y="413"/>
                  </a:lnTo>
                  <a:lnTo>
                    <a:pt x="212" y="414"/>
                  </a:lnTo>
                  <a:lnTo>
                    <a:pt x="240" y="415"/>
                  </a:lnTo>
                  <a:lnTo>
                    <a:pt x="266" y="414"/>
                  </a:lnTo>
                  <a:lnTo>
                    <a:pt x="292" y="412"/>
                  </a:lnTo>
                  <a:lnTo>
                    <a:pt x="319" y="408"/>
                  </a:lnTo>
                  <a:lnTo>
                    <a:pt x="344" y="405"/>
                  </a:lnTo>
                  <a:lnTo>
                    <a:pt x="369" y="398"/>
                  </a:lnTo>
                  <a:lnTo>
                    <a:pt x="394" y="390"/>
                  </a:lnTo>
                  <a:lnTo>
                    <a:pt x="418" y="382"/>
                  </a:lnTo>
                  <a:lnTo>
                    <a:pt x="441" y="371"/>
                  </a:lnTo>
                  <a:lnTo>
                    <a:pt x="463" y="359"/>
                  </a:lnTo>
                  <a:lnTo>
                    <a:pt x="483" y="346"/>
                  </a:lnTo>
                  <a:lnTo>
                    <a:pt x="504" y="331"/>
                  </a:lnTo>
                  <a:lnTo>
                    <a:pt x="521" y="313"/>
                  </a:lnTo>
                  <a:lnTo>
                    <a:pt x="539" y="295"/>
                  </a:lnTo>
                  <a:lnTo>
                    <a:pt x="555" y="274"/>
                  </a:lnTo>
                  <a:lnTo>
                    <a:pt x="569" y="252"/>
                  </a:lnTo>
                  <a:lnTo>
                    <a:pt x="581" y="227"/>
                  </a:lnTo>
                  <a:lnTo>
                    <a:pt x="592" y="201"/>
                  </a:lnTo>
                  <a:lnTo>
                    <a:pt x="601" y="173"/>
                  </a:lnTo>
                  <a:lnTo>
                    <a:pt x="608" y="143"/>
                  </a:lnTo>
                  <a:lnTo>
                    <a:pt x="613" y="111"/>
                  </a:lnTo>
                  <a:lnTo>
                    <a:pt x="615" y="76"/>
                  </a:lnTo>
                  <a:lnTo>
                    <a:pt x="617" y="39"/>
                  </a:lnTo>
                  <a:lnTo>
                    <a:pt x="614" y="0"/>
                  </a:lnTo>
                  <a:close/>
                </a:path>
              </a:pathLst>
            </a:custGeom>
            <a:solidFill>
              <a:srgbClr val="4276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31" name="Freeform 288">
              <a:extLst>
                <a:ext uri="{FF2B5EF4-FFF2-40B4-BE49-F238E27FC236}">
                  <a16:creationId xmlns:a16="http://schemas.microsoft.com/office/drawing/2014/main" xmlns="" id="{F94591E2-C4FB-4D05-8F41-4D56F1B5C42A}"/>
                </a:ext>
              </a:extLst>
            </p:cNvPr>
            <p:cNvSpPr>
              <a:spLocks/>
            </p:cNvSpPr>
            <p:nvPr/>
          </p:nvSpPr>
          <p:spPr bwMode="auto">
            <a:xfrm>
              <a:off x="9375956" y="3397905"/>
              <a:ext cx="225146" cy="266303"/>
            </a:xfrm>
            <a:custGeom>
              <a:avLst/>
              <a:gdLst>
                <a:gd name="T0" fmla="*/ 483 w 928"/>
                <a:gd name="T1" fmla="*/ 0 h 1099"/>
                <a:gd name="T2" fmla="*/ 552 w 928"/>
                <a:gd name="T3" fmla="*/ 5 h 1099"/>
                <a:gd name="T4" fmla="*/ 617 w 928"/>
                <a:gd name="T5" fmla="*/ 21 h 1099"/>
                <a:gd name="T6" fmla="*/ 679 w 928"/>
                <a:gd name="T7" fmla="*/ 50 h 1099"/>
                <a:gd name="T8" fmla="*/ 736 w 928"/>
                <a:gd name="T9" fmla="*/ 88 h 1099"/>
                <a:gd name="T10" fmla="*/ 787 w 928"/>
                <a:gd name="T11" fmla="*/ 134 h 1099"/>
                <a:gd name="T12" fmla="*/ 832 w 928"/>
                <a:gd name="T13" fmla="*/ 190 h 1099"/>
                <a:gd name="T14" fmla="*/ 869 w 928"/>
                <a:gd name="T15" fmla="*/ 255 h 1099"/>
                <a:gd name="T16" fmla="*/ 898 w 928"/>
                <a:gd name="T17" fmla="*/ 325 h 1099"/>
                <a:gd name="T18" fmla="*/ 918 w 928"/>
                <a:gd name="T19" fmla="*/ 401 h 1099"/>
                <a:gd name="T20" fmla="*/ 928 w 928"/>
                <a:gd name="T21" fmla="*/ 482 h 1099"/>
                <a:gd name="T22" fmla="*/ 924 w 928"/>
                <a:gd name="T23" fmla="*/ 565 h 1099"/>
                <a:gd name="T24" fmla="*/ 907 w 928"/>
                <a:gd name="T25" fmla="*/ 646 h 1099"/>
                <a:gd name="T26" fmla="*/ 878 w 928"/>
                <a:gd name="T27" fmla="*/ 725 h 1099"/>
                <a:gd name="T28" fmla="*/ 836 w 928"/>
                <a:gd name="T29" fmla="*/ 799 h 1099"/>
                <a:gd name="T30" fmla="*/ 786 w 928"/>
                <a:gd name="T31" fmla="*/ 867 h 1099"/>
                <a:gd name="T32" fmla="*/ 729 w 928"/>
                <a:gd name="T33" fmla="*/ 929 h 1099"/>
                <a:gd name="T34" fmla="*/ 665 w 928"/>
                <a:gd name="T35" fmla="*/ 982 h 1099"/>
                <a:gd name="T36" fmla="*/ 596 w 928"/>
                <a:gd name="T37" fmla="*/ 1027 h 1099"/>
                <a:gd name="T38" fmla="*/ 526 w 928"/>
                <a:gd name="T39" fmla="*/ 1062 h 1099"/>
                <a:gd name="T40" fmla="*/ 453 w 928"/>
                <a:gd name="T41" fmla="*/ 1086 h 1099"/>
                <a:gd name="T42" fmla="*/ 380 w 928"/>
                <a:gd name="T43" fmla="*/ 1098 h 1099"/>
                <a:gd name="T44" fmla="*/ 314 w 928"/>
                <a:gd name="T45" fmla="*/ 1096 h 1099"/>
                <a:gd name="T46" fmla="*/ 254 w 928"/>
                <a:gd name="T47" fmla="*/ 1082 h 1099"/>
                <a:gd name="T48" fmla="*/ 201 w 928"/>
                <a:gd name="T49" fmla="*/ 1057 h 1099"/>
                <a:gd name="T50" fmla="*/ 153 w 928"/>
                <a:gd name="T51" fmla="*/ 1020 h 1099"/>
                <a:gd name="T52" fmla="*/ 113 w 928"/>
                <a:gd name="T53" fmla="*/ 975 h 1099"/>
                <a:gd name="T54" fmla="*/ 78 w 928"/>
                <a:gd name="T55" fmla="*/ 920 h 1099"/>
                <a:gd name="T56" fmla="*/ 51 w 928"/>
                <a:gd name="T57" fmla="*/ 857 h 1099"/>
                <a:gd name="T58" fmla="*/ 28 w 928"/>
                <a:gd name="T59" fmla="*/ 788 h 1099"/>
                <a:gd name="T60" fmla="*/ 13 w 928"/>
                <a:gd name="T61" fmla="*/ 713 h 1099"/>
                <a:gd name="T62" fmla="*/ 3 w 928"/>
                <a:gd name="T63" fmla="*/ 632 h 1099"/>
                <a:gd name="T64" fmla="*/ 1 w 928"/>
                <a:gd name="T65" fmla="*/ 549 h 1099"/>
                <a:gd name="T66" fmla="*/ 8 w 928"/>
                <a:gd name="T67" fmla="*/ 468 h 1099"/>
                <a:gd name="T68" fmla="*/ 26 w 928"/>
                <a:gd name="T69" fmla="*/ 389 h 1099"/>
                <a:gd name="T70" fmla="*/ 53 w 928"/>
                <a:gd name="T71" fmla="*/ 315 h 1099"/>
                <a:gd name="T72" fmla="*/ 88 w 928"/>
                <a:gd name="T73" fmla="*/ 247 h 1099"/>
                <a:gd name="T74" fmla="*/ 132 w 928"/>
                <a:gd name="T75" fmla="*/ 184 h 1099"/>
                <a:gd name="T76" fmla="*/ 181 w 928"/>
                <a:gd name="T77" fmla="*/ 130 h 1099"/>
                <a:gd name="T78" fmla="*/ 238 w 928"/>
                <a:gd name="T79" fmla="*/ 83 h 1099"/>
                <a:gd name="T80" fmla="*/ 298 w 928"/>
                <a:gd name="T81" fmla="*/ 45 h 1099"/>
                <a:gd name="T82" fmla="*/ 365 w 928"/>
                <a:gd name="T83" fmla="*/ 19 h 1099"/>
                <a:gd name="T84" fmla="*/ 435 w 928"/>
                <a:gd name="T85" fmla="*/ 3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28" h="1099">
                  <a:moveTo>
                    <a:pt x="435" y="3"/>
                  </a:moveTo>
                  <a:lnTo>
                    <a:pt x="459" y="1"/>
                  </a:lnTo>
                  <a:lnTo>
                    <a:pt x="483" y="0"/>
                  </a:lnTo>
                  <a:lnTo>
                    <a:pt x="505" y="0"/>
                  </a:lnTo>
                  <a:lnTo>
                    <a:pt x="529" y="2"/>
                  </a:lnTo>
                  <a:lnTo>
                    <a:pt x="552" y="5"/>
                  </a:lnTo>
                  <a:lnTo>
                    <a:pt x="574" y="9"/>
                  </a:lnTo>
                  <a:lnTo>
                    <a:pt x="596" y="15"/>
                  </a:lnTo>
                  <a:lnTo>
                    <a:pt x="617" y="21"/>
                  </a:lnTo>
                  <a:lnTo>
                    <a:pt x="639" y="30"/>
                  </a:lnTo>
                  <a:lnTo>
                    <a:pt x="659" y="39"/>
                  </a:lnTo>
                  <a:lnTo>
                    <a:pt x="679" y="50"/>
                  </a:lnTo>
                  <a:lnTo>
                    <a:pt x="699" y="62"/>
                  </a:lnTo>
                  <a:lnTo>
                    <a:pt x="718" y="74"/>
                  </a:lnTo>
                  <a:lnTo>
                    <a:pt x="736" y="88"/>
                  </a:lnTo>
                  <a:lnTo>
                    <a:pt x="754" y="102"/>
                  </a:lnTo>
                  <a:lnTo>
                    <a:pt x="771" y="118"/>
                  </a:lnTo>
                  <a:lnTo>
                    <a:pt x="787" y="134"/>
                  </a:lnTo>
                  <a:lnTo>
                    <a:pt x="803" y="152"/>
                  </a:lnTo>
                  <a:lnTo>
                    <a:pt x="818" y="171"/>
                  </a:lnTo>
                  <a:lnTo>
                    <a:pt x="832" y="190"/>
                  </a:lnTo>
                  <a:lnTo>
                    <a:pt x="846" y="211"/>
                  </a:lnTo>
                  <a:lnTo>
                    <a:pt x="857" y="232"/>
                  </a:lnTo>
                  <a:lnTo>
                    <a:pt x="869" y="255"/>
                  </a:lnTo>
                  <a:lnTo>
                    <a:pt x="880" y="277"/>
                  </a:lnTo>
                  <a:lnTo>
                    <a:pt x="890" y="300"/>
                  </a:lnTo>
                  <a:lnTo>
                    <a:pt x="898" y="325"/>
                  </a:lnTo>
                  <a:lnTo>
                    <a:pt x="905" y="349"/>
                  </a:lnTo>
                  <a:lnTo>
                    <a:pt x="912" y="375"/>
                  </a:lnTo>
                  <a:lnTo>
                    <a:pt x="918" y="401"/>
                  </a:lnTo>
                  <a:lnTo>
                    <a:pt x="922" y="427"/>
                  </a:lnTo>
                  <a:lnTo>
                    <a:pt x="925" y="455"/>
                  </a:lnTo>
                  <a:lnTo>
                    <a:pt x="928" y="482"/>
                  </a:lnTo>
                  <a:lnTo>
                    <a:pt x="928" y="511"/>
                  </a:lnTo>
                  <a:lnTo>
                    <a:pt x="926" y="538"/>
                  </a:lnTo>
                  <a:lnTo>
                    <a:pt x="924" y="565"/>
                  </a:lnTo>
                  <a:lnTo>
                    <a:pt x="920" y="593"/>
                  </a:lnTo>
                  <a:lnTo>
                    <a:pt x="915" y="620"/>
                  </a:lnTo>
                  <a:lnTo>
                    <a:pt x="907" y="646"/>
                  </a:lnTo>
                  <a:lnTo>
                    <a:pt x="898" y="674"/>
                  </a:lnTo>
                  <a:lnTo>
                    <a:pt x="888" y="699"/>
                  </a:lnTo>
                  <a:lnTo>
                    <a:pt x="878" y="725"/>
                  </a:lnTo>
                  <a:lnTo>
                    <a:pt x="865" y="750"/>
                  </a:lnTo>
                  <a:lnTo>
                    <a:pt x="851" y="775"/>
                  </a:lnTo>
                  <a:lnTo>
                    <a:pt x="836" y="799"/>
                  </a:lnTo>
                  <a:lnTo>
                    <a:pt x="821" y="821"/>
                  </a:lnTo>
                  <a:lnTo>
                    <a:pt x="804" y="845"/>
                  </a:lnTo>
                  <a:lnTo>
                    <a:pt x="786" y="867"/>
                  </a:lnTo>
                  <a:lnTo>
                    <a:pt x="768" y="888"/>
                  </a:lnTo>
                  <a:lnTo>
                    <a:pt x="748" y="908"/>
                  </a:lnTo>
                  <a:lnTo>
                    <a:pt x="729" y="929"/>
                  </a:lnTo>
                  <a:lnTo>
                    <a:pt x="708" y="948"/>
                  </a:lnTo>
                  <a:lnTo>
                    <a:pt x="686" y="965"/>
                  </a:lnTo>
                  <a:lnTo>
                    <a:pt x="665" y="982"/>
                  </a:lnTo>
                  <a:lnTo>
                    <a:pt x="642" y="999"/>
                  </a:lnTo>
                  <a:lnTo>
                    <a:pt x="620" y="1013"/>
                  </a:lnTo>
                  <a:lnTo>
                    <a:pt x="596" y="1027"/>
                  </a:lnTo>
                  <a:lnTo>
                    <a:pt x="573" y="1040"/>
                  </a:lnTo>
                  <a:lnTo>
                    <a:pt x="549" y="1052"/>
                  </a:lnTo>
                  <a:lnTo>
                    <a:pt x="526" y="1062"/>
                  </a:lnTo>
                  <a:lnTo>
                    <a:pt x="501" y="1071"/>
                  </a:lnTo>
                  <a:lnTo>
                    <a:pt x="477" y="1080"/>
                  </a:lnTo>
                  <a:lnTo>
                    <a:pt x="453" y="1086"/>
                  </a:lnTo>
                  <a:lnTo>
                    <a:pt x="428" y="1092"/>
                  </a:lnTo>
                  <a:lnTo>
                    <a:pt x="404" y="1095"/>
                  </a:lnTo>
                  <a:lnTo>
                    <a:pt x="380" y="1098"/>
                  </a:lnTo>
                  <a:lnTo>
                    <a:pt x="358" y="1099"/>
                  </a:lnTo>
                  <a:lnTo>
                    <a:pt x="335" y="1099"/>
                  </a:lnTo>
                  <a:lnTo>
                    <a:pt x="314" y="1096"/>
                  </a:lnTo>
                  <a:lnTo>
                    <a:pt x="294" y="1093"/>
                  </a:lnTo>
                  <a:lnTo>
                    <a:pt x="273" y="1088"/>
                  </a:lnTo>
                  <a:lnTo>
                    <a:pt x="254" y="1082"/>
                  </a:lnTo>
                  <a:lnTo>
                    <a:pt x="235" y="1075"/>
                  </a:lnTo>
                  <a:lnTo>
                    <a:pt x="218" y="1067"/>
                  </a:lnTo>
                  <a:lnTo>
                    <a:pt x="201" y="1057"/>
                  </a:lnTo>
                  <a:lnTo>
                    <a:pt x="184" y="1045"/>
                  </a:lnTo>
                  <a:lnTo>
                    <a:pt x="169" y="1033"/>
                  </a:lnTo>
                  <a:lnTo>
                    <a:pt x="153" y="1020"/>
                  </a:lnTo>
                  <a:lnTo>
                    <a:pt x="139" y="1006"/>
                  </a:lnTo>
                  <a:lnTo>
                    <a:pt x="126" y="990"/>
                  </a:lnTo>
                  <a:lnTo>
                    <a:pt x="113" y="975"/>
                  </a:lnTo>
                  <a:lnTo>
                    <a:pt x="101" y="957"/>
                  </a:lnTo>
                  <a:lnTo>
                    <a:pt x="89" y="939"/>
                  </a:lnTo>
                  <a:lnTo>
                    <a:pt x="78" y="920"/>
                  </a:lnTo>
                  <a:lnTo>
                    <a:pt x="69" y="900"/>
                  </a:lnTo>
                  <a:lnTo>
                    <a:pt x="59" y="879"/>
                  </a:lnTo>
                  <a:lnTo>
                    <a:pt x="51" y="857"/>
                  </a:lnTo>
                  <a:lnTo>
                    <a:pt x="43" y="834"/>
                  </a:lnTo>
                  <a:lnTo>
                    <a:pt x="36" y="812"/>
                  </a:lnTo>
                  <a:lnTo>
                    <a:pt x="28" y="788"/>
                  </a:lnTo>
                  <a:lnTo>
                    <a:pt x="22" y="763"/>
                  </a:lnTo>
                  <a:lnTo>
                    <a:pt x="18" y="738"/>
                  </a:lnTo>
                  <a:lnTo>
                    <a:pt x="13" y="713"/>
                  </a:lnTo>
                  <a:lnTo>
                    <a:pt x="9" y="687"/>
                  </a:lnTo>
                  <a:lnTo>
                    <a:pt x="6" y="659"/>
                  </a:lnTo>
                  <a:lnTo>
                    <a:pt x="3" y="632"/>
                  </a:lnTo>
                  <a:lnTo>
                    <a:pt x="1" y="605"/>
                  </a:lnTo>
                  <a:lnTo>
                    <a:pt x="0" y="576"/>
                  </a:lnTo>
                  <a:lnTo>
                    <a:pt x="1" y="549"/>
                  </a:lnTo>
                  <a:lnTo>
                    <a:pt x="2" y="521"/>
                  </a:lnTo>
                  <a:lnTo>
                    <a:pt x="5" y="494"/>
                  </a:lnTo>
                  <a:lnTo>
                    <a:pt x="8" y="468"/>
                  </a:lnTo>
                  <a:lnTo>
                    <a:pt x="13" y="442"/>
                  </a:lnTo>
                  <a:lnTo>
                    <a:pt x="19" y="415"/>
                  </a:lnTo>
                  <a:lnTo>
                    <a:pt x="26" y="389"/>
                  </a:lnTo>
                  <a:lnTo>
                    <a:pt x="34" y="364"/>
                  </a:lnTo>
                  <a:lnTo>
                    <a:pt x="43" y="339"/>
                  </a:lnTo>
                  <a:lnTo>
                    <a:pt x="53" y="315"/>
                  </a:lnTo>
                  <a:lnTo>
                    <a:pt x="64" y="292"/>
                  </a:lnTo>
                  <a:lnTo>
                    <a:pt x="76" y="269"/>
                  </a:lnTo>
                  <a:lnTo>
                    <a:pt x="88" y="247"/>
                  </a:lnTo>
                  <a:lnTo>
                    <a:pt x="102" y="225"/>
                  </a:lnTo>
                  <a:lnTo>
                    <a:pt x="116" y="205"/>
                  </a:lnTo>
                  <a:lnTo>
                    <a:pt x="132" y="184"/>
                  </a:lnTo>
                  <a:lnTo>
                    <a:pt x="147" y="165"/>
                  </a:lnTo>
                  <a:lnTo>
                    <a:pt x="164" y="147"/>
                  </a:lnTo>
                  <a:lnTo>
                    <a:pt x="181" y="130"/>
                  </a:lnTo>
                  <a:lnTo>
                    <a:pt x="200" y="113"/>
                  </a:lnTo>
                  <a:lnTo>
                    <a:pt x="218" y="97"/>
                  </a:lnTo>
                  <a:lnTo>
                    <a:pt x="238" y="83"/>
                  </a:lnTo>
                  <a:lnTo>
                    <a:pt x="257" y="69"/>
                  </a:lnTo>
                  <a:lnTo>
                    <a:pt x="278" y="57"/>
                  </a:lnTo>
                  <a:lnTo>
                    <a:pt x="298" y="45"/>
                  </a:lnTo>
                  <a:lnTo>
                    <a:pt x="320" y="36"/>
                  </a:lnTo>
                  <a:lnTo>
                    <a:pt x="342" y="26"/>
                  </a:lnTo>
                  <a:lnTo>
                    <a:pt x="365" y="19"/>
                  </a:lnTo>
                  <a:lnTo>
                    <a:pt x="388" y="12"/>
                  </a:lnTo>
                  <a:lnTo>
                    <a:pt x="411" y="7"/>
                  </a:lnTo>
                  <a:lnTo>
                    <a:pt x="435" y="3"/>
                  </a:lnTo>
                  <a:close/>
                </a:path>
              </a:pathLst>
            </a:custGeom>
            <a:solidFill>
              <a:srgbClr val="FFE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32" name="Freeform 289">
              <a:extLst>
                <a:ext uri="{FF2B5EF4-FFF2-40B4-BE49-F238E27FC236}">
                  <a16:creationId xmlns:a16="http://schemas.microsoft.com/office/drawing/2014/main" xmlns="" id="{3F4D4F49-01A6-43E6-838B-8AE7B1168A3C}"/>
                </a:ext>
              </a:extLst>
            </p:cNvPr>
            <p:cNvSpPr>
              <a:spLocks/>
            </p:cNvSpPr>
            <p:nvPr/>
          </p:nvSpPr>
          <p:spPr bwMode="auto">
            <a:xfrm>
              <a:off x="9482478" y="3639999"/>
              <a:ext cx="114994" cy="61734"/>
            </a:xfrm>
            <a:custGeom>
              <a:avLst/>
              <a:gdLst>
                <a:gd name="T0" fmla="*/ 477 w 477"/>
                <a:gd name="T1" fmla="*/ 0 h 254"/>
                <a:gd name="T2" fmla="*/ 465 w 477"/>
                <a:gd name="T3" fmla="*/ 11 h 254"/>
                <a:gd name="T4" fmla="*/ 451 w 477"/>
                <a:gd name="T5" fmla="*/ 20 h 254"/>
                <a:gd name="T6" fmla="*/ 438 w 477"/>
                <a:gd name="T7" fmla="*/ 27 h 254"/>
                <a:gd name="T8" fmla="*/ 426 w 477"/>
                <a:gd name="T9" fmla="*/ 34 h 254"/>
                <a:gd name="T10" fmla="*/ 413 w 477"/>
                <a:gd name="T11" fmla="*/ 55 h 254"/>
                <a:gd name="T12" fmla="*/ 398 w 477"/>
                <a:gd name="T13" fmla="*/ 75 h 254"/>
                <a:gd name="T14" fmla="*/ 382 w 477"/>
                <a:gd name="T15" fmla="*/ 94 h 254"/>
                <a:gd name="T16" fmla="*/ 364 w 477"/>
                <a:gd name="T17" fmla="*/ 112 h 254"/>
                <a:gd name="T18" fmla="*/ 345 w 477"/>
                <a:gd name="T19" fmla="*/ 129 h 254"/>
                <a:gd name="T20" fmla="*/ 323 w 477"/>
                <a:gd name="T21" fmla="*/ 144 h 254"/>
                <a:gd name="T22" fmla="*/ 301 w 477"/>
                <a:gd name="T23" fmla="*/ 158 h 254"/>
                <a:gd name="T24" fmla="*/ 276 w 477"/>
                <a:gd name="T25" fmla="*/ 173 h 254"/>
                <a:gd name="T26" fmla="*/ 251 w 477"/>
                <a:gd name="T27" fmla="*/ 183 h 254"/>
                <a:gd name="T28" fmla="*/ 224 w 477"/>
                <a:gd name="T29" fmla="*/ 194 h 254"/>
                <a:gd name="T30" fmla="*/ 195 w 477"/>
                <a:gd name="T31" fmla="*/ 202 h 254"/>
                <a:gd name="T32" fmla="*/ 165 w 477"/>
                <a:gd name="T33" fmla="*/ 210 h 254"/>
                <a:gd name="T34" fmla="*/ 136 w 477"/>
                <a:gd name="T35" fmla="*/ 214 h 254"/>
                <a:gd name="T36" fmla="*/ 103 w 477"/>
                <a:gd name="T37" fmla="*/ 217 h 254"/>
                <a:gd name="T38" fmla="*/ 70 w 477"/>
                <a:gd name="T39" fmla="*/ 218 h 254"/>
                <a:gd name="T40" fmla="*/ 37 w 477"/>
                <a:gd name="T41" fmla="*/ 217 h 254"/>
                <a:gd name="T42" fmla="*/ 27 w 477"/>
                <a:gd name="T43" fmla="*/ 224 h 254"/>
                <a:gd name="T44" fmla="*/ 18 w 477"/>
                <a:gd name="T45" fmla="*/ 230 h 254"/>
                <a:gd name="T46" fmla="*/ 9 w 477"/>
                <a:gd name="T47" fmla="*/ 237 h 254"/>
                <a:gd name="T48" fmla="*/ 0 w 477"/>
                <a:gd name="T49" fmla="*/ 243 h 254"/>
                <a:gd name="T50" fmla="*/ 20 w 477"/>
                <a:gd name="T51" fmla="*/ 246 h 254"/>
                <a:gd name="T52" fmla="*/ 42 w 477"/>
                <a:gd name="T53" fmla="*/ 249 h 254"/>
                <a:gd name="T54" fmla="*/ 62 w 477"/>
                <a:gd name="T55" fmla="*/ 251 h 254"/>
                <a:gd name="T56" fmla="*/ 82 w 477"/>
                <a:gd name="T57" fmla="*/ 252 h 254"/>
                <a:gd name="T58" fmla="*/ 102 w 477"/>
                <a:gd name="T59" fmla="*/ 254 h 254"/>
                <a:gd name="T60" fmla="*/ 122 w 477"/>
                <a:gd name="T61" fmla="*/ 254 h 254"/>
                <a:gd name="T62" fmla="*/ 143 w 477"/>
                <a:gd name="T63" fmla="*/ 252 h 254"/>
                <a:gd name="T64" fmla="*/ 162 w 477"/>
                <a:gd name="T65" fmla="*/ 251 h 254"/>
                <a:gd name="T66" fmla="*/ 181 w 477"/>
                <a:gd name="T67" fmla="*/ 249 h 254"/>
                <a:gd name="T68" fmla="*/ 200 w 477"/>
                <a:gd name="T69" fmla="*/ 246 h 254"/>
                <a:gd name="T70" fmla="*/ 219 w 477"/>
                <a:gd name="T71" fmla="*/ 243 h 254"/>
                <a:gd name="T72" fmla="*/ 237 w 477"/>
                <a:gd name="T73" fmla="*/ 239 h 254"/>
                <a:gd name="T74" fmla="*/ 254 w 477"/>
                <a:gd name="T75" fmla="*/ 235 h 254"/>
                <a:gd name="T76" fmla="*/ 272 w 477"/>
                <a:gd name="T77" fmla="*/ 229 h 254"/>
                <a:gd name="T78" fmla="*/ 289 w 477"/>
                <a:gd name="T79" fmla="*/ 223 h 254"/>
                <a:gd name="T80" fmla="*/ 306 w 477"/>
                <a:gd name="T81" fmla="*/ 215 h 254"/>
                <a:gd name="T82" fmla="*/ 321 w 477"/>
                <a:gd name="T83" fmla="*/ 207 h 254"/>
                <a:gd name="T84" fmla="*/ 337 w 477"/>
                <a:gd name="T85" fmla="*/ 199 h 254"/>
                <a:gd name="T86" fmla="*/ 351 w 477"/>
                <a:gd name="T87" fmla="*/ 190 h 254"/>
                <a:gd name="T88" fmla="*/ 365 w 477"/>
                <a:gd name="T89" fmla="*/ 180 h 254"/>
                <a:gd name="T90" fmla="*/ 379 w 477"/>
                <a:gd name="T91" fmla="*/ 169 h 254"/>
                <a:gd name="T92" fmla="*/ 392 w 477"/>
                <a:gd name="T93" fmla="*/ 158 h 254"/>
                <a:gd name="T94" fmla="*/ 404 w 477"/>
                <a:gd name="T95" fmla="*/ 145 h 254"/>
                <a:gd name="T96" fmla="*/ 415 w 477"/>
                <a:gd name="T97" fmla="*/ 133 h 254"/>
                <a:gd name="T98" fmla="*/ 426 w 477"/>
                <a:gd name="T99" fmla="*/ 119 h 254"/>
                <a:gd name="T100" fmla="*/ 436 w 477"/>
                <a:gd name="T101" fmla="*/ 105 h 254"/>
                <a:gd name="T102" fmla="*/ 445 w 477"/>
                <a:gd name="T103" fmla="*/ 89 h 254"/>
                <a:gd name="T104" fmla="*/ 453 w 477"/>
                <a:gd name="T105" fmla="*/ 73 h 254"/>
                <a:gd name="T106" fmla="*/ 460 w 477"/>
                <a:gd name="T107" fmla="*/ 56 h 254"/>
                <a:gd name="T108" fmla="*/ 467 w 477"/>
                <a:gd name="T109" fmla="*/ 38 h 254"/>
                <a:gd name="T110" fmla="*/ 473 w 477"/>
                <a:gd name="T111" fmla="*/ 20 h 254"/>
                <a:gd name="T112" fmla="*/ 477 w 477"/>
                <a:gd name="T113"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77" h="254">
                  <a:moveTo>
                    <a:pt x="477" y="0"/>
                  </a:moveTo>
                  <a:lnTo>
                    <a:pt x="465" y="11"/>
                  </a:lnTo>
                  <a:lnTo>
                    <a:pt x="451" y="20"/>
                  </a:lnTo>
                  <a:lnTo>
                    <a:pt x="438" y="27"/>
                  </a:lnTo>
                  <a:lnTo>
                    <a:pt x="426" y="34"/>
                  </a:lnTo>
                  <a:lnTo>
                    <a:pt x="413" y="55"/>
                  </a:lnTo>
                  <a:lnTo>
                    <a:pt x="398" y="75"/>
                  </a:lnTo>
                  <a:lnTo>
                    <a:pt x="382" y="94"/>
                  </a:lnTo>
                  <a:lnTo>
                    <a:pt x="364" y="112"/>
                  </a:lnTo>
                  <a:lnTo>
                    <a:pt x="345" y="129"/>
                  </a:lnTo>
                  <a:lnTo>
                    <a:pt x="323" y="144"/>
                  </a:lnTo>
                  <a:lnTo>
                    <a:pt x="301" y="158"/>
                  </a:lnTo>
                  <a:lnTo>
                    <a:pt x="276" y="173"/>
                  </a:lnTo>
                  <a:lnTo>
                    <a:pt x="251" y="183"/>
                  </a:lnTo>
                  <a:lnTo>
                    <a:pt x="224" y="194"/>
                  </a:lnTo>
                  <a:lnTo>
                    <a:pt x="195" y="202"/>
                  </a:lnTo>
                  <a:lnTo>
                    <a:pt x="165" y="210"/>
                  </a:lnTo>
                  <a:lnTo>
                    <a:pt x="136" y="214"/>
                  </a:lnTo>
                  <a:lnTo>
                    <a:pt x="103" y="217"/>
                  </a:lnTo>
                  <a:lnTo>
                    <a:pt x="70" y="218"/>
                  </a:lnTo>
                  <a:lnTo>
                    <a:pt x="37" y="217"/>
                  </a:lnTo>
                  <a:lnTo>
                    <a:pt x="27" y="224"/>
                  </a:lnTo>
                  <a:lnTo>
                    <a:pt x="18" y="230"/>
                  </a:lnTo>
                  <a:lnTo>
                    <a:pt x="9" y="237"/>
                  </a:lnTo>
                  <a:lnTo>
                    <a:pt x="0" y="243"/>
                  </a:lnTo>
                  <a:lnTo>
                    <a:pt x="20" y="246"/>
                  </a:lnTo>
                  <a:lnTo>
                    <a:pt x="42" y="249"/>
                  </a:lnTo>
                  <a:lnTo>
                    <a:pt x="62" y="251"/>
                  </a:lnTo>
                  <a:lnTo>
                    <a:pt x="82" y="252"/>
                  </a:lnTo>
                  <a:lnTo>
                    <a:pt x="102" y="254"/>
                  </a:lnTo>
                  <a:lnTo>
                    <a:pt x="122" y="254"/>
                  </a:lnTo>
                  <a:lnTo>
                    <a:pt x="143" y="252"/>
                  </a:lnTo>
                  <a:lnTo>
                    <a:pt x="162" y="251"/>
                  </a:lnTo>
                  <a:lnTo>
                    <a:pt x="181" y="249"/>
                  </a:lnTo>
                  <a:lnTo>
                    <a:pt x="200" y="246"/>
                  </a:lnTo>
                  <a:lnTo>
                    <a:pt x="219" y="243"/>
                  </a:lnTo>
                  <a:lnTo>
                    <a:pt x="237" y="239"/>
                  </a:lnTo>
                  <a:lnTo>
                    <a:pt x="254" y="235"/>
                  </a:lnTo>
                  <a:lnTo>
                    <a:pt x="272" y="229"/>
                  </a:lnTo>
                  <a:lnTo>
                    <a:pt x="289" y="223"/>
                  </a:lnTo>
                  <a:lnTo>
                    <a:pt x="306" y="215"/>
                  </a:lnTo>
                  <a:lnTo>
                    <a:pt x="321" y="207"/>
                  </a:lnTo>
                  <a:lnTo>
                    <a:pt x="337" y="199"/>
                  </a:lnTo>
                  <a:lnTo>
                    <a:pt x="351" y="190"/>
                  </a:lnTo>
                  <a:lnTo>
                    <a:pt x="365" y="180"/>
                  </a:lnTo>
                  <a:lnTo>
                    <a:pt x="379" y="169"/>
                  </a:lnTo>
                  <a:lnTo>
                    <a:pt x="392" y="158"/>
                  </a:lnTo>
                  <a:lnTo>
                    <a:pt x="404" y="145"/>
                  </a:lnTo>
                  <a:lnTo>
                    <a:pt x="415" y="133"/>
                  </a:lnTo>
                  <a:lnTo>
                    <a:pt x="426" y="119"/>
                  </a:lnTo>
                  <a:lnTo>
                    <a:pt x="436" y="105"/>
                  </a:lnTo>
                  <a:lnTo>
                    <a:pt x="445" y="89"/>
                  </a:lnTo>
                  <a:lnTo>
                    <a:pt x="453" y="73"/>
                  </a:lnTo>
                  <a:lnTo>
                    <a:pt x="460" y="56"/>
                  </a:lnTo>
                  <a:lnTo>
                    <a:pt x="467" y="38"/>
                  </a:lnTo>
                  <a:lnTo>
                    <a:pt x="473" y="20"/>
                  </a:lnTo>
                  <a:lnTo>
                    <a:pt x="47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33" name="Freeform 290">
              <a:extLst>
                <a:ext uri="{FF2B5EF4-FFF2-40B4-BE49-F238E27FC236}">
                  <a16:creationId xmlns:a16="http://schemas.microsoft.com/office/drawing/2014/main" xmlns="" id="{178D27D3-E11C-438E-9996-79DB572C9972}"/>
                </a:ext>
              </a:extLst>
            </p:cNvPr>
            <p:cNvSpPr>
              <a:spLocks/>
            </p:cNvSpPr>
            <p:nvPr/>
          </p:nvSpPr>
          <p:spPr bwMode="auto">
            <a:xfrm>
              <a:off x="9263383" y="3797360"/>
              <a:ext cx="200938" cy="307458"/>
            </a:xfrm>
            <a:custGeom>
              <a:avLst/>
              <a:gdLst>
                <a:gd name="T0" fmla="*/ 665 w 831"/>
                <a:gd name="T1" fmla="*/ 8 h 1269"/>
                <a:gd name="T2" fmla="*/ 611 w 831"/>
                <a:gd name="T3" fmla="*/ 0 h 1269"/>
                <a:gd name="T4" fmla="*/ 560 w 831"/>
                <a:gd name="T5" fmla="*/ 2 h 1269"/>
                <a:gd name="T6" fmla="*/ 514 w 831"/>
                <a:gd name="T7" fmla="*/ 16 h 1269"/>
                <a:gd name="T8" fmla="*/ 470 w 831"/>
                <a:gd name="T9" fmla="*/ 40 h 1269"/>
                <a:gd name="T10" fmla="*/ 429 w 831"/>
                <a:gd name="T11" fmla="*/ 73 h 1269"/>
                <a:gd name="T12" fmla="*/ 392 w 831"/>
                <a:gd name="T13" fmla="*/ 113 h 1269"/>
                <a:gd name="T14" fmla="*/ 357 w 831"/>
                <a:gd name="T15" fmla="*/ 160 h 1269"/>
                <a:gd name="T16" fmla="*/ 325 w 831"/>
                <a:gd name="T17" fmla="*/ 213 h 1269"/>
                <a:gd name="T18" fmla="*/ 295 w 831"/>
                <a:gd name="T19" fmla="*/ 270 h 1269"/>
                <a:gd name="T20" fmla="*/ 267 w 831"/>
                <a:gd name="T21" fmla="*/ 332 h 1269"/>
                <a:gd name="T22" fmla="*/ 242 w 831"/>
                <a:gd name="T23" fmla="*/ 395 h 1269"/>
                <a:gd name="T24" fmla="*/ 207 w 831"/>
                <a:gd name="T25" fmla="*/ 493 h 1269"/>
                <a:gd name="T26" fmla="*/ 165 w 831"/>
                <a:gd name="T27" fmla="*/ 621 h 1269"/>
                <a:gd name="T28" fmla="*/ 128 w 831"/>
                <a:gd name="T29" fmla="*/ 735 h 1269"/>
                <a:gd name="T30" fmla="*/ 93 w 831"/>
                <a:gd name="T31" fmla="*/ 834 h 1269"/>
                <a:gd name="T32" fmla="*/ 58 w 831"/>
                <a:gd name="T33" fmla="*/ 924 h 1269"/>
                <a:gd name="T34" fmla="*/ 30 w 831"/>
                <a:gd name="T35" fmla="*/ 1005 h 1269"/>
                <a:gd name="T36" fmla="*/ 13 w 831"/>
                <a:gd name="T37" fmla="*/ 1059 h 1269"/>
                <a:gd name="T38" fmla="*/ 5 w 831"/>
                <a:gd name="T39" fmla="*/ 1091 h 1269"/>
                <a:gd name="T40" fmla="*/ 1 w 831"/>
                <a:gd name="T41" fmla="*/ 1122 h 1269"/>
                <a:gd name="T42" fmla="*/ 1 w 831"/>
                <a:gd name="T43" fmla="*/ 1150 h 1269"/>
                <a:gd name="T44" fmla="*/ 5 w 831"/>
                <a:gd name="T45" fmla="*/ 1175 h 1269"/>
                <a:gd name="T46" fmla="*/ 13 w 831"/>
                <a:gd name="T47" fmla="*/ 1196 h 1269"/>
                <a:gd name="T48" fmla="*/ 26 w 831"/>
                <a:gd name="T49" fmla="*/ 1215 h 1269"/>
                <a:gd name="T50" fmla="*/ 46 w 831"/>
                <a:gd name="T51" fmla="*/ 1231 h 1269"/>
                <a:gd name="T52" fmla="*/ 80 w 831"/>
                <a:gd name="T53" fmla="*/ 1247 h 1269"/>
                <a:gd name="T54" fmla="*/ 122 w 831"/>
                <a:gd name="T55" fmla="*/ 1262 h 1269"/>
                <a:gd name="T56" fmla="*/ 164 w 831"/>
                <a:gd name="T57" fmla="*/ 1268 h 1269"/>
                <a:gd name="T58" fmla="*/ 203 w 831"/>
                <a:gd name="T59" fmla="*/ 1268 h 1269"/>
                <a:gd name="T60" fmla="*/ 240 w 831"/>
                <a:gd name="T61" fmla="*/ 1259 h 1269"/>
                <a:gd name="T62" fmla="*/ 277 w 831"/>
                <a:gd name="T63" fmla="*/ 1246 h 1269"/>
                <a:gd name="T64" fmla="*/ 311 w 831"/>
                <a:gd name="T65" fmla="*/ 1226 h 1269"/>
                <a:gd name="T66" fmla="*/ 346 w 831"/>
                <a:gd name="T67" fmla="*/ 1201 h 1269"/>
                <a:gd name="T68" fmla="*/ 379 w 831"/>
                <a:gd name="T69" fmla="*/ 1171 h 1269"/>
                <a:gd name="T70" fmla="*/ 411 w 831"/>
                <a:gd name="T71" fmla="*/ 1136 h 1269"/>
                <a:gd name="T72" fmla="*/ 460 w 831"/>
                <a:gd name="T73" fmla="*/ 1076 h 1269"/>
                <a:gd name="T74" fmla="*/ 523 w 831"/>
                <a:gd name="T75" fmla="*/ 984 h 1269"/>
                <a:gd name="T76" fmla="*/ 586 w 831"/>
                <a:gd name="T77" fmla="*/ 882 h 1269"/>
                <a:gd name="T78" fmla="*/ 652 w 831"/>
                <a:gd name="T79" fmla="*/ 772 h 1269"/>
                <a:gd name="T80" fmla="*/ 713 w 831"/>
                <a:gd name="T81" fmla="*/ 653 h 1269"/>
                <a:gd name="T82" fmla="*/ 755 w 831"/>
                <a:gd name="T83" fmla="*/ 562 h 1269"/>
                <a:gd name="T84" fmla="*/ 778 w 831"/>
                <a:gd name="T85" fmla="*/ 500 h 1269"/>
                <a:gd name="T86" fmla="*/ 798 w 831"/>
                <a:gd name="T87" fmla="*/ 439 h 1269"/>
                <a:gd name="T88" fmla="*/ 815 w 831"/>
                <a:gd name="T89" fmla="*/ 379 h 1269"/>
                <a:gd name="T90" fmla="*/ 825 w 831"/>
                <a:gd name="T91" fmla="*/ 321 h 1269"/>
                <a:gd name="T92" fmla="*/ 831 w 831"/>
                <a:gd name="T93" fmla="*/ 266 h 1269"/>
                <a:gd name="T94" fmla="*/ 831 w 831"/>
                <a:gd name="T95" fmla="*/ 214 h 1269"/>
                <a:gd name="T96" fmla="*/ 824 w 831"/>
                <a:gd name="T97" fmla="*/ 166 h 1269"/>
                <a:gd name="T98" fmla="*/ 810 w 831"/>
                <a:gd name="T99" fmla="*/ 122 h 1269"/>
                <a:gd name="T100" fmla="*/ 787 w 831"/>
                <a:gd name="T101" fmla="*/ 84 h 1269"/>
                <a:gd name="T102" fmla="*/ 756 w 831"/>
                <a:gd name="T103" fmla="*/ 52 h 1269"/>
                <a:gd name="T104" fmla="*/ 717 w 831"/>
                <a:gd name="T105" fmla="*/ 27 h 1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31" h="1269">
                  <a:moveTo>
                    <a:pt x="694" y="18"/>
                  </a:moveTo>
                  <a:lnTo>
                    <a:pt x="665" y="8"/>
                  </a:lnTo>
                  <a:lnTo>
                    <a:pt x="637" y="2"/>
                  </a:lnTo>
                  <a:lnTo>
                    <a:pt x="611" y="0"/>
                  </a:lnTo>
                  <a:lnTo>
                    <a:pt x="585" y="0"/>
                  </a:lnTo>
                  <a:lnTo>
                    <a:pt x="560" y="2"/>
                  </a:lnTo>
                  <a:lnTo>
                    <a:pt x="536" y="8"/>
                  </a:lnTo>
                  <a:lnTo>
                    <a:pt x="514" y="16"/>
                  </a:lnTo>
                  <a:lnTo>
                    <a:pt x="491" y="27"/>
                  </a:lnTo>
                  <a:lnTo>
                    <a:pt x="470" y="40"/>
                  </a:lnTo>
                  <a:lnTo>
                    <a:pt x="449" y="56"/>
                  </a:lnTo>
                  <a:lnTo>
                    <a:pt x="429" y="73"/>
                  </a:lnTo>
                  <a:lnTo>
                    <a:pt x="410" y="93"/>
                  </a:lnTo>
                  <a:lnTo>
                    <a:pt x="392" y="113"/>
                  </a:lnTo>
                  <a:lnTo>
                    <a:pt x="374" y="137"/>
                  </a:lnTo>
                  <a:lnTo>
                    <a:pt x="357" y="160"/>
                  </a:lnTo>
                  <a:lnTo>
                    <a:pt x="341" y="187"/>
                  </a:lnTo>
                  <a:lnTo>
                    <a:pt x="325" y="213"/>
                  </a:lnTo>
                  <a:lnTo>
                    <a:pt x="310" y="241"/>
                  </a:lnTo>
                  <a:lnTo>
                    <a:pt x="295" y="270"/>
                  </a:lnTo>
                  <a:lnTo>
                    <a:pt x="282" y="301"/>
                  </a:lnTo>
                  <a:lnTo>
                    <a:pt x="267" y="332"/>
                  </a:lnTo>
                  <a:lnTo>
                    <a:pt x="254" y="363"/>
                  </a:lnTo>
                  <a:lnTo>
                    <a:pt x="242" y="395"/>
                  </a:lnTo>
                  <a:lnTo>
                    <a:pt x="229" y="427"/>
                  </a:lnTo>
                  <a:lnTo>
                    <a:pt x="207" y="493"/>
                  </a:lnTo>
                  <a:lnTo>
                    <a:pt x="185" y="557"/>
                  </a:lnTo>
                  <a:lnTo>
                    <a:pt x="165" y="621"/>
                  </a:lnTo>
                  <a:lnTo>
                    <a:pt x="145" y="683"/>
                  </a:lnTo>
                  <a:lnTo>
                    <a:pt x="128" y="735"/>
                  </a:lnTo>
                  <a:lnTo>
                    <a:pt x="110" y="785"/>
                  </a:lnTo>
                  <a:lnTo>
                    <a:pt x="93" y="834"/>
                  </a:lnTo>
                  <a:lnTo>
                    <a:pt x="75" y="880"/>
                  </a:lnTo>
                  <a:lnTo>
                    <a:pt x="58" y="924"/>
                  </a:lnTo>
                  <a:lnTo>
                    <a:pt x="43" y="965"/>
                  </a:lnTo>
                  <a:lnTo>
                    <a:pt x="30" y="1005"/>
                  </a:lnTo>
                  <a:lnTo>
                    <a:pt x="18" y="1041"/>
                  </a:lnTo>
                  <a:lnTo>
                    <a:pt x="13" y="1059"/>
                  </a:lnTo>
                  <a:lnTo>
                    <a:pt x="8" y="1076"/>
                  </a:lnTo>
                  <a:lnTo>
                    <a:pt x="5" y="1091"/>
                  </a:lnTo>
                  <a:lnTo>
                    <a:pt x="2" y="1107"/>
                  </a:lnTo>
                  <a:lnTo>
                    <a:pt x="1" y="1122"/>
                  </a:lnTo>
                  <a:lnTo>
                    <a:pt x="0" y="1137"/>
                  </a:lnTo>
                  <a:lnTo>
                    <a:pt x="1" y="1150"/>
                  </a:lnTo>
                  <a:lnTo>
                    <a:pt x="2" y="1163"/>
                  </a:lnTo>
                  <a:lnTo>
                    <a:pt x="5" y="1175"/>
                  </a:lnTo>
                  <a:lnTo>
                    <a:pt x="8" y="1186"/>
                  </a:lnTo>
                  <a:lnTo>
                    <a:pt x="13" y="1196"/>
                  </a:lnTo>
                  <a:lnTo>
                    <a:pt x="19" y="1206"/>
                  </a:lnTo>
                  <a:lnTo>
                    <a:pt x="26" y="1215"/>
                  </a:lnTo>
                  <a:lnTo>
                    <a:pt x="36" y="1222"/>
                  </a:lnTo>
                  <a:lnTo>
                    <a:pt x="46" y="1231"/>
                  </a:lnTo>
                  <a:lnTo>
                    <a:pt x="58" y="1237"/>
                  </a:lnTo>
                  <a:lnTo>
                    <a:pt x="80" y="1247"/>
                  </a:lnTo>
                  <a:lnTo>
                    <a:pt x="101" y="1256"/>
                  </a:lnTo>
                  <a:lnTo>
                    <a:pt x="122" y="1262"/>
                  </a:lnTo>
                  <a:lnTo>
                    <a:pt x="144" y="1265"/>
                  </a:lnTo>
                  <a:lnTo>
                    <a:pt x="164" y="1268"/>
                  </a:lnTo>
                  <a:lnTo>
                    <a:pt x="183" y="1269"/>
                  </a:lnTo>
                  <a:lnTo>
                    <a:pt x="203" y="1268"/>
                  </a:lnTo>
                  <a:lnTo>
                    <a:pt x="222" y="1264"/>
                  </a:lnTo>
                  <a:lnTo>
                    <a:pt x="240" y="1259"/>
                  </a:lnTo>
                  <a:lnTo>
                    <a:pt x="259" y="1253"/>
                  </a:lnTo>
                  <a:lnTo>
                    <a:pt x="277" y="1246"/>
                  </a:lnTo>
                  <a:lnTo>
                    <a:pt x="295" y="1237"/>
                  </a:lnTo>
                  <a:lnTo>
                    <a:pt x="311" y="1226"/>
                  </a:lnTo>
                  <a:lnTo>
                    <a:pt x="329" y="1214"/>
                  </a:lnTo>
                  <a:lnTo>
                    <a:pt x="346" y="1201"/>
                  </a:lnTo>
                  <a:lnTo>
                    <a:pt x="363" y="1187"/>
                  </a:lnTo>
                  <a:lnTo>
                    <a:pt x="379" y="1171"/>
                  </a:lnTo>
                  <a:lnTo>
                    <a:pt x="396" y="1153"/>
                  </a:lnTo>
                  <a:lnTo>
                    <a:pt x="411" y="1136"/>
                  </a:lnTo>
                  <a:lnTo>
                    <a:pt x="428" y="1116"/>
                  </a:lnTo>
                  <a:lnTo>
                    <a:pt x="460" y="1076"/>
                  </a:lnTo>
                  <a:lnTo>
                    <a:pt x="491" y="1032"/>
                  </a:lnTo>
                  <a:lnTo>
                    <a:pt x="523" y="984"/>
                  </a:lnTo>
                  <a:lnTo>
                    <a:pt x="554" y="934"/>
                  </a:lnTo>
                  <a:lnTo>
                    <a:pt x="586" y="882"/>
                  </a:lnTo>
                  <a:lnTo>
                    <a:pt x="619" y="828"/>
                  </a:lnTo>
                  <a:lnTo>
                    <a:pt x="652" y="772"/>
                  </a:lnTo>
                  <a:lnTo>
                    <a:pt x="684" y="714"/>
                  </a:lnTo>
                  <a:lnTo>
                    <a:pt x="713" y="653"/>
                  </a:lnTo>
                  <a:lnTo>
                    <a:pt x="742" y="593"/>
                  </a:lnTo>
                  <a:lnTo>
                    <a:pt x="755" y="562"/>
                  </a:lnTo>
                  <a:lnTo>
                    <a:pt x="767" y="531"/>
                  </a:lnTo>
                  <a:lnTo>
                    <a:pt x="778" y="500"/>
                  </a:lnTo>
                  <a:lnTo>
                    <a:pt x="788" y="470"/>
                  </a:lnTo>
                  <a:lnTo>
                    <a:pt x="798" y="439"/>
                  </a:lnTo>
                  <a:lnTo>
                    <a:pt x="807" y="409"/>
                  </a:lnTo>
                  <a:lnTo>
                    <a:pt x="815" y="379"/>
                  </a:lnTo>
                  <a:lnTo>
                    <a:pt x="820" y="350"/>
                  </a:lnTo>
                  <a:lnTo>
                    <a:pt x="825" y="321"/>
                  </a:lnTo>
                  <a:lnTo>
                    <a:pt x="829" y="294"/>
                  </a:lnTo>
                  <a:lnTo>
                    <a:pt x="831" y="266"/>
                  </a:lnTo>
                  <a:lnTo>
                    <a:pt x="831" y="240"/>
                  </a:lnTo>
                  <a:lnTo>
                    <a:pt x="831" y="214"/>
                  </a:lnTo>
                  <a:lnTo>
                    <a:pt x="828" y="190"/>
                  </a:lnTo>
                  <a:lnTo>
                    <a:pt x="824" y="166"/>
                  </a:lnTo>
                  <a:lnTo>
                    <a:pt x="817" y="144"/>
                  </a:lnTo>
                  <a:lnTo>
                    <a:pt x="810" y="122"/>
                  </a:lnTo>
                  <a:lnTo>
                    <a:pt x="799" y="103"/>
                  </a:lnTo>
                  <a:lnTo>
                    <a:pt x="787" y="84"/>
                  </a:lnTo>
                  <a:lnTo>
                    <a:pt x="773" y="68"/>
                  </a:lnTo>
                  <a:lnTo>
                    <a:pt x="756" y="52"/>
                  </a:lnTo>
                  <a:lnTo>
                    <a:pt x="738" y="39"/>
                  </a:lnTo>
                  <a:lnTo>
                    <a:pt x="717" y="27"/>
                  </a:lnTo>
                  <a:lnTo>
                    <a:pt x="694" y="18"/>
                  </a:lnTo>
                  <a:close/>
                </a:path>
              </a:pathLst>
            </a:custGeom>
            <a:solidFill>
              <a:srgbClr val="264B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34" name="Freeform 291">
              <a:extLst>
                <a:ext uri="{FF2B5EF4-FFF2-40B4-BE49-F238E27FC236}">
                  <a16:creationId xmlns:a16="http://schemas.microsoft.com/office/drawing/2014/main" xmlns="" id="{B600C8DF-504A-44EF-BBEC-7422D3C0502B}"/>
                </a:ext>
              </a:extLst>
            </p:cNvPr>
            <p:cNvSpPr>
              <a:spLocks/>
            </p:cNvSpPr>
            <p:nvPr/>
          </p:nvSpPr>
          <p:spPr bwMode="auto">
            <a:xfrm>
              <a:off x="9051552" y="3800991"/>
              <a:ext cx="104100" cy="127099"/>
            </a:xfrm>
            <a:custGeom>
              <a:avLst/>
              <a:gdLst>
                <a:gd name="T0" fmla="*/ 189 w 427"/>
                <a:gd name="T1" fmla="*/ 489 h 525"/>
                <a:gd name="T2" fmla="*/ 148 w 427"/>
                <a:gd name="T3" fmla="*/ 468 h 525"/>
                <a:gd name="T4" fmla="*/ 114 w 427"/>
                <a:gd name="T5" fmla="*/ 441 h 525"/>
                <a:gd name="T6" fmla="*/ 84 w 427"/>
                <a:gd name="T7" fmla="*/ 409 h 525"/>
                <a:gd name="T8" fmla="*/ 59 w 427"/>
                <a:gd name="T9" fmla="*/ 368 h 525"/>
                <a:gd name="T10" fmla="*/ 45 w 427"/>
                <a:gd name="T11" fmla="*/ 333 h 525"/>
                <a:gd name="T12" fmla="*/ 44 w 427"/>
                <a:gd name="T13" fmla="*/ 314 h 525"/>
                <a:gd name="T14" fmla="*/ 49 w 427"/>
                <a:gd name="T15" fmla="*/ 296 h 525"/>
                <a:gd name="T16" fmla="*/ 62 w 427"/>
                <a:gd name="T17" fmla="*/ 278 h 525"/>
                <a:gd name="T18" fmla="*/ 65 w 427"/>
                <a:gd name="T19" fmla="*/ 258 h 525"/>
                <a:gd name="T20" fmla="*/ 36 w 427"/>
                <a:gd name="T21" fmla="*/ 230 h 525"/>
                <a:gd name="T22" fmla="*/ 13 w 427"/>
                <a:gd name="T23" fmla="*/ 199 h 525"/>
                <a:gd name="T24" fmla="*/ 1 w 427"/>
                <a:gd name="T25" fmla="*/ 168 h 525"/>
                <a:gd name="T26" fmla="*/ 1 w 427"/>
                <a:gd name="T27" fmla="*/ 139 h 525"/>
                <a:gd name="T28" fmla="*/ 15 w 427"/>
                <a:gd name="T29" fmla="*/ 112 h 525"/>
                <a:gd name="T30" fmla="*/ 25 w 427"/>
                <a:gd name="T31" fmla="*/ 113 h 525"/>
                <a:gd name="T32" fmla="*/ 55 w 427"/>
                <a:gd name="T33" fmla="*/ 141 h 525"/>
                <a:gd name="T34" fmla="*/ 103 w 427"/>
                <a:gd name="T35" fmla="*/ 188 h 525"/>
                <a:gd name="T36" fmla="*/ 140 w 427"/>
                <a:gd name="T37" fmla="*/ 214 h 525"/>
                <a:gd name="T38" fmla="*/ 82 w 427"/>
                <a:gd name="T39" fmla="*/ 141 h 525"/>
                <a:gd name="T40" fmla="*/ 37 w 427"/>
                <a:gd name="T41" fmla="*/ 60 h 525"/>
                <a:gd name="T42" fmla="*/ 25 w 427"/>
                <a:gd name="T43" fmla="*/ 28 h 525"/>
                <a:gd name="T44" fmla="*/ 24 w 427"/>
                <a:gd name="T45" fmla="*/ 6 h 525"/>
                <a:gd name="T46" fmla="*/ 37 w 427"/>
                <a:gd name="T47" fmla="*/ 0 h 525"/>
                <a:gd name="T48" fmla="*/ 65 w 427"/>
                <a:gd name="T49" fmla="*/ 13 h 525"/>
                <a:gd name="T50" fmla="*/ 113 w 427"/>
                <a:gd name="T51" fmla="*/ 50 h 525"/>
                <a:gd name="T52" fmla="*/ 182 w 427"/>
                <a:gd name="T53" fmla="*/ 115 h 525"/>
                <a:gd name="T54" fmla="*/ 233 w 427"/>
                <a:gd name="T55" fmla="*/ 160 h 525"/>
                <a:gd name="T56" fmla="*/ 219 w 427"/>
                <a:gd name="T57" fmla="*/ 112 h 525"/>
                <a:gd name="T58" fmla="*/ 219 w 427"/>
                <a:gd name="T59" fmla="*/ 77 h 525"/>
                <a:gd name="T60" fmla="*/ 225 w 427"/>
                <a:gd name="T61" fmla="*/ 63 h 525"/>
                <a:gd name="T62" fmla="*/ 235 w 427"/>
                <a:gd name="T63" fmla="*/ 56 h 525"/>
                <a:gd name="T64" fmla="*/ 251 w 427"/>
                <a:gd name="T65" fmla="*/ 56 h 525"/>
                <a:gd name="T66" fmla="*/ 273 w 427"/>
                <a:gd name="T67" fmla="*/ 68 h 525"/>
                <a:gd name="T68" fmla="*/ 301 w 427"/>
                <a:gd name="T69" fmla="*/ 91 h 525"/>
                <a:gd name="T70" fmla="*/ 361 w 427"/>
                <a:gd name="T71" fmla="*/ 163 h 525"/>
                <a:gd name="T72" fmla="*/ 394 w 427"/>
                <a:gd name="T73" fmla="*/ 216 h 525"/>
                <a:gd name="T74" fmla="*/ 414 w 427"/>
                <a:gd name="T75" fmla="*/ 271 h 525"/>
                <a:gd name="T76" fmla="*/ 424 w 427"/>
                <a:gd name="T77" fmla="*/ 324 h 525"/>
                <a:gd name="T78" fmla="*/ 427 w 427"/>
                <a:gd name="T79" fmla="*/ 374 h 525"/>
                <a:gd name="T80" fmla="*/ 420 w 427"/>
                <a:gd name="T81" fmla="*/ 420 h 525"/>
                <a:gd name="T82" fmla="*/ 404 w 427"/>
                <a:gd name="T83" fmla="*/ 459 h 525"/>
                <a:gd name="T84" fmla="*/ 382 w 427"/>
                <a:gd name="T85" fmla="*/ 491 h 525"/>
                <a:gd name="T86" fmla="*/ 352 w 427"/>
                <a:gd name="T87" fmla="*/ 513 h 525"/>
                <a:gd name="T88" fmla="*/ 315 w 427"/>
                <a:gd name="T89" fmla="*/ 524 h 525"/>
                <a:gd name="T90" fmla="*/ 272 w 427"/>
                <a:gd name="T91" fmla="*/ 521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27" h="525">
                  <a:moveTo>
                    <a:pt x="257" y="518"/>
                  </a:moveTo>
                  <a:lnTo>
                    <a:pt x="221" y="503"/>
                  </a:lnTo>
                  <a:lnTo>
                    <a:pt x="189" y="489"/>
                  </a:lnTo>
                  <a:lnTo>
                    <a:pt x="175" y="482"/>
                  </a:lnTo>
                  <a:lnTo>
                    <a:pt x="162" y="475"/>
                  </a:lnTo>
                  <a:lnTo>
                    <a:pt x="148" y="468"/>
                  </a:lnTo>
                  <a:lnTo>
                    <a:pt x="135" y="459"/>
                  </a:lnTo>
                  <a:lnTo>
                    <a:pt x="125" y="451"/>
                  </a:lnTo>
                  <a:lnTo>
                    <a:pt x="114" y="441"/>
                  </a:lnTo>
                  <a:lnTo>
                    <a:pt x="103" y="432"/>
                  </a:lnTo>
                  <a:lnTo>
                    <a:pt x="94" y="421"/>
                  </a:lnTo>
                  <a:lnTo>
                    <a:pt x="84" y="409"/>
                  </a:lnTo>
                  <a:lnTo>
                    <a:pt x="75" y="396"/>
                  </a:lnTo>
                  <a:lnTo>
                    <a:pt x="66" y="383"/>
                  </a:lnTo>
                  <a:lnTo>
                    <a:pt x="59" y="368"/>
                  </a:lnTo>
                  <a:lnTo>
                    <a:pt x="52" y="353"/>
                  </a:lnTo>
                  <a:lnTo>
                    <a:pt x="47" y="340"/>
                  </a:lnTo>
                  <a:lnTo>
                    <a:pt x="45" y="333"/>
                  </a:lnTo>
                  <a:lnTo>
                    <a:pt x="44" y="327"/>
                  </a:lnTo>
                  <a:lnTo>
                    <a:pt x="44" y="321"/>
                  </a:lnTo>
                  <a:lnTo>
                    <a:pt x="44" y="314"/>
                  </a:lnTo>
                  <a:lnTo>
                    <a:pt x="44" y="308"/>
                  </a:lnTo>
                  <a:lnTo>
                    <a:pt x="46" y="302"/>
                  </a:lnTo>
                  <a:lnTo>
                    <a:pt x="49" y="296"/>
                  </a:lnTo>
                  <a:lnTo>
                    <a:pt x="52" y="290"/>
                  </a:lnTo>
                  <a:lnTo>
                    <a:pt x="56" y="284"/>
                  </a:lnTo>
                  <a:lnTo>
                    <a:pt x="62" y="278"/>
                  </a:lnTo>
                  <a:lnTo>
                    <a:pt x="69" y="274"/>
                  </a:lnTo>
                  <a:lnTo>
                    <a:pt x="77" y="268"/>
                  </a:lnTo>
                  <a:lnTo>
                    <a:pt x="65" y="258"/>
                  </a:lnTo>
                  <a:lnTo>
                    <a:pt x="55" y="249"/>
                  </a:lnTo>
                  <a:lnTo>
                    <a:pt x="45" y="239"/>
                  </a:lnTo>
                  <a:lnTo>
                    <a:pt x="36" y="230"/>
                  </a:lnTo>
                  <a:lnTo>
                    <a:pt x="27" y="219"/>
                  </a:lnTo>
                  <a:lnTo>
                    <a:pt x="20" y="209"/>
                  </a:lnTo>
                  <a:lnTo>
                    <a:pt x="13" y="199"/>
                  </a:lnTo>
                  <a:lnTo>
                    <a:pt x="8" y="189"/>
                  </a:lnTo>
                  <a:lnTo>
                    <a:pt x="3" y="178"/>
                  </a:lnTo>
                  <a:lnTo>
                    <a:pt x="1" y="168"/>
                  </a:lnTo>
                  <a:lnTo>
                    <a:pt x="0" y="158"/>
                  </a:lnTo>
                  <a:lnTo>
                    <a:pt x="0" y="149"/>
                  </a:lnTo>
                  <a:lnTo>
                    <a:pt x="1" y="139"/>
                  </a:lnTo>
                  <a:lnTo>
                    <a:pt x="5" y="130"/>
                  </a:lnTo>
                  <a:lnTo>
                    <a:pt x="9" y="120"/>
                  </a:lnTo>
                  <a:lnTo>
                    <a:pt x="15" y="112"/>
                  </a:lnTo>
                  <a:lnTo>
                    <a:pt x="18" y="110"/>
                  </a:lnTo>
                  <a:lnTo>
                    <a:pt x="21" y="110"/>
                  </a:lnTo>
                  <a:lnTo>
                    <a:pt x="25" y="113"/>
                  </a:lnTo>
                  <a:lnTo>
                    <a:pt x="30" y="116"/>
                  </a:lnTo>
                  <a:lnTo>
                    <a:pt x="40" y="127"/>
                  </a:lnTo>
                  <a:lnTo>
                    <a:pt x="55" y="141"/>
                  </a:lnTo>
                  <a:lnTo>
                    <a:pt x="72" y="159"/>
                  </a:lnTo>
                  <a:lnTo>
                    <a:pt x="91" y="178"/>
                  </a:lnTo>
                  <a:lnTo>
                    <a:pt x="103" y="188"/>
                  </a:lnTo>
                  <a:lnTo>
                    <a:pt x="114" y="196"/>
                  </a:lnTo>
                  <a:lnTo>
                    <a:pt x="127" y="206"/>
                  </a:lnTo>
                  <a:lnTo>
                    <a:pt x="140" y="214"/>
                  </a:lnTo>
                  <a:lnTo>
                    <a:pt x="121" y="193"/>
                  </a:lnTo>
                  <a:lnTo>
                    <a:pt x="101" y="169"/>
                  </a:lnTo>
                  <a:lnTo>
                    <a:pt x="82" y="141"/>
                  </a:lnTo>
                  <a:lnTo>
                    <a:pt x="64" y="114"/>
                  </a:lnTo>
                  <a:lnTo>
                    <a:pt x="49" y="87"/>
                  </a:lnTo>
                  <a:lnTo>
                    <a:pt x="37" y="60"/>
                  </a:lnTo>
                  <a:lnTo>
                    <a:pt x="31" y="49"/>
                  </a:lnTo>
                  <a:lnTo>
                    <a:pt x="27" y="38"/>
                  </a:lnTo>
                  <a:lnTo>
                    <a:pt x="25" y="28"/>
                  </a:lnTo>
                  <a:lnTo>
                    <a:pt x="22" y="19"/>
                  </a:lnTo>
                  <a:lnTo>
                    <a:pt x="22" y="12"/>
                  </a:lnTo>
                  <a:lnTo>
                    <a:pt x="24" y="6"/>
                  </a:lnTo>
                  <a:lnTo>
                    <a:pt x="26" y="2"/>
                  </a:lnTo>
                  <a:lnTo>
                    <a:pt x="31" y="0"/>
                  </a:lnTo>
                  <a:lnTo>
                    <a:pt x="37" y="0"/>
                  </a:lnTo>
                  <a:lnTo>
                    <a:pt x="44" y="1"/>
                  </a:lnTo>
                  <a:lnTo>
                    <a:pt x="53" y="6"/>
                  </a:lnTo>
                  <a:lnTo>
                    <a:pt x="65" y="13"/>
                  </a:lnTo>
                  <a:lnTo>
                    <a:pt x="78" y="22"/>
                  </a:lnTo>
                  <a:lnTo>
                    <a:pt x="95" y="34"/>
                  </a:lnTo>
                  <a:lnTo>
                    <a:pt x="113" y="50"/>
                  </a:lnTo>
                  <a:lnTo>
                    <a:pt x="133" y="68"/>
                  </a:lnTo>
                  <a:lnTo>
                    <a:pt x="156" y="90"/>
                  </a:lnTo>
                  <a:lnTo>
                    <a:pt x="182" y="115"/>
                  </a:lnTo>
                  <a:lnTo>
                    <a:pt x="210" y="144"/>
                  </a:lnTo>
                  <a:lnTo>
                    <a:pt x="241" y="176"/>
                  </a:lnTo>
                  <a:lnTo>
                    <a:pt x="233" y="160"/>
                  </a:lnTo>
                  <a:lnTo>
                    <a:pt x="227" y="145"/>
                  </a:lnTo>
                  <a:lnTo>
                    <a:pt x="222" y="128"/>
                  </a:lnTo>
                  <a:lnTo>
                    <a:pt x="219" y="112"/>
                  </a:lnTo>
                  <a:lnTo>
                    <a:pt x="217" y="97"/>
                  </a:lnTo>
                  <a:lnTo>
                    <a:pt x="217" y="83"/>
                  </a:lnTo>
                  <a:lnTo>
                    <a:pt x="219" y="77"/>
                  </a:lnTo>
                  <a:lnTo>
                    <a:pt x="220" y="72"/>
                  </a:lnTo>
                  <a:lnTo>
                    <a:pt x="222" y="66"/>
                  </a:lnTo>
                  <a:lnTo>
                    <a:pt x="225" y="63"/>
                  </a:lnTo>
                  <a:lnTo>
                    <a:pt x="227" y="59"/>
                  </a:lnTo>
                  <a:lnTo>
                    <a:pt x="231" y="57"/>
                  </a:lnTo>
                  <a:lnTo>
                    <a:pt x="235" y="56"/>
                  </a:lnTo>
                  <a:lnTo>
                    <a:pt x="240" y="55"/>
                  </a:lnTo>
                  <a:lnTo>
                    <a:pt x="245" y="55"/>
                  </a:lnTo>
                  <a:lnTo>
                    <a:pt x="251" y="56"/>
                  </a:lnTo>
                  <a:lnTo>
                    <a:pt x="258" y="59"/>
                  </a:lnTo>
                  <a:lnTo>
                    <a:pt x="265" y="63"/>
                  </a:lnTo>
                  <a:lnTo>
                    <a:pt x="273" y="68"/>
                  </a:lnTo>
                  <a:lnTo>
                    <a:pt x="282" y="75"/>
                  </a:lnTo>
                  <a:lnTo>
                    <a:pt x="291" y="82"/>
                  </a:lnTo>
                  <a:lnTo>
                    <a:pt x="301" y="91"/>
                  </a:lnTo>
                  <a:lnTo>
                    <a:pt x="323" y="115"/>
                  </a:lnTo>
                  <a:lnTo>
                    <a:pt x="348" y="146"/>
                  </a:lnTo>
                  <a:lnTo>
                    <a:pt x="361" y="163"/>
                  </a:lnTo>
                  <a:lnTo>
                    <a:pt x="373" y="181"/>
                  </a:lnTo>
                  <a:lnTo>
                    <a:pt x="384" y="199"/>
                  </a:lnTo>
                  <a:lnTo>
                    <a:pt x="394" y="216"/>
                  </a:lnTo>
                  <a:lnTo>
                    <a:pt x="401" y="234"/>
                  </a:lnTo>
                  <a:lnTo>
                    <a:pt x="408" y="252"/>
                  </a:lnTo>
                  <a:lnTo>
                    <a:pt x="414" y="271"/>
                  </a:lnTo>
                  <a:lnTo>
                    <a:pt x="418" y="289"/>
                  </a:lnTo>
                  <a:lnTo>
                    <a:pt x="422" y="306"/>
                  </a:lnTo>
                  <a:lnTo>
                    <a:pt x="424" y="324"/>
                  </a:lnTo>
                  <a:lnTo>
                    <a:pt x="427" y="341"/>
                  </a:lnTo>
                  <a:lnTo>
                    <a:pt x="427" y="358"/>
                  </a:lnTo>
                  <a:lnTo>
                    <a:pt x="427" y="374"/>
                  </a:lnTo>
                  <a:lnTo>
                    <a:pt x="426" y="390"/>
                  </a:lnTo>
                  <a:lnTo>
                    <a:pt x="423" y="406"/>
                  </a:lnTo>
                  <a:lnTo>
                    <a:pt x="420" y="420"/>
                  </a:lnTo>
                  <a:lnTo>
                    <a:pt x="416" y="434"/>
                  </a:lnTo>
                  <a:lnTo>
                    <a:pt x="410" y="447"/>
                  </a:lnTo>
                  <a:lnTo>
                    <a:pt x="404" y="459"/>
                  </a:lnTo>
                  <a:lnTo>
                    <a:pt x="398" y="471"/>
                  </a:lnTo>
                  <a:lnTo>
                    <a:pt x="390" y="482"/>
                  </a:lnTo>
                  <a:lnTo>
                    <a:pt x="382" y="491"/>
                  </a:lnTo>
                  <a:lnTo>
                    <a:pt x="372" y="500"/>
                  </a:lnTo>
                  <a:lnTo>
                    <a:pt x="363" y="507"/>
                  </a:lnTo>
                  <a:lnTo>
                    <a:pt x="352" y="513"/>
                  </a:lnTo>
                  <a:lnTo>
                    <a:pt x="340" y="519"/>
                  </a:lnTo>
                  <a:lnTo>
                    <a:pt x="328" y="522"/>
                  </a:lnTo>
                  <a:lnTo>
                    <a:pt x="315" y="524"/>
                  </a:lnTo>
                  <a:lnTo>
                    <a:pt x="302" y="525"/>
                  </a:lnTo>
                  <a:lnTo>
                    <a:pt x="288" y="524"/>
                  </a:lnTo>
                  <a:lnTo>
                    <a:pt x="272" y="521"/>
                  </a:lnTo>
                  <a:lnTo>
                    <a:pt x="257" y="518"/>
                  </a:lnTo>
                  <a:close/>
                </a:path>
              </a:pathLst>
            </a:custGeom>
            <a:solidFill>
              <a:srgbClr val="FFE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35" name="Freeform 292">
              <a:extLst>
                <a:ext uri="{FF2B5EF4-FFF2-40B4-BE49-F238E27FC236}">
                  <a16:creationId xmlns:a16="http://schemas.microsoft.com/office/drawing/2014/main" xmlns="" id="{84E0ED59-D3CA-4D2D-B41A-F58C719B52A4}"/>
                </a:ext>
              </a:extLst>
            </p:cNvPr>
            <p:cNvSpPr>
              <a:spLocks/>
            </p:cNvSpPr>
            <p:nvPr/>
          </p:nvSpPr>
          <p:spPr bwMode="auto">
            <a:xfrm>
              <a:off x="9098760" y="3873619"/>
              <a:ext cx="78680" cy="76259"/>
            </a:xfrm>
            <a:custGeom>
              <a:avLst/>
              <a:gdLst>
                <a:gd name="T0" fmla="*/ 47 w 322"/>
                <a:gd name="T1" fmla="*/ 319 h 319"/>
                <a:gd name="T2" fmla="*/ 35 w 322"/>
                <a:gd name="T3" fmla="*/ 297 h 319"/>
                <a:gd name="T4" fmla="*/ 23 w 322"/>
                <a:gd name="T5" fmla="*/ 276 h 319"/>
                <a:gd name="T6" fmla="*/ 12 w 322"/>
                <a:gd name="T7" fmla="*/ 253 h 319"/>
                <a:gd name="T8" fmla="*/ 0 w 322"/>
                <a:gd name="T9" fmla="*/ 231 h 319"/>
                <a:gd name="T10" fmla="*/ 18 w 322"/>
                <a:gd name="T11" fmla="*/ 224 h 319"/>
                <a:gd name="T12" fmla="*/ 35 w 322"/>
                <a:gd name="T13" fmla="*/ 215 h 319"/>
                <a:gd name="T14" fmla="*/ 54 w 322"/>
                <a:gd name="T15" fmla="*/ 206 h 319"/>
                <a:gd name="T16" fmla="*/ 72 w 322"/>
                <a:gd name="T17" fmla="*/ 195 h 319"/>
                <a:gd name="T18" fmla="*/ 91 w 322"/>
                <a:gd name="T19" fmla="*/ 183 h 319"/>
                <a:gd name="T20" fmla="*/ 109 w 322"/>
                <a:gd name="T21" fmla="*/ 171 h 319"/>
                <a:gd name="T22" fmla="*/ 128 w 322"/>
                <a:gd name="T23" fmla="*/ 158 h 319"/>
                <a:gd name="T24" fmla="*/ 145 w 322"/>
                <a:gd name="T25" fmla="*/ 144 h 319"/>
                <a:gd name="T26" fmla="*/ 161 w 322"/>
                <a:gd name="T27" fmla="*/ 128 h 319"/>
                <a:gd name="T28" fmla="*/ 178 w 322"/>
                <a:gd name="T29" fmla="*/ 113 h 319"/>
                <a:gd name="T30" fmla="*/ 194 w 322"/>
                <a:gd name="T31" fmla="*/ 95 h 319"/>
                <a:gd name="T32" fmla="*/ 207 w 322"/>
                <a:gd name="T33" fmla="*/ 78 h 319"/>
                <a:gd name="T34" fmla="*/ 220 w 322"/>
                <a:gd name="T35" fmla="*/ 59 h 319"/>
                <a:gd name="T36" fmla="*/ 230 w 322"/>
                <a:gd name="T37" fmla="*/ 40 h 319"/>
                <a:gd name="T38" fmla="*/ 240 w 322"/>
                <a:gd name="T39" fmla="*/ 21 h 319"/>
                <a:gd name="T40" fmla="*/ 248 w 322"/>
                <a:gd name="T41" fmla="*/ 0 h 319"/>
                <a:gd name="T42" fmla="*/ 259 w 322"/>
                <a:gd name="T43" fmla="*/ 11 h 319"/>
                <a:gd name="T44" fmla="*/ 268 w 322"/>
                <a:gd name="T45" fmla="*/ 21 h 319"/>
                <a:gd name="T46" fmla="*/ 279 w 322"/>
                <a:gd name="T47" fmla="*/ 32 h 319"/>
                <a:gd name="T48" fmla="*/ 289 w 322"/>
                <a:gd name="T49" fmla="*/ 43 h 319"/>
                <a:gd name="T50" fmla="*/ 297 w 322"/>
                <a:gd name="T51" fmla="*/ 51 h 319"/>
                <a:gd name="T52" fmla="*/ 305 w 322"/>
                <a:gd name="T53" fmla="*/ 61 h 319"/>
                <a:gd name="T54" fmla="*/ 314 w 322"/>
                <a:gd name="T55" fmla="*/ 70 h 319"/>
                <a:gd name="T56" fmla="*/ 322 w 322"/>
                <a:gd name="T57" fmla="*/ 81 h 319"/>
                <a:gd name="T58" fmla="*/ 311 w 322"/>
                <a:gd name="T59" fmla="*/ 100 h 319"/>
                <a:gd name="T60" fmla="*/ 299 w 322"/>
                <a:gd name="T61" fmla="*/ 119 h 319"/>
                <a:gd name="T62" fmla="*/ 285 w 322"/>
                <a:gd name="T63" fmla="*/ 138 h 319"/>
                <a:gd name="T64" fmla="*/ 271 w 322"/>
                <a:gd name="T65" fmla="*/ 156 h 319"/>
                <a:gd name="T66" fmla="*/ 254 w 322"/>
                <a:gd name="T67" fmla="*/ 172 h 319"/>
                <a:gd name="T68" fmla="*/ 238 w 322"/>
                <a:gd name="T69" fmla="*/ 190 h 319"/>
                <a:gd name="T70" fmla="*/ 220 w 322"/>
                <a:gd name="T71" fmla="*/ 206 h 319"/>
                <a:gd name="T72" fmla="*/ 202 w 322"/>
                <a:gd name="T73" fmla="*/ 221 h 319"/>
                <a:gd name="T74" fmla="*/ 183 w 322"/>
                <a:gd name="T75" fmla="*/ 237 h 319"/>
                <a:gd name="T76" fmla="*/ 164 w 322"/>
                <a:gd name="T77" fmla="*/ 251 h 319"/>
                <a:gd name="T78" fmla="*/ 145 w 322"/>
                <a:gd name="T79" fmla="*/ 264 h 319"/>
                <a:gd name="T80" fmla="*/ 125 w 322"/>
                <a:gd name="T81" fmla="*/ 277 h 319"/>
                <a:gd name="T82" fmla="*/ 106 w 322"/>
                <a:gd name="T83" fmla="*/ 289 h 319"/>
                <a:gd name="T84" fmla="*/ 85 w 322"/>
                <a:gd name="T85" fmla="*/ 300 h 319"/>
                <a:gd name="T86" fmla="*/ 66 w 322"/>
                <a:gd name="T87" fmla="*/ 309 h 319"/>
                <a:gd name="T88" fmla="*/ 47 w 322"/>
                <a:gd name="T89" fmla="*/ 319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2" h="319">
                  <a:moveTo>
                    <a:pt x="47" y="319"/>
                  </a:moveTo>
                  <a:lnTo>
                    <a:pt x="35" y="297"/>
                  </a:lnTo>
                  <a:lnTo>
                    <a:pt x="23" y="276"/>
                  </a:lnTo>
                  <a:lnTo>
                    <a:pt x="12" y="253"/>
                  </a:lnTo>
                  <a:lnTo>
                    <a:pt x="0" y="231"/>
                  </a:lnTo>
                  <a:lnTo>
                    <a:pt x="18" y="224"/>
                  </a:lnTo>
                  <a:lnTo>
                    <a:pt x="35" y="215"/>
                  </a:lnTo>
                  <a:lnTo>
                    <a:pt x="54" y="206"/>
                  </a:lnTo>
                  <a:lnTo>
                    <a:pt x="72" y="195"/>
                  </a:lnTo>
                  <a:lnTo>
                    <a:pt x="91" y="183"/>
                  </a:lnTo>
                  <a:lnTo>
                    <a:pt x="109" y="171"/>
                  </a:lnTo>
                  <a:lnTo>
                    <a:pt x="128" y="158"/>
                  </a:lnTo>
                  <a:lnTo>
                    <a:pt x="145" y="144"/>
                  </a:lnTo>
                  <a:lnTo>
                    <a:pt x="161" y="128"/>
                  </a:lnTo>
                  <a:lnTo>
                    <a:pt x="178" y="113"/>
                  </a:lnTo>
                  <a:lnTo>
                    <a:pt x="194" y="95"/>
                  </a:lnTo>
                  <a:lnTo>
                    <a:pt x="207" y="78"/>
                  </a:lnTo>
                  <a:lnTo>
                    <a:pt x="220" y="59"/>
                  </a:lnTo>
                  <a:lnTo>
                    <a:pt x="230" y="40"/>
                  </a:lnTo>
                  <a:lnTo>
                    <a:pt x="240" y="21"/>
                  </a:lnTo>
                  <a:lnTo>
                    <a:pt x="248" y="0"/>
                  </a:lnTo>
                  <a:lnTo>
                    <a:pt x="259" y="11"/>
                  </a:lnTo>
                  <a:lnTo>
                    <a:pt x="268" y="21"/>
                  </a:lnTo>
                  <a:lnTo>
                    <a:pt x="279" y="32"/>
                  </a:lnTo>
                  <a:lnTo>
                    <a:pt x="289" y="43"/>
                  </a:lnTo>
                  <a:lnTo>
                    <a:pt x="297" y="51"/>
                  </a:lnTo>
                  <a:lnTo>
                    <a:pt x="305" y="61"/>
                  </a:lnTo>
                  <a:lnTo>
                    <a:pt x="314" y="70"/>
                  </a:lnTo>
                  <a:lnTo>
                    <a:pt x="322" y="81"/>
                  </a:lnTo>
                  <a:lnTo>
                    <a:pt x="311" y="100"/>
                  </a:lnTo>
                  <a:lnTo>
                    <a:pt x="299" y="119"/>
                  </a:lnTo>
                  <a:lnTo>
                    <a:pt x="285" y="138"/>
                  </a:lnTo>
                  <a:lnTo>
                    <a:pt x="271" y="156"/>
                  </a:lnTo>
                  <a:lnTo>
                    <a:pt x="254" y="172"/>
                  </a:lnTo>
                  <a:lnTo>
                    <a:pt x="238" y="190"/>
                  </a:lnTo>
                  <a:lnTo>
                    <a:pt x="220" y="206"/>
                  </a:lnTo>
                  <a:lnTo>
                    <a:pt x="202" y="221"/>
                  </a:lnTo>
                  <a:lnTo>
                    <a:pt x="183" y="237"/>
                  </a:lnTo>
                  <a:lnTo>
                    <a:pt x="164" y="251"/>
                  </a:lnTo>
                  <a:lnTo>
                    <a:pt x="145" y="264"/>
                  </a:lnTo>
                  <a:lnTo>
                    <a:pt x="125" y="277"/>
                  </a:lnTo>
                  <a:lnTo>
                    <a:pt x="106" y="289"/>
                  </a:lnTo>
                  <a:lnTo>
                    <a:pt x="85" y="300"/>
                  </a:lnTo>
                  <a:lnTo>
                    <a:pt x="66" y="309"/>
                  </a:lnTo>
                  <a:lnTo>
                    <a:pt x="47" y="3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36" name="Freeform 293">
              <a:extLst>
                <a:ext uri="{FF2B5EF4-FFF2-40B4-BE49-F238E27FC236}">
                  <a16:creationId xmlns:a16="http://schemas.microsoft.com/office/drawing/2014/main" xmlns="" id="{B82E655A-245B-448B-ADEE-6EF0DF5A21CF}"/>
                </a:ext>
              </a:extLst>
            </p:cNvPr>
            <p:cNvSpPr>
              <a:spLocks/>
            </p:cNvSpPr>
            <p:nvPr/>
          </p:nvSpPr>
          <p:spPr bwMode="auto">
            <a:xfrm>
              <a:off x="9099970" y="3878461"/>
              <a:ext cx="229988" cy="222726"/>
            </a:xfrm>
            <a:custGeom>
              <a:avLst/>
              <a:gdLst>
                <a:gd name="T0" fmla="*/ 631 w 953"/>
                <a:gd name="T1" fmla="*/ 873 h 920"/>
                <a:gd name="T2" fmla="*/ 562 w 953"/>
                <a:gd name="T3" fmla="*/ 833 h 920"/>
                <a:gd name="T4" fmla="*/ 494 w 953"/>
                <a:gd name="T5" fmla="*/ 789 h 920"/>
                <a:gd name="T6" fmla="*/ 425 w 953"/>
                <a:gd name="T7" fmla="*/ 736 h 920"/>
                <a:gd name="T8" fmla="*/ 351 w 953"/>
                <a:gd name="T9" fmla="*/ 670 h 920"/>
                <a:gd name="T10" fmla="*/ 269 w 953"/>
                <a:gd name="T11" fmla="*/ 585 h 920"/>
                <a:gd name="T12" fmla="*/ 174 w 953"/>
                <a:gd name="T13" fmla="*/ 477 h 920"/>
                <a:gd name="T14" fmla="*/ 63 w 953"/>
                <a:gd name="T15" fmla="*/ 339 h 920"/>
                <a:gd name="T16" fmla="*/ 19 w 953"/>
                <a:gd name="T17" fmla="*/ 254 h 920"/>
                <a:gd name="T18" fmla="*/ 60 w 953"/>
                <a:gd name="T19" fmla="*/ 239 h 920"/>
                <a:gd name="T20" fmla="*/ 101 w 953"/>
                <a:gd name="T21" fmla="*/ 216 h 920"/>
                <a:gd name="T22" fmla="*/ 143 w 953"/>
                <a:gd name="T23" fmla="*/ 185 h 920"/>
                <a:gd name="T24" fmla="*/ 185 w 953"/>
                <a:gd name="T25" fmla="*/ 150 h 920"/>
                <a:gd name="T26" fmla="*/ 224 w 953"/>
                <a:gd name="T27" fmla="*/ 110 h 920"/>
                <a:gd name="T28" fmla="*/ 261 w 953"/>
                <a:gd name="T29" fmla="*/ 67 h 920"/>
                <a:gd name="T30" fmla="*/ 294 w 953"/>
                <a:gd name="T31" fmla="*/ 23 h 920"/>
                <a:gd name="T32" fmla="*/ 382 w 953"/>
                <a:gd name="T33" fmla="*/ 55 h 920"/>
                <a:gd name="T34" fmla="*/ 534 w 953"/>
                <a:gd name="T35" fmla="*/ 181 h 920"/>
                <a:gd name="T36" fmla="*/ 688 w 953"/>
                <a:gd name="T37" fmla="*/ 317 h 920"/>
                <a:gd name="T38" fmla="*/ 795 w 953"/>
                <a:gd name="T39" fmla="*/ 421 h 920"/>
                <a:gd name="T40" fmla="*/ 860 w 953"/>
                <a:gd name="T41" fmla="*/ 487 h 920"/>
                <a:gd name="T42" fmla="*/ 904 w 953"/>
                <a:gd name="T43" fmla="*/ 536 h 920"/>
                <a:gd name="T44" fmla="*/ 927 w 953"/>
                <a:gd name="T45" fmla="*/ 572 h 920"/>
                <a:gd name="T46" fmla="*/ 942 w 953"/>
                <a:gd name="T47" fmla="*/ 610 h 920"/>
                <a:gd name="T48" fmla="*/ 951 w 953"/>
                <a:gd name="T49" fmla="*/ 649 h 920"/>
                <a:gd name="T50" fmla="*/ 953 w 953"/>
                <a:gd name="T51" fmla="*/ 689 h 920"/>
                <a:gd name="T52" fmla="*/ 949 w 953"/>
                <a:gd name="T53" fmla="*/ 727 h 920"/>
                <a:gd name="T54" fmla="*/ 940 w 953"/>
                <a:gd name="T55" fmla="*/ 765 h 920"/>
                <a:gd name="T56" fmla="*/ 926 w 953"/>
                <a:gd name="T57" fmla="*/ 799 h 920"/>
                <a:gd name="T58" fmla="*/ 908 w 953"/>
                <a:gd name="T59" fmla="*/ 831 h 920"/>
                <a:gd name="T60" fmla="*/ 885 w 953"/>
                <a:gd name="T61" fmla="*/ 860 h 920"/>
                <a:gd name="T62" fmla="*/ 858 w 953"/>
                <a:gd name="T63" fmla="*/ 884 h 920"/>
                <a:gd name="T64" fmla="*/ 829 w 953"/>
                <a:gd name="T65" fmla="*/ 903 h 920"/>
                <a:gd name="T66" fmla="*/ 796 w 953"/>
                <a:gd name="T67" fmla="*/ 915 h 920"/>
                <a:gd name="T68" fmla="*/ 761 w 953"/>
                <a:gd name="T69" fmla="*/ 920 h 920"/>
                <a:gd name="T70" fmla="*/ 725 w 953"/>
                <a:gd name="T71" fmla="*/ 916 h 920"/>
                <a:gd name="T72" fmla="*/ 688 w 953"/>
                <a:gd name="T73" fmla="*/ 904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53" h="920">
                  <a:moveTo>
                    <a:pt x="667" y="895"/>
                  </a:moveTo>
                  <a:lnTo>
                    <a:pt x="631" y="873"/>
                  </a:lnTo>
                  <a:lnTo>
                    <a:pt x="596" y="853"/>
                  </a:lnTo>
                  <a:lnTo>
                    <a:pt x="562" y="833"/>
                  </a:lnTo>
                  <a:lnTo>
                    <a:pt x="527" y="811"/>
                  </a:lnTo>
                  <a:lnTo>
                    <a:pt x="494" y="789"/>
                  </a:lnTo>
                  <a:lnTo>
                    <a:pt x="459" y="764"/>
                  </a:lnTo>
                  <a:lnTo>
                    <a:pt x="425" y="736"/>
                  </a:lnTo>
                  <a:lnTo>
                    <a:pt x="389" y="705"/>
                  </a:lnTo>
                  <a:lnTo>
                    <a:pt x="351" y="670"/>
                  </a:lnTo>
                  <a:lnTo>
                    <a:pt x="311" y="630"/>
                  </a:lnTo>
                  <a:lnTo>
                    <a:pt x="269" y="585"/>
                  </a:lnTo>
                  <a:lnTo>
                    <a:pt x="223" y="534"/>
                  </a:lnTo>
                  <a:lnTo>
                    <a:pt x="174" y="477"/>
                  </a:lnTo>
                  <a:lnTo>
                    <a:pt x="120" y="411"/>
                  </a:lnTo>
                  <a:lnTo>
                    <a:pt x="63" y="339"/>
                  </a:lnTo>
                  <a:lnTo>
                    <a:pt x="0" y="258"/>
                  </a:lnTo>
                  <a:lnTo>
                    <a:pt x="19" y="254"/>
                  </a:lnTo>
                  <a:lnTo>
                    <a:pt x="40" y="247"/>
                  </a:lnTo>
                  <a:lnTo>
                    <a:pt x="60" y="239"/>
                  </a:lnTo>
                  <a:lnTo>
                    <a:pt x="80" y="228"/>
                  </a:lnTo>
                  <a:lnTo>
                    <a:pt x="101" y="216"/>
                  </a:lnTo>
                  <a:lnTo>
                    <a:pt x="123" y="202"/>
                  </a:lnTo>
                  <a:lnTo>
                    <a:pt x="143" y="185"/>
                  </a:lnTo>
                  <a:lnTo>
                    <a:pt x="164" y="168"/>
                  </a:lnTo>
                  <a:lnTo>
                    <a:pt x="185" y="150"/>
                  </a:lnTo>
                  <a:lnTo>
                    <a:pt x="205" y="130"/>
                  </a:lnTo>
                  <a:lnTo>
                    <a:pt x="224" y="110"/>
                  </a:lnTo>
                  <a:lnTo>
                    <a:pt x="243" y="90"/>
                  </a:lnTo>
                  <a:lnTo>
                    <a:pt x="261" y="67"/>
                  </a:lnTo>
                  <a:lnTo>
                    <a:pt x="277" y="46"/>
                  </a:lnTo>
                  <a:lnTo>
                    <a:pt x="294" y="23"/>
                  </a:lnTo>
                  <a:lnTo>
                    <a:pt x="308" y="0"/>
                  </a:lnTo>
                  <a:lnTo>
                    <a:pt x="382" y="55"/>
                  </a:lnTo>
                  <a:lnTo>
                    <a:pt x="457" y="116"/>
                  </a:lnTo>
                  <a:lnTo>
                    <a:pt x="534" y="181"/>
                  </a:lnTo>
                  <a:lnTo>
                    <a:pt x="612" y="248"/>
                  </a:lnTo>
                  <a:lnTo>
                    <a:pt x="688" y="317"/>
                  </a:lnTo>
                  <a:lnTo>
                    <a:pt x="760" y="386"/>
                  </a:lnTo>
                  <a:lnTo>
                    <a:pt x="795" y="421"/>
                  </a:lnTo>
                  <a:lnTo>
                    <a:pt x="828" y="454"/>
                  </a:lnTo>
                  <a:lnTo>
                    <a:pt x="860" y="487"/>
                  </a:lnTo>
                  <a:lnTo>
                    <a:pt x="890" y="520"/>
                  </a:lnTo>
                  <a:lnTo>
                    <a:pt x="904" y="536"/>
                  </a:lnTo>
                  <a:lnTo>
                    <a:pt x="916" y="554"/>
                  </a:lnTo>
                  <a:lnTo>
                    <a:pt x="927" y="572"/>
                  </a:lnTo>
                  <a:lnTo>
                    <a:pt x="935" y="591"/>
                  </a:lnTo>
                  <a:lnTo>
                    <a:pt x="942" y="610"/>
                  </a:lnTo>
                  <a:lnTo>
                    <a:pt x="947" y="629"/>
                  </a:lnTo>
                  <a:lnTo>
                    <a:pt x="951" y="649"/>
                  </a:lnTo>
                  <a:lnTo>
                    <a:pt x="952" y="668"/>
                  </a:lnTo>
                  <a:lnTo>
                    <a:pt x="953" y="689"/>
                  </a:lnTo>
                  <a:lnTo>
                    <a:pt x="952" y="708"/>
                  </a:lnTo>
                  <a:lnTo>
                    <a:pt x="949" y="727"/>
                  </a:lnTo>
                  <a:lnTo>
                    <a:pt x="945" y="746"/>
                  </a:lnTo>
                  <a:lnTo>
                    <a:pt x="940" y="765"/>
                  </a:lnTo>
                  <a:lnTo>
                    <a:pt x="934" y="783"/>
                  </a:lnTo>
                  <a:lnTo>
                    <a:pt x="926" y="799"/>
                  </a:lnTo>
                  <a:lnTo>
                    <a:pt x="917" y="816"/>
                  </a:lnTo>
                  <a:lnTo>
                    <a:pt x="908" y="831"/>
                  </a:lnTo>
                  <a:lnTo>
                    <a:pt x="897" y="847"/>
                  </a:lnTo>
                  <a:lnTo>
                    <a:pt x="885" y="860"/>
                  </a:lnTo>
                  <a:lnTo>
                    <a:pt x="872" y="873"/>
                  </a:lnTo>
                  <a:lnTo>
                    <a:pt x="858" y="884"/>
                  </a:lnTo>
                  <a:lnTo>
                    <a:pt x="844" y="895"/>
                  </a:lnTo>
                  <a:lnTo>
                    <a:pt x="829" y="903"/>
                  </a:lnTo>
                  <a:lnTo>
                    <a:pt x="813" y="909"/>
                  </a:lnTo>
                  <a:lnTo>
                    <a:pt x="796" y="915"/>
                  </a:lnTo>
                  <a:lnTo>
                    <a:pt x="779" y="918"/>
                  </a:lnTo>
                  <a:lnTo>
                    <a:pt x="761" y="920"/>
                  </a:lnTo>
                  <a:lnTo>
                    <a:pt x="744" y="918"/>
                  </a:lnTo>
                  <a:lnTo>
                    <a:pt x="725" y="916"/>
                  </a:lnTo>
                  <a:lnTo>
                    <a:pt x="707" y="911"/>
                  </a:lnTo>
                  <a:lnTo>
                    <a:pt x="688" y="904"/>
                  </a:lnTo>
                  <a:lnTo>
                    <a:pt x="667" y="895"/>
                  </a:lnTo>
                  <a:close/>
                </a:path>
              </a:pathLst>
            </a:custGeom>
            <a:solidFill>
              <a:srgbClr val="264B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37" name="Freeform 294">
              <a:extLst>
                <a:ext uri="{FF2B5EF4-FFF2-40B4-BE49-F238E27FC236}">
                  <a16:creationId xmlns:a16="http://schemas.microsoft.com/office/drawing/2014/main" xmlns="" id="{6104934E-5B74-4E4F-9AF3-3EE115930914}"/>
                </a:ext>
              </a:extLst>
            </p:cNvPr>
            <p:cNvSpPr>
              <a:spLocks/>
            </p:cNvSpPr>
            <p:nvPr/>
          </p:nvSpPr>
          <p:spPr bwMode="auto">
            <a:xfrm>
              <a:off x="9585367" y="3902670"/>
              <a:ext cx="221515" cy="127099"/>
            </a:xfrm>
            <a:custGeom>
              <a:avLst/>
              <a:gdLst>
                <a:gd name="T0" fmla="*/ 809 w 914"/>
                <a:gd name="T1" fmla="*/ 0 h 529"/>
                <a:gd name="T2" fmla="*/ 0 w 914"/>
                <a:gd name="T3" fmla="*/ 468 h 529"/>
                <a:gd name="T4" fmla="*/ 106 w 914"/>
                <a:gd name="T5" fmla="*/ 529 h 529"/>
                <a:gd name="T6" fmla="*/ 914 w 914"/>
                <a:gd name="T7" fmla="*/ 62 h 529"/>
                <a:gd name="T8" fmla="*/ 809 w 914"/>
                <a:gd name="T9" fmla="*/ 0 h 529"/>
              </a:gdLst>
              <a:ahLst/>
              <a:cxnLst>
                <a:cxn ang="0">
                  <a:pos x="T0" y="T1"/>
                </a:cxn>
                <a:cxn ang="0">
                  <a:pos x="T2" y="T3"/>
                </a:cxn>
                <a:cxn ang="0">
                  <a:pos x="T4" y="T5"/>
                </a:cxn>
                <a:cxn ang="0">
                  <a:pos x="T6" y="T7"/>
                </a:cxn>
                <a:cxn ang="0">
                  <a:pos x="T8" y="T9"/>
                </a:cxn>
              </a:cxnLst>
              <a:rect l="0" t="0" r="r" b="b"/>
              <a:pathLst>
                <a:path w="914" h="529">
                  <a:moveTo>
                    <a:pt x="809" y="0"/>
                  </a:moveTo>
                  <a:lnTo>
                    <a:pt x="0" y="468"/>
                  </a:lnTo>
                  <a:lnTo>
                    <a:pt x="106" y="529"/>
                  </a:lnTo>
                  <a:lnTo>
                    <a:pt x="914" y="62"/>
                  </a:lnTo>
                  <a:lnTo>
                    <a:pt x="809" y="0"/>
                  </a:lnTo>
                  <a:close/>
                </a:path>
              </a:pathLst>
            </a:custGeom>
            <a:solidFill>
              <a:srgbClr val="E3C6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38" name="Freeform 295">
              <a:extLst>
                <a:ext uri="{FF2B5EF4-FFF2-40B4-BE49-F238E27FC236}">
                  <a16:creationId xmlns:a16="http://schemas.microsoft.com/office/drawing/2014/main" xmlns="" id="{C6184743-6744-4478-A9F5-30B7B5B67348}"/>
                </a:ext>
              </a:extLst>
            </p:cNvPr>
            <p:cNvSpPr>
              <a:spLocks/>
            </p:cNvSpPr>
            <p:nvPr/>
          </p:nvSpPr>
          <p:spPr bwMode="auto">
            <a:xfrm>
              <a:off x="9610786" y="3917196"/>
              <a:ext cx="196096" cy="387349"/>
            </a:xfrm>
            <a:custGeom>
              <a:avLst/>
              <a:gdLst>
                <a:gd name="T0" fmla="*/ 808 w 808"/>
                <a:gd name="T1" fmla="*/ 0 h 1601"/>
                <a:gd name="T2" fmla="*/ 0 w 808"/>
                <a:gd name="T3" fmla="*/ 467 h 1601"/>
                <a:gd name="T4" fmla="*/ 0 w 808"/>
                <a:gd name="T5" fmla="*/ 1601 h 1601"/>
                <a:gd name="T6" fmla="*/ 808 w 808"/>
                <a:gd name="T7" fmla="*/ 1133 h 1601"/>
                <a:gd name="T8" fmla="*/ 808 w 808"/>
                <a:gd name="T9" fmla="*/ 1122 h 1601"/>
                <a:gd name="T10" fmla="*/ 808 w 808"/>
                <a:gd name="T11" fmla="*/ 1087 h 1601"/>
                <a:gd name="T12" fmla="*/ 808 w 808"/>
                <a:gd name="T13" fmla="*/ 1033 h 1601"/>
                <a:gd name="T14" fmla="*/ 808 w 808"/>
                <a:gd name="T15" fmla="*/ 964 h 1601"/>
                <a:gd name="T16" fmla="*/ 808 w 808"/>
                <a:gd name="T17" fmla="*/ 881 h 1601"/>
                <a:gd name="T18" fmla="*/ 808 w 808"/>
                <a:gd name="T19" fmla="*/ 788 h 1601"/>
                <a:gd name="T20" fmla="*/ 808 w 808"/>
                <a:gd name="T21" fmla="*/ 689 h 1601"/>
                <a:gd name="T22" fmla="*/ 808 w 808"/>
                <a:gd name="T23" fmla="*/ 586 h 1601"/>
                <a:gd name="T24" fmla="*/ 808 w 808"/>
                <a:gd name="T25" fmla="*/ 482 h 1601"/>
                <a:gd name="T26" fmla="*/ 808 w 808"/>
                <a:gd name="T27" fmla="*/ 381 h 1601"/>
                <a:gd name="T28" fmla="*/ 808 w 808"/>
                <a:gd name="T29" fmla="*/ 286 h 1601"/>
                <a:gd name="T30" fmla="*/ 808 w 808"/>
                <a:gd name="T31" fmla="*/ 199 h 1601"/>
                <a:gd name="T32" fmla="*/ 808 w 808"/>
                <a:gd name="T33" fmla="*/ 124 h 1601"/>
                <a:gd name="T34" fmla="*/ 808 w 808"/>
                <a:gd name="T35" fmla="*/ 63 h 1601"/>
                <a:gd name="T36" fmla="*/ 808 w 808"/>
                <a:gd name="T37" fmla="*/ 20 h 1601"/>
                <a:gd name="T38" fmla="*/ 808 w 808"/>
                <a:gd name="T39" fmla="*/ 0 h 1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08" h="1601">
                  <a:moveTo>
                    <a:pt x="808" y="0"/>
                  </a:moveTo>
                  <a:lnTo>
                    <a:pt x="0" y="467"/>
                  </a:lnTo>
                  <a:lnTo>
                    <a:pt x="0" y="1601"/>
                  </a:lnTo>
                  <a:lnTo>
                    <a:pt x="808" y="1133"/>
                  </a:lnTo>
                  <a:lnTo>
                    <a:pt x="808" y="1122"/>
                  </a:lnTo>
                  <a:lnTo>
                    <a:pt x="808" y="1087"/>
                  </a:lnTo>
                  <a:lnTo>
                    <a:pt x="808" y="1033"/>
                  </a:lnTo>
                  <a:lnTo>
                    <a:pt x="808" y="964"/>
                  </a:lnTo>
                  <a:lnTo>
                    <a:pt x="808" y="881"/>
                  </a:lnTo>
                  <a:lnTo>
                    <a:pt x="808" y="788"/>
                  </a:lnTo>
                  <a:lnTo>
                    <a:pt x="808" y="689"/>
                  </a:lnTo>
                  <a:lnTo>
                    <a:pt x="808" y="586"/>
                  </a:lnTo>
                  <a:lnTo>
                    <a:pt x="808" y="482"/>
                  </a:lnTo>
                  <a:lnTo>
                    <a:pt x="808" y="381"/>
                  </a:lnTo>
                  <a:lnTo>
                    <a:pt x="808" y="286"/>
                  </a:lnTo>
                  <a:lnTo>
                    <a:pt x="808" y="199"/>
                  </a:lnTo>
                  <a:lnTo>
                    <a:pt x="808" y="124"/>
                  </a:lnTo>
                  <a:lnTo>
                    <a:pt x="808" y="63"/>
                  </a:lnTo>
                  <a:lnTo>
                    <a:pt x="808" y="20"/>
                  </a:lnTo>
                  <a:lnTo>
                    <a:pt x="808" y="0"/>
                  </a:lnTo>
                  <a:close/>
                </a:path>
              </a:pathLst>
            </a:custGeom>
            <a:solidFill>
              <a:srgbClr val="C2A5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39" name="Freeform 296">
              <a:extLst>
                <a:ext uri="{FF2B5EF4-FFF2-40B4-BE49-F238E27FC236}">
                  <a16:creationId xmlns:a16="http://schemas.microsoft.com/office/drawing/2014/main" xmlns="" id="{C2CCA39D-7F8C-4E1A-90C1-DAD7AA773027}"/>
                </a:ext>
              </a:extLst>
            </p:cNvPr>
            <p:cNvSpPr>
              <a:spLocks/>
            </p:cNvSpPr>
            <p:nvPr/>
          </p:nvSpPr>
          <p:spPr bwMode="auto">
            <a:xfrm>
              <a:off x="9585367" y="4015243"/>
              <a:ext cx="25420" cy="289301"/>
            </a:xfrm>
            <a:custGeom>
              <a:avLst/>
              <a:gdLst>
                <a:gd name="T0" fmla="*/ 0 w 106"/>
                <a:gd name="T1" fmla="*/ 1133 h 1195"/>
                <a:gd name="T2" fmla="*/ 0 w 106"/>
                <a:gd name="T3" fmla="*/ 0 h 1195"/>
                <a:gd name="T4" fmla="*/ 106 w 106"/>
                <a:gd name="T5" fmla="*/ 61 h 1195"/>
                <a:gd name="T6" fmla="*/ 106 w 106"/>
                <a:gd name="T7" fmla="*/ 132 h 1195"/>
                <a:gd name="T8" fmla="*/ 106 w 106"/>
                <a:gd name="T9" fmla="*/ 202 h 1195"/>
                <a:gd name="T10" fmla="*/ 106 w 106"/>
                <a:gd name="T11" fmla="*/ 274 h 1195"/>
                <a:gd name="T12" fmla="*/ 106 w 106"/>
                <a:gd name="T13" fmla="*/ 344 h 1195"/>
                <a:gd name="T14" fmla="*/ 106 w 106"/>
                <a:gd name="T15" fmla="*/ 415 h 1195"/>
                <a:gd name="T16" fmla="*/ 106 w 106"/>
                <a:gd name="T17" fmla="*/ 486 h 1195"/>
                <a:gd name="T18" fmla="*/ 106 w 106"/>
                <a:gd name="T19" fmla="*/ 557 h 1195"/>
                <a:gd name="T20" fmla="*/ 106 w 106"/>
                <a:gd name="T21" fmla="*/ 627 h 1195"/>
                <a:gd name="T22" fmla="*/ 106 w 106"/>
                <a:gd name="T23" fmla="*/ 699 h 1195"/>
                <a:gd name="T24" fmla="*/ 106 w 106"/>
                <a:gd name="T25" fmla="*/ 770 h 1195"/>
                <a:gd name="T26" fmla="*/ 106 w 106"/>
                <a:gd name="T27" fmla="*/ 841 h 1195"/>
                <a:gd name="T28" fmla="*/ 106 w 106"/>
                <a:gd name="T29" fmla="*/ 912 h 1195"/>
                <a:gd name="T30" fmla="*/ 106 w 106"/>
                <a:gd name="T31" fmla="*/ 982 h 1195"/>
                <a:gd name="T32" fmla="*/ 106 w 106"/>
                <a:gd name="T33" fmla="*/ 1054 h 1195"/>
                <a:gd name="T34" fmla="*/ 106 w 106"/>
                <a:gd name="T35" fmla="*/ 1124 h 1195"/>
                <a:gd name="T36" fmla="*/ 106 w 106"/>
                <a:gd name="T37" fmla="*/ 1195 h 1195"/>
                <a:gd name="T38" fmla="*/ 90 w 106"/>
                <a:gd name="T39" fmla="*/ 1193 h 1195"/>
                <a:gd name="T40" fmla="*/ 53 w 106"/>
                <a:gd name="T41" fmla="*/ 1185 h 1195"/>
                <a:gd name="T42" fmla="*/ 44 w 106"/>
                <a:gd name="T43" fmla="*/ 1181 h 1195"/>
                <a:gd name="T44" fmla="*/ 33 w 106"/>
                <a:gd name="T45" fmla="*/ 1176 h 1195"/>
                <a:gd name="T46" fmla="*/ 25 w 106"/>
                <a:gd name="T47" fmla="*/ 1172 h 1195"/>
                <a:gd name="T48" fmla="*/ 16 w 106"/>
                <a:gd name="T49" fmla="*/ 1166 h 1195"/>
                <a:gd name="T50" fmla="*/ 10 w 106"/>
                <a:gd name="T51" fmla="*/ 1158 h 1195"/>
                <a:gd name="T52" fmla="*/ 4 w 106"/>
                <a:gd name="T53" fmla="*/ 1151 h 1195"/>
                <a:gd name="T54" fmla="*/ 1 w 106"/>
                <a:gd name="T55" fmla="*/ 1143 h 1195"/>
                <a:gd name="T56" fmla="*/ 0 w 106"/>
                <a:gd name="T57" fmla="*/ 1133 h 1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6" h="1195">
                  <a:moveTo>
                    <a:pt x="0" y="1133"/>
                  </a:moveTo>
                  <a:lnTo>
                    <a:pt x="0" y="0"/>
                  </a:lnTo>
                  <a:lnTo>
                    <a:pt x="106" y="61"/>
                  </a:lnTo>
                  <a:lnTo>
                    <a:pt x="106" y="132"/>
                  </a:lnTo>
                  <a:lnTo>
                    <a:pt x="106" y="202"/>
                  </a:lnTo>
                  <a:lnTo>
                    <a:pt x="106" y="274"/>
                  </a:lnTo>
                  <a:lnTo>
                    <a:pt x="106" y="344"/>
                  </a:lnTo>
                  <a:lnTo>
                    <a:pt x="106" y="415"/>
                  </a:lnTo>
                  <a:lnTo>
                    <a:pt x="106" y="486"/>
                  </a:lnTo>
                  <a:lnTo>
                    <a:pt x="106" y="557"/>
                  </a:lnTo>
                  <a:lnTo>
                    <a:pt x="106" y="627"/>
                  </a:lnTo>
                  <a:lnTo>
                    <a:pt x="106" y="699"/>
                  </a:lnTo>
                  <a:lnTo>
                    <a:pt x="106" y="770"/>
                  </a:lnTo>
                  <a:lnTo>
                    <a:pt x="106" y="841"/>
                  </a:lnTo>
                  <a:lnTo>
                    <a:pt x="106" y="912"/>
                  </a:lnTo>
                  <a:lnTo>
                    <a:pt x="106" y="982"/>
                  </a:lnTo>
                  <a:lnTo>
                    <a:pt x="106" y="1054"/>
                  </a:lnTo>
                  <a:lnTo>
                    <a:pt x="106" y="1124"/>
                  </a:lnTo>
                  <a:lnTo>
                    <a:pt x="106" y="1195"/>
                  </a:lnTo>
                  <a:lnTo>
                    <a:pt x="90" y="1193"/>
                  </a:lnTo>
                  <a:lnTo>
                    <a:pt x="53" y="1185"/>
                  </a:lnTo>
                  <a:lnTo>
                    <a:pt x="44" y="1181"/>
                  </a:lnTo>
                  <a:lnTo>
                    <a:pt x="33" y="1176"/>
                  </a:lnTo>
                  <a:lnTo>
                    <a:pt x="25" y="1172"/>
                  </a:lnTo>
                  <a:lnTo>
                    <a:pt x="16" y="1166"/>
                  </a:lnTo>
                  <a:lnTo>
                    <a:pt x="10" y="1158"/>
                  </a:lnTo>
                  <a:lnTo>
                    <a:pt x="4" y="1151"/>
                  </a:lnTo>
                  <a:lnTo>
                    <a:pt x="1" y="1143"/>
                  </a:lnTo>
                  <a:lnTo>
                    <a:pt x="0" y="1133"/>
                  </a:lnTo>
                  <a:close/>
                </a:path>
              </a:pathLst>
            </a:custGeom>
            <a:solidFill>
              <a:srgbClr val="8F77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40" name="Freeform 297">
              <a:extLst>
                <a:ext uri="{FF2B5EF4-FFF2-40B4-BE49-F238E27FC236}">
                  <a16:creationId xmlns:a16="http://schemas.microsoft.com/office/drawing/2014/main" xmlns="" id="{AD1658FE-9D4F-44D1-A2B5-9DC34C547279}"/>
                </a:ext>
              </a:extLst>
            </p:cNvPr>
            <p:cNvSpPr>
              <a:spLocks/>
            </p:cNvSpPr>
            <p:nvPr/>
          </p:nvSpPr>
          <p:spPr bwMode="auto">
            <a:xfrm>
              <a:off x="7979079" y="4442537"/>
              <a:ext cx="474503" cy="267513"/>
            </a:xfrm>
            <a:custGeom>
              <a:avLst/>
              <a:gdLst>
                <a:gd name="T0" fmla="*/ 1233 w 1961"/>
                <a:gd name="T1" fmla="*/ 74 h 1106"/>
                <a:gd name="T2" fmla="*/ 1089 w 1961"/>
                <a:gd name="T3" fmla="*/ 38 h 1106"/>
                <a:gd name="T4" fmla="*/ 944 w 1961"/>
                <a:gd name="T5" fmla="*/ 14 h 1106"/>
                <a:gd name="T6" fmla="*/ 803 w 1961"/>
                <a:gd name="T7" fmla="*/ 1 h 1106"/>
                <a:gd name="T8" fmla="*/ 666 w 1961"/>
                <a:gd name="T9" fmla="*/ 1 h 1106"/>
                <a:gd name="T10" fmla="*/ 536 w 1961"/>
                <a:gd name="T11" fmla="*/ 12 h 1106"/>
                <a:gd name="T12" fmla="*/ 415 w 1961"/>
                <a:gd name="T13" fmla="*/ 33 h 1106"/>
                <a:gd name="T14" fmla="*/ 306 w 1961"/>
                <a:gd name="T15" fmla="*/ 67 h 1106"/>
                <a:gd name="T16" fmla="*/ 209 w 1961"/>
                <a:gd name="T17" fmla="*/ 110 h 1106"/>
                <a:gd name="T18" fmla="*/ 127 w 1961"/>
                <a:gd name="T19" fmla="*/ 164 h 1106"/>
                <a:gd name="T20" fmla="*/ 64 w 1961"/>
                <a:gd name="T21" fmla="*/ 229 h 1106"/>
                <a:gd name="T22" fmla="*/ 21 w 1961"/>
                <a:gd name="T23" fmla="*/ 301 h 1106"/>
                <a:gd name="T24" fmla="*/ 1 w 1961"/>
                <a:gd name="T25" fmla="*/ 376 h 1106"/>
                <a:gd name="T26" fmla="*/ 3 w 1961"/>
                <a:gd name="T27" fmla="*/ 455 h 1106"/>
                <a:gd name="T28" fmla="*/ 25 w 1961"/>
                <a:gd name="T29" fmla="*/ 535 h 1106"/>
                <a:gd name="T30" fmla="*/ 68 w 1961"/>
                <a:gd name="T31" fmla="*/ 614 h 1106"/>
                <a:gd name="T32" fmla="*/ 128 w 1961"/>
                <a:gd name="T33" fmla="*/ 692 h 1106"/>
                <a:gd name="T34" fmla="*/ 207 w 1961"/>
                <a:gd name="T35" fmla="*/ 768 h 1106"/>
                <a:gd name="T36" fmla="*/ 302 w 1961"/>
                <a:gd name="T37" fmla="*/ 839 h 1106"/>
                <a:gd name="T38" fmla="*/ 414 w 1961"/>
                <a:gd name="T39" fmla="*/ 906 h 1106"/>
                <a:gd name="T40" fmla="*/ 540 w 1961"/>
                <a:gd name="T41" fmla="*/ 966 h 1106"/>
                <a:gd name="T42" fmla="*/ 679 w 1961"/>
                <a:gd name="T43" fmla="*/ 1017 h 1106"/>
                <a:gd name="T44" fmla="*/ 823 w 1961"/>
                <a:gd name="T45" fmla="*/ 1057 h 1106"/>
                <a:gd name="T46" fmla="*/ 968 w 1961"/>
                <a:gd name="T47" fmla="*/ 1085 h 1106"/>
                <a:gd name="T48" fmla="*/ 1111 w 1961"/>
                <a:gd name="T49" fmla="*/ 1101 h 1106"/>
                <a:gd name="T50" fmla="*/ 1249 w 1961"/>
                <a:gd name="T51" fmla="*/ 1106 h 1106"/>
                <a:gd name="T52" fmla="*/ 1382 w 1961"/>
                <a:gd name="T53" fmla="*/ 1099 h 1106"/>
                <a:gd name="T54" fmla="*/ 1506 w 1961"/>
                <a:gd name="T55" fmla="*/ 1080 h 1106"/>
                <a:gd name="T56" fmla="*/ 1620 w 1961"/>
                <a:gd name="T57" fmla="*/ 1051 h 1106"/>
                <a:gd name="T58" fmla="*/ 1721 w 1961"/>
                <a:gd name="T59" fmla="*/ 1011 h 1106"/>
                <a:gd name="T60" fmla="*/ 1808 w 1961"/>
                <a:gd name="T61" fmla="*/ 961 h 1106"/>
                <a:gd name="T62" fmla="*/ 1878 w 1961"/>
                <a:gd name="T63" fmla="*/ 899 h 1106"/>
                <a:gd name="T64" fmla="*/ 1928 w 1961"/>
                <a:gd name="T65" fmla="*/ 830 h 1106"/>
                <a:gd name="T66" fmla="*/ 1955 w 1961"/>
                <a:gd name="T67" fmla="*/ 755 h 1106"/>
                <a:gd name="T68" fmla="*/ 1960 w 1961"/>
                <a:gd name="T69" fmla="*/ 678 h 1106"/>
                <a:gd name="T70" fmla="*/ 1944 w 1961"/>
                <a:gd name="T71" fmla="*/ 598 h 1106"/>
                <a:gd name="T72" fmla="*/ 1909 w 1961"/>
                <a:gd name="T73" fmla="*/ 518 h 1106"/>
                <a:gd name="T74" fmla="*/ 1854 w 1961"/>
                <a:gd name="T75" fmla="*/ 439 h 1106"/>
                <a:gd name="T76" fmla="*/ 1782 w 1961"/>
                <a:gd name="T77" fmla="*/ 362 h 1106"/>
                <a:gd name="T78" fmla="*/ 1692 w 1961"/>
                <a:gd name="T79" fmla="*/ 289 h 1106"/>
                <a:gd name="T80" fmla="*/ 1585 w 1961"/>
                <a:gd name="T81" fmla="*/ 222 h 1106"/>
                <a:gd name="T82" fmla="*/ 1464 w 1961"/>
                <a:gd name="T83" fmla="*/ 160 h 1106"/>
                <a:gd name="T84" fmla="*/ 1328 w 1961"/>
                <a:gd name="T85" fmla="*/ 105 h 1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61" h="1106">
                  <a:moveTo>
                    <a:pt x="1328" y="105"/>
                  </a:moveTo>
                  <a:lnTo>
                    <a:pt x="1281" y="89"/>
                  </a:lnTo>
                  <a:lnTo>
                    <a:pt x="1233" y="74"/>
                  </a:lnTo>
                  <a:lnTo>
                    <a:pt x="1186" y="61"/>
                  </a:lnTo>
                  <a:lnTo>
                    <a:pt x="1137" y="49"/>
                  </a:lnTo>
                  <a:lnTo>
                    <a:pt x="1089" y="38"/>
                  </a:lnTo>
                  <a:lnTo>
                    <a:pt x="1041" y="29"/>
                  </a:lnTo>
                  <a:lnTo>
                    <a:pt x="993" y="20"/>
                  </a:lnTo>
                  <a:lnTo>
                    <a:pt x="944" y="14"/>
                  </a:lnTo>
                  <a:lnTo>
                    <a:pt x="897" y="8"/>
                  </a:lnTo>
                  <a:lnTo>
                    <a:pt x="850" y="5"/>
                  </a:lnTo>
                  <a:lnTo>
                    <a:pt x="803" y="1"/>
                  </a:lnTo>
                  <a:lnTo>
                    <a:pt x="757" y="0"/>
                  </a:lnTo>
                  <a:lnTo>
                    <a:pt x="711" y="0"/>
                  </a:lnTo>
                  <a:lnTo>
                    <a:pt x="666" y="1"/>
                  </a:lnTo>
                  <a:lnTo>
                    <a:pt x="622" y="4"/>
                  </a:lnTo>
                  <a:lnTo>
                    <a:pt x="579" y="7"/>
                  </a:lnTo>
                  <a:lnTo>
                    <a:pt x="536" y="12"/>
                  </a:lnTo>
                  <a:lnTo>
                    <a:pt x="495" y="18"/>
                  </a:lnTo>
                  <a:lnTo>
                    <a:pt x="454" y="25"/>
                  </a:lnTo>
                  <a:lnTo>
                    <a:pt x="415" y="33"/>
                  </a:lnTo>
                  <a:lnTo>
                    <a:pt x="377" y="43"/>
                  </a:lnTo>
                  <a:lnTo>
                    <a:pt x="340" y="55"/>
                  </a:lnTo>
                  <a:lnTo>
                    <a:pt x="306" y="67"/>
                  </a:lnTo>
                  <a:lnTo>
                    <a:pt x="271" y="80"/>
                  </a:lnTo>
                  <a:lnTo>
                    <a:pt x="239" y="94"/>
                  </a:lnTo>
                  <a:lnTo>
                    <a:pt x="209" y="110"/>
                  </a:lnTo>
                  <a:lnTo>
                    <a:pt x="179" y="127"/>
                  </a:lnTo>
                  <a:lnTo>
                    <a:pt x="152" y="145"/>
                  </a:lnTo>
                  <a:lnTo>
                    <a:pt x="127" y="164"/>
                  </a:lnTo>
                  <a:lnTo>
                    <a:pt x="104" y="185"/>
                  </a:lnTo>
                  <a:lnTo>
                    <a:pt x="83" y="206"/>
                  </a:lnTo>
                  <a:lnTo>
                    <a:pt x="64" y="229"/>
                  </a:lnTo>
                  <a:lnTo>
                    <a:pt x="47" y="253"/>
                  </a:lnTo>
                  <a:lnTo>
                    <a:pt x="33" y="276"/>
                  </a:lnTo>
                  <a:lnTo>
                    <a:pt x="21" y="301"/>
                  </a:lnTo>
                  <a:lnTo>
                    <a:pt x="12" y="325"/>
                  </a:lnTo>
                  <a:lnTo>
                    <a:pt x="6" y="351"/>
                  </a:lnTo>
                  <a:lnTo>
                    <a:pt x="1" y="376"/>
                  </a:lnTo>
                  <a:lnTo>
                    <a:pt x="0" y="403"/>
                  </a:lnTo>
                  <a:lnTo>
                    <a:pt x="0" y="429"/>
                  </a:lnTo>
                  <a:lnTo>
                    <a:pt x="3" y="455"/>
                  </a:lnTo>
                  <a:lnTo>
                    <a:pt x="8" y="481"/>
                  </a:lnTo>
                  <a:lnTo>
                    <a:pt x="15" y="508"/>
                  </a:lnTo>
                  <a:lnTo>
                    <a:pt x="25" y="535"/>
                  </a:lnTo>
                  <a:lnTo>
                    <a:pt x="37" y="561"/>
                  </a:lnTo>
                  <a:lnTo>
                    <a:pt x="51" y="588"/>
                  </a:lnTo>
                  <a:lnTo>
                    <a:pt x="68" y="614"/>
                  </a:lnTo>
                  <a:lnTo>
                    <a:pt x="85" y="641"/>
                  </a:lnTo>
                  <a:lnTo>
                    <a:pt x="106" y="667"/>
                  </a:lnTo>
                  <a:lnTo>
                    <a:pt x="128" y="692"/>
                  </a:lnTo>
                  <a:lnTo>
                    <a:pt x="152" y="718"/>
                  </a:lnTo>
                  <a:lnTo>
                    <a:pt x="178" y="743"/>
                  </a:lnTo>
                  <a:lnTo>
                    <a:pt x="207" y="768"/>
                  </a:lnTo>
                  <a:lnTo>
                    <a:pt x="237" y="792"/>
                  </a:lnTo>
                  <a:lnTo>
                    <a:pt x="269" y="816"/>
                  </a:lnTo>
                  <a:lnTo>
                    <a:pt x="302" y="839"/>
                  </a:lnTo>
                  <a:lnTo>
                    <a:pt x="338" y="862"/>
                  </a:lnTo>
                  <a:lnTo>
                    <a:pt x="374" y="885"/>
                  </a:lnTo>
                  <a:lnTo>
                    <a:pt x="414" y="906"/>
                  </a:lnTo>
                  <a:lnTo>
                    <a:pt x="454" y="926"/>
                  </a:lnTo>
                  <a:lnTo>
                    <a:pt x="496" y="947"/>
                  </a:lnTo>
                  <a:lnTo>
                    <a:pt x="540" y="966"/>
                  </a:lnTo>
                  <a:lnTo>
                    <a:pt x="585" y="984"/>
                  </a:lnTo>
                  <a:lnTo>
                    <a:pt x="631" y="1001"/>
                  </a:lnTo>
                  <a:lnTo>
                    <a:pt x="679" y="1017"/>
                  </a:lnTo>
                  <a:lnTo>
                    <a:pt x="727" y="1031"/>
                  </a:lnTo>
                  <a:lnTo>
                    <a:pt x="775" y="1045"/>
                  </a:lnTo>
                  <a:lnTo>
                    <a:pt x="823" y="1057"/>
                  </a:lnTo>
                  <a:lnTo>
                    <a:pt x="872" y="1068"/>
                  </a:lnTo>
                  <a:lnTo>
                    <a:pt x="919" y="1076"/>
                  </a:lnTo>
                  <a:lnTo>
                    <a:pt x="968" y="1085"/>
                  </a:lnTo>
                  <a:lnTo>
                    <a:pt x="1016" y="1092"/>
                  </a:lnTo>
                  <a:lnTo>
                    <a:pt x="1063" y="1097"/>
                  </a:lnTo>
                  <a:lnTo>
                    <a:pt x="1111" y="1101"/>
                  </a:lnTo>
                  <a:lnTo>
                    <a:pt x="1157" y="1104"/>
                  </a:lnTo>
                  <a:lnTo>
                    <a:pt x="1203" y="1105"/>
                  </a:lnTo>
                  <a:lnTo>
                    <a:pt x="1249" y="1106"/>
                  </a:lnTo>
                  <a:lnTo>
                    <a:pt x="1294" y="1105"/>
                  </a:lnTo>
                  <a:lnTo>
                    <a:pt x="1338" y="1103"/>
                  </a:lnTo>
                  <a:lnTo>
                    <a:pt x="1382" y="1099"/>
                  </a:lnTo>
                  <a:lnTo>
                    <a:pt x="1425" y="1094"/>
                  </a:lnTo>
                  <a:lnTo>
                    <a:pt x="1465" y="1088"/>
                  </a:lnTo>
                  <a:lnTo>
                    <a:pt x="1506" y="1080"/>
                  </a:lnTo>
                  <a:lnTo>
                    <a:pt x="1545" y="1072"/>
                  </a:lnTo>
                  <a:lnTo>
                    <a:pt x="1583" y="1062"/>
                  </a:lnTo>
                  <a:lnTo>
                    <a:pt x="1620" y="1051"/>
                  </a:lnTo>
                  <a:lnTo>
                    <a:pt x="1655" y="1040"/>
                  </a:lnTo>
                  <a:lnTo>
                    <a:pt x="1689" y="1025"/>
                  </a:lnTo>
                  <a:lnTo>
                    <a:pt x="1721" y="1011"/>
                  </a:lnTo>
                  <a:lnTo>
                    <a:pt x="1752" y="995"/>
                  </a:lnTo>
                  <a:lnTo>
                    <a:pt x="1780" y="979"/>
                  </a:lnTo>
                  <a:lnTo>
                    <a:pt x="1808" y="961"/>
                  </a:lnTo>
                  <a:lnTo>
                    <a:pt x="1833" y="942"/>
                  </a:lnTo>
                  <a:lnTo>
                    <a:pt x="1856" y="920"/>
                  </a:lnTo>
                  <a:lnTo>
                    <a:pt x="1878" y="899"/>
                  </a:lnTo>
                  <a:lnTo>
                    <a:pt x="1897" y="876"/>
                  </a:lnTo>
                  <a:lnTo>
                    <a:pt x="1914" y="854"/>
                  </a:lnTo>
                  <a:lnTo>
                    <a:pt x="1928" y="830"/>
                  </a:lnTo>
                  <a:lnTo>
                    <a:pt x="1940" y="805"/>
                  </a:lnTo>
                  <a:lnTo>
                    <a:pt x="1948" y="780"/>
                  </a:lnTo>
                  <a:lnTo>
                    <a:pt x="1955" y="755"/>
                  </a:lnTo>
                  <a:lnTo>
                    <a:pt x="1959" y="729"/>
                  </a:lnTo>
                  <a:lnTo>
                    <a:pt x="1961" y="704"/>
                  </a:lnTo>
                  <a:lnTo>
                    <a:pt x="1960" y="678"/>
                  </a:lnTo>
                  <a:lnTo>
                    <a:pt x="1958" y="650"/>
                  </a:lnTo>
                  <a:lnTo>
                    <a:pt x="1953" y="624"/>
                  </a:lnTo>
                  <a:lnTo>
                    <a:pt x="1944" y="598"/>
                  </a:lnTo>
                  <a:lnTo>
                    <a:pt x="1935" y="572"/>
                  </a:lnTo>
                  <a:lnTo>
                    <a:pt x="1923" y="544"/>
                  </a:lnTo>
                  <a:lnTo>
                    <a:pt x="1909" y="518"/>
                  </a:lnTo>
                  <a:lnTo>
                    <a:pt x="1893" y="492"/>
                  </a:lnTo>
                  <a:lnTo>
                    <a:pt x="1874" y="466"/>
                  </a:lnTo>
                  <a:lnTo>
                    <a:pt x="1854" y="439"/>
                  </a:lnTo>
                  <a:lnTo>
                    <a:pt x="1833" y="413"/>
                  </a:lnTo>
                  <a:lnTo>
                    <a:pt x="1808" y="388"/>
                  </a:lnTo>
                  <a:lnTo>
                    <a:pt x="1782" y="362"/>
                  </a:lnTo>
                  <a:lnTo>
                    <a:pt x="1754" y="338"/>
                  </a:lnTo>
                  <a:lnTo>
                    <a:pt x="1723" y="313"/>
                  </a:lnTo>
                  <a:lnTo>
                    <a:pt x="1692" y="289"/>
                  </a:lnTo>
                  <a:lnTo>
                    <a:pt x="1658" y="267"/>
                  </a:lnTo>
                  <a:lnTo>
                    <a:pt x="1623" y="243"/>
                  </a:lnTo>
                  <a:lnTo>
                    <a:pt x="1585" y="222"/>
                  </a:lnTo>
                  <a:lnTo>
                    <a:pt x="1547" y="200"/>
                  </a:lnTo>
                  <a:lnTo>
                    <a:pt x="1507" y="180"/>
                  </a:lnTo>
                  <a:lnTo>
                    <a:pt x="1464" y="160"/>
                  </a:lnTo>
                  <a:lnTo>
                    <a:pt x="1421" y="141"/>
                  </a:lnTo>
                  <a:lnTo>
                    <a:pt x="1376" y="123"/>
                  </a:lnTo>
                  <a:lnTo>
                    <a:pt x="1328" y="105"/>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41" name="Freeform 298">
              <a:extLst>
                <a:ext uri="{FF2B5EF4-FFF2-40B4-BE49-F238E27FC236}">
                  <a16:creationId xmlns:a16="http://schemas.microsoft.com/office/drawing/2014/main" xmlns="" id="{01E1AB35-B9CC-4616-BC13-CEED0DE53935}"/>
                </a:ext>
              </a:extLst>
            </p:cNvPr>
            <p:cNvSpPr>
              <a:spLocks/>
            </p:cNvSpPr>
            <p:nvPr/>
          </p:nvSpPr>
          <p:spPr bwMode="auto">
            <a:xfrm>
              <a:off x="7791457" y="4561163"/>
              <a:ext cx="374034" cy="215463"/>
            </a:xfrm>
            <a:custGeom>
              <a:avLst/>
              <a:gdLst>
                <a:gd name="T0" fmla="*/ 77 w 1542"/>
                <a:gd name="T1" fmla="*/ 16 h 892"/>
                <a:gd name="T2" fmla="*/ 20 w 1542"/>
                <a:gd name="T3" fmla="*/ 51 h 892"/>
                <a:gd name="T4" fmla="*/ 0 w 1542"/>
                <a:gd name="T5" fmla="*/ 99 h 892"/>
                <a:gd name="T6" fmla="*/ 13 w 1542"/>
                <a:gd name="T7" fmla="*/ 159 h 892"/>
                <a:gd name="T8" fmla="*/ 55 w 1542"/>
                <a:gd name="T9" fmla="*/ 230 h 892"/>
                <a:gd name="T10" fmla="*/ 123 w 1542"/>
                <a:gd name="T11" fmla="*/ 307 h 892"/>
                <a:gd name="T12" fmla="*/ 212 w 1542"/>
                <a:gd name="T13" fmla="*/ 388 h 892"/>
                <a:gd name="T14" fmla="*/ 319 w 1542"/>
                <a:gd name="T15" fmla="*/ 471 h 892"/>
                <a:gd name="T16" fmla="*/ 440 w 1542"/>
                <a:gd name="T17" fmla="*/ 553 h 892"/>
                <a:gd name="T18" fmla="*/ 571 w 1542"/>
                <a:gd name="T19" fmla="*/ 633 h 892"/>
                <a:gd name="T20" fmla="*/ 710 w 1542"/>
                <a:gd name="T21" fmla="*/ 706 h 892"/>
                <a:gd name="T22" fmla="*/ 851 w 1542"/>
                <a:gd name="T23" fmla="*/ 770 h 892"/>
                <a:gd name="T24" fmla="*/ 991 w 1542"/>
                <a:gd name="T25" fmla="*/ 824 h 892"/>
                <a:gd name="T26" fmla="*/ 1126 w 1542"/>
                <a:gd name="T27" fmla="*/ 863 h 892"/>
                <a:gd name="T28" fmla="*/ 1254 w 1542"/>
                <a:gd name="T29" fmla="*/ 887 h 892"/>
                <a:gd name="T30" fmla="*/ 1369 w 1542"/>
                <a:gd name="T31" fmla="*/ 892 h 892"/>
                <a:gd name="T32" fmla="*/ 1464 w 1542"/>
                <a:gd name="T33" fmla="*/ 875 h 892"/>
                <a:gd name="T34" fmla="*/ 1521 w 1542"/>
                <a:gd name="T35" fmla="*/ 842 h 892"/>
                <a:gd name="T36" fmla="*/ 1542 w 1542"/>
                <a:gd name="T37" fmla="*/ 793 h 892"/>
                <a:gd name="T38" fmla="*/ 1528 w 1542"/>
                <a:gd name="T39" fmla="*/ 732 h 892"/>
                <a:gd name="T40" fmla="*/ 1487 w 1542"/>
                <a:gd name="T41" fmla="*/ 662 h 892"/>
                <a:gd name="T42" fmla="*/ 1419 w 1542"/>
                <a:gd name="T43" fmla="*/ 584 h 892"/>
                <a:gd name="T44" fmla="*/ 1330 w 1542"/>
                <a:gd name="T45" fmla="*/ 503 h 892"/>
                <a:gd name="T46" fmla="*/ 1223 w 1542"/>
                <a:gd name="T47" fmla="*/ 420 h 892"/>
                <a:gd name="T48" fmla="*/ 1101 w 1542"/>
                <a:gd name="T49" fmla="*/ 338 h 892"/>
                <a:gd name="T50" fmla="*/ 969 w 1542"/>
                <a:gd name="T51" fmla="*/ 258 h 892"/>
                <a:gd name="T52" fmla="*/ 831 w 1542"/>
                <a:gd name="T53" fmla="*/ 186 h 892"/>
                <a:gd name="T54" fmla="*/ 690 w 1542"/>
                <a:gd name="T55" fmla="*/ 121 h 892"/>
                <a:gd name="T56" fmla="*/ 550 w 1542"/>
                <a:gd name="T57" fmla="*/ 68 h 892"/>
                <a:gd name="T58" fmla="*/ 414 w 1542"/>
                <a:gd name="T59" fmla="*/ 28 h 892"/>
                <a:gd name="T60" fmla="*/ 287 w 1542"/>
                <a:gd name="T61" fmla="*/ 5 h 892"/>
                <a:gd name="T62" fmla="*/ 173 w 1542"/>
                <a:gd name="T63" fmla="*/ 0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42" h="892">
                  <a:moveTo>
                    <a:pt x="120" y="6"/>
                  </a:moveTo>
                  <a:lnTo>
                    <a:pt x="77" y="16"/>
                  </a:lnTo>
                  <a:lnTo>
                    <a:pt x="44" y="32"/>
                  </a:lnTo>
                  <a:lnTo>
                    <a:pt x="20" y="51"/>
                  </a:lnTo>
                  <a:lnTo>
                    <a:pt x="6" y="74"/>
                  </a:lnTo>
                  <a:lnTo>
                    <a:pt x="0" y="99"/>
                  </a:lnTo>
                  <a:lnTo>
                    <a:pt x="2" y="128"/>
                  </a:lnTo>
                  <a:lnTo>
                    <a:pt x="13" y="159"/>
                  </a:lnTo>
                  <a:lnTo>
                    <a:pt x="30" y="194"/>
                  </a:lnTo>
                  <a:lnTo>
                    <a:pt x="55" y="230"/>
                  </a:lnTo>
                  <a:lnTo>
                    <a:pt x="86" y="268"/>
                  </a:lnTo>
                  <a:lnTo>
                    <a:pt x="123" y="307"/>
                  </a:lnTo>
                  <a:lnTo>
                    <a:pt x="164" y="347"/>
                  </a:lnTo>
                  <a:lnTo>
                    <a:pt x="212" y="388"/>
                  </a:lnTo>
                  <a:lnTo>
                    <a:pt x="263" y="430"/>
                  </a:lnTo>
                  <a:lnTo>
                    <a:pt x="319" y="471"/>
                  </a:lnTo>
                  <a:lnTo>
                    <a:pt x="377" y="513"/>
                  </a:lnTo>
                  <a:lnTo>
                    <a:pt x="440" y="553"/>
                  </a:lnTo>
                  <a:lnTo>
                    <a:pt x="504" y="594"/>
                  </a:lnTo>
                  <a:lnTo>
                    <a:pt x="571" y="633"/>
                  </a:lnTo>
                  <a:lnTo>
                    <a:pt x="640" y="670"/>
                  </a:lnTo>
                  <a:lnTo>
                    <a:pt x="710" y="706"/>
                  </a:lnTo>
                  <a:lnTo>
                    <a:pt x="780" y="739"/>
                  </a:lnTo>
                  <a:lnTo>
                    <a:pt x="851" y="770"/>
                  </a:lnTo>
                  <a:lnTo>
                    <a:pt x="922" y="799"/>
                  </a:lnTo>
                  <a:lnTo>
                    <a:pt x="991" y="824"/>
                  </a:lnTo>
                  <a:lnTo>
                    <a:pt x="1060" y="845"/>
                  </a:lnTo>
                  <a:lnTo>
                    <a:pt x="1126" y="863"/>
                  </a:lnTo>
                  <a:lnTo>
                    <a:pt x="1192" y="877"/>
                  </a:lnTo>
                  <a:lnTo>
                    <a:pt x="1254" y="887"/>
                  </a:lnTo>
                  <a:lnTo>
                    <a:pt x="1313" y="892"/>
                  </a:lnTo>
                  <a:lnTo>
                    <a:pt x="1369" y="892"/>
                  </a:lnTo>
                  <a:lnTo>
                    <a:pt x="1420" y="886"/>
                  </a:lnTo>
                  <a:lnTo>
                    <a:pt x="1464" y="875"/>
                  </a:lnTo>
                  <a:lnTo>
                    <a:pt x="1498" y="859"/>
                  </a:lnTo>
                  <a:lnTo>
                    <a:pt x="1521" y="842"/>
                  </a:lnTo>
                  <a:lnTo>
                    <a:pt x="1536" y="819"/>
                  </a:lnTo>
                  <a:lnTo>
                    <a:pt x="1542" y="793"/>
                  </a:lnTo>
                  <a:lnTo>
                    <a:pt x="1539" y="763"/>
                  </a:lnTo>
                  <a:lnTo>
                    <a:pt x="1528" y="732"/>
                  </a:lnTo>
                  <a:lnTo>
                    <a:pt x="1511" y="698"/>
                  </a:lnTo>
                  <a:lnTo>
                    <a:pt x="1487" y="662"/>
                  </a:lnTo>
                  <a:lnTo>
                    <a:pt x="1456" y="624"/>
                  </a:lnTo>
                  <a:lnTo>
                    <a:pt x="1419" y="584"/>
                  </a:lnTo>
                  <a:lnTo>
                    <a:pt x="1377" y="544"/>
                  </a:lnTo>
                  <a:lnTo>
                    <a:pt x="1330" y="503"/>
                  </a:lnTo>
                  <a:lnTo>
                    <a:pt x="1279" y="462"/>
                  </a:lnTo>
                  <a:lnTo>
                    <a:pt x="1223" y="420"/>
                  </a:lnTo>
                  <a:lnTo>
                    <a:pt x="1163" y="378"/>
                  </a:lnTo>
                  <a:lnTo>
                    <a:pt x="1101" y="338"/>
                  </a:lnTo>
                  <a:lnTo>
                    <a:pt x="1037" y="297"/>
                  </a:lnTo>
                  <a:lnTo>
                    <a:pt x="969" y="258"/>
                  </a:lnTo>
                  <a:lnTo>
                    <a:pt x="902" y="221"/>
                  </a:lnTo>
                  <a:lnTo>
                    <a:pt x="831" y="186"/>
                  </a:lnTo>
                  <a:lnTo>
                    <a:pt x="761" y="152"/>
                  </a:lnTo>
                  <a:lnTo>
                    <a:pt x="690" y="121"/>
                  </a:lnTo>
                  <a:lnTo>
                    <a:pt x="620" y="93"/>
                  </a:lnTo>
                  <a:lnTo>
                    <a:pt x="550" y="68"/>
                  </a:lnTo>
                  <a:lnTo>
                    <a:pt x="482" y="46"/>
                  </a:lnTo>
                  <a:lnTo>
                    <a:pt x="414" y="28"/>
                  </a:lnTo>
                  <a:lnTo>
                    <a:pt x="350" y="14"/>
                  </a:lnTo>
                  <a:lnTo>
                    <a:pt x="287" y="5"/>
                  </a:lnTo>
                  <a:lnTo>
                    <a:pt x="228" y="0"/>
                  </a:lnTo>
                  <a:lnTo>
                    <a:pt x="173" y="0"/>
                  </a:lnTo>
                  <a:lnTo>
                    <a:pt x="120" y="6"/>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42" name="Freeform 299">
              <a:extLst>
                <a:ext uri="{FF2B5EF4-FFF2-40B4-BE49-F238E27FC236}">
                  <a16:creationId xmlns:a16="http://schemas.microsoft.com/office/drawing/2014/main" xmlns="" id="{98DE1C08-53B7-45D8-9069-5F1BDFB9AE29}"/>
                </a:ext>
              </a:extLst>
            </p:cNvPr>
            <p:cNvSpPr>
              <a:spLocks/>
            </p:cNvSpPr>
            <p:nvPr/>
          </p:nvSpPr>
          <p:spPr bwMode="auto">
            <a:xfrm>
              <a:off x="7791457" y="4563584"/>
              <a:ext cx="374034" cy="210621"/>
            </a:xfrm>
            <a:custGeom>
              <a:avLst/>
              <a:gdLst>
                <a:gd name="T0" fmla="*/ 8 w 1544"/>
                <a:gd name="T1" fmla="*/ 720 h 868"/>
                <a:gd name="T2" fmla="*/ 0 w 1544"/>
                <a:gd name="T3" fmla="*/ 786 h 868"/>
                <a:gd name="T4" fmla="*/ 26 w 1544"/>
                <a:gd name="T5" fmla="*/ 832 h 868"/>
                <a:gd name="T6" fmla="*/ 82 w 1544"/>
                <a:gd name="T7" fmla="*/ 858 h 868"/>
                <a:gd name="T8" fmla="*/ 163 w 1544"/>
                <a:gd name="T9" fmla="*/ 868 h 868"/>
                <a:gd name="T10" fmla="*/ 265 w 1544"/>
                <a:gd name="T11" fmla="*/ 862 h 868"/>
                <a:gd name="T12" fmla="*/ 384 w 1544"/>
                <a:gd name="T13" fmla="*/ 842 h 868"/>
                <a:gd name="T14" fmla="*/ 515 w 1544"/>
                <a:gd name="T15" fmla="*/ 807 h 868"/>
                <a:gd name="T16" fmla="*/ 654 w 1544"/>
                <a:gd name="T17" fmla="*/ 762 h 868"/>
                <a:gd name="T18" fmla="*/ 798 w 1544"/>
                <a:gd name="T19" fmla="*/ 706 h 868"/>
                <a:gd name="T20" fmla="*/ 940 w 1544"/>
                <a:gd name="T21" fmla="*/ 641 h 868"/>
                <a:gd name="T22" fmla="*/ 1078 w 1544"/>
                <a:gd name="T23" fmla="*/ 569 h 868"/>
                <a:gd name="T24" fmla="*/ 1205 w 1544"/>
                <a:gd name="T25" fmla="*/ 490 h 868"/>
                <a:gd name="T26" fmla="*/ 1320 w 1544"/>
                <a:gd name="T27" fmla="*/ 408 h 868"/>
                <a:gd name="T28" fmla="*/ 1415 w 1544"/>
                <a:gd name="T29" fmla="*/ 321 h 868"/>
                <a:gd name="T30" fmla="*/ 1490 w 1544"/>
                <a:gd name="T31" fmla="*/ 233 h 868"/>
                <a:gd name="T32" fmla="*/ 1535 w 1544"/>
                <a:gd name="T33" fmla="*/ 147 h 868"/>
                <a:gd name="T34" fmla="*/ 1544 w 1544"/>
                <a:gd name="T35" fmla="*/ 82 h 868"/>
                <a:gd name="T36" fmla="*/ 1518 w 1544"/>
                <a:gd name="T37" fmla="*/ 35 h 868"/>
                <a:gd name="T38" fmla="*/ 1462 w 1544"/>
                <a:gd name="T39" fmla="*/ 9 h 868"/>
                <a:gd name="T40" fmla="*/ 1381 w 1544"/>
                <a:gd name="T41" fmla="*/ 0 h 868"/>
                <a:gd name="T42" fmla="*/ 1279 w 1544"/>
                <a:gd name="T43" fmla="*/ 6 h 868"/>
                <a:gd name="T44" fmla="*/ 1160 w 1544"/>
                <a:gd name="T45" fmla="*/ 26 h 868"/>
                <a:gd name="T46" fmla="*/ 1028 w 1544"/>
                <a:gd name="T47" fmla="*/ 60 h 868"/>
                <a:gd name="T48" fmla="*/ 888 w 1544"/>
                <a:gd name="T49" fmla="*/ 106 h 868"/>
                <a:gd name="T50" fmla="*/ 746 w 1544"/>
                <a:gd name="T51" fmla="*/ 162 h 868"/>
                <a:gd name="T52" fmla="*/ 603 w 1544"/>
                <a:gd name="T53" fmla="*/ 226 h 868"/>
                <a:gd name="T54" fmla="*/ 466 w 1544"/>
                <a:gd name="T55" fmla="*/ 299 h 868"/>
                <a:gd name="T56" fmla="*/ 338 w 1544"/>
                <a:gd name="T57" fmla="*/ 377 h 868"/>
                <a:gd name="T58" fmla="*/ 224 w 1544"/>
                <a:gd name="T59" fmla="*/ 459 h 868"/>
                <a:gd name="T60" fmla="*/ 127 w 1544"/>
                <a:gd name="T61" fmla="*/ 546 h 868"/>
                <a:gd name="T62" fmla="*/ 53 w 1544"/>
                <a:gd name="T63" fmla="*/ 634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44" h="868">
                  <a:moveTo>
                    <a:pt x="26" y="680"/>
                  </a:moveTo>
                  <a:lnTo>
                    <a:pt x="8" y="720"/>
                  </a:lnTo>
                  <a:lnTo>
                    <a:pt x="0" y="756"/>
                  </a:lnTo>
                  <a:lnTo>
                    <a:pt x="0" y="786"/>
                  </a:lnTo>
                  <a:lnTo>
                    <a:pt x="9" y="811"/>
                  </a:lnTo>
                  <a:lnTo>
                    <a:pt x="26" y="832"/>
                  </a:lnTo>
                  <a:lnTo>
                    <a:pt x="50" y="847"/>
                  </a:lnTo>
                  <a:lnTo>
                    <a:pt x="82" y="858"/>
                  </a:lnTo>
                  <a:lnTo>
                    <a:pt x="119" y="865"/>
                  </a:lnTo>
                  <a:lnTo>
                    <a:pt x="163" y="868"/>
                  </a:lnTo>
                  <a:lnTo>
                    <a:pt x="212" y="867"/>
                  </a:lnTo>
                  <a:lnTo>
                    <a:pt x="265" y="862"/>
                  </a:lnTo>
                  <a:lnTo>
                    <a:pt x="322" y="853"/>
                  </a:lnTo>
                  <a:lnTo>
                    <a:pt x="384" y="842"/>
                  </a:lnTo>
                  <a:lnTo>
                    <a:pt x="448" y="826"/>
                  </a:lnTo>
                  <a:lnTo>
                    <a:pt x="515" y="807"/>
                  </a:lnTo>
                  <a:lnTo>
                    <a:pt x="584" y="786"/>
                  </a:lnTo>
                  <a:lnTo>
                    <a:pt x="654" y="762"/>
                  </a:lnTo>
                  <a:lnTo>
                    <a:pt x="725" y="736"/>
                  </a:lnTo>
                  <a:lnTo>
                    <a:pt x="798" y="706"/>
                  </a:lnTo>
                  <a:lnTo>
                    <a:pt x="869" y="675"/>
                  </a:lnTo>
                  <a:lnTo>
                    <a:pt x="940" y="641"/>
                  </a:lnTo>
                  <a:lnTo>
                    <a:pt x="1010" y="606"/>
                  </a:lnTo>
                  <a:lnTo>
                    <a:pt x="1078" y="569"/>
                  </a:lnTo>
                  <a:lnTo>
                    <a:pt x="1143" y="531"/>
                  </a:lnTo>
                  <a:lnTo>
                    <a:pt x="1205" y="490"/>
                  </a:lnTo>
                  <a:lnTo>
                    <a:pt x="1264" y="450"/>
                  </a:lnTo>
                  <a:lnTo>
                    <a:pt x="1320" y="408"/>
                  </a:lnTo>
                  <a:lnTo>
                    <a:pt x="1370" y="365"/>
                  </a:lnTo>
                  <a:lnTo>
                    <a:pt x="1415" y="321"/>
                  </a:lnTo>
                  <a:lnTo>
                    <a:pt x="1456" y="277"/>
                  </a:lnTo>
                  <a:lnTo>
                    <a:pt x="1490" y="233"/>
                  </a:lnTo>
                  <a:lnTo>
                    <a:pt x="1516" y="188"/>
                  </a:lnTo>
                  <a:lnTo>
                    <a:pt x="1535" y="147"/>
                  </a:lnTo>
                  <a:lnTo>
                    <a:pt x="1544" y="112"/>
                  </a:lnTo>
                  <a:lnTo>
                    <a:pt x="1544" y="82"/>
                  </a:lnTo>
                  <a:lnTo>
                    <a:pt x="1534" y="57"/>
                  </a:lnTo>
                  <a:lnTo>
                    <a:pt x="1518" y="35"/>
                  </a:lnTo>
                  <a:lnTo>
                    <a:pt x="1493" y="20"/>
                  </a:lnTo>
                  <a:lnTo>
                    <a:pt x="1462" y="9"/>
                  </a:lnTo>
                  <a:lnTo>
                    <a:pt x="1424" y="2"/>
                  </a:lnTo>
                  <a:lnTo>
                    <a:pt x="1381" y="0"/>
                  </a:lnTo>
                  <a:lnTo>
                    <a:pt x="1332" y="1"/>
                  </a:lnTo>
                  <a:lnTo>
                    <a:pt x="1279" y="6"/>
                  </a:lnTo>
                  <a:lnTo>
                    <a:pt x="1220" y="14"/>
                  </a:lnTo>
                  <a:lnTo>
                    <a:pt x="1160" y="26"/>
                  </a:lnTo>
                  <a:lnTo>
                    <a:pt x="1095" y="41"/>
                  </a:lnTo>
                  <a:lnTo>
                    <a:pt x="1028" y="60"/>
                  </a:lnTo>
                  <a:lnTo>
                    <a:pt x="959" y="82"/>
                  </a:lnTo>
                  <a:lnTo>
                    <a:pt x="888" y="106"/>
                  </a:lnTo>
                  <a:lnTo>
                    <a:pt x="817" y="132"/>
                  </a:lnTo>
                  <a:lnTo>
                    <a:pt x="746" y="162"/>
                  </a:lnTo>
                  <a:lnTo>
                    <a:pt x="674" y="193"/>
                  </a:lnTo>
                  <a:lnTo>
                    <a:pt x="603" y="226"/>
                  </a:lnTo>
                  <a:lnTo>
                    <a:pt x="534" y="262"/>
                  </a:lnTo>
                  <a:lnTo>
                    <a:pt x="466" y="299"/>
                  </a:lnTo>
                  <a:lnTo>
                    <a:pt x="401" y="337"/>
                  </a:lnTo>
                  <a:lnTo>
                    <a:pt x="338" y="377"/>
                  </a:lnTo>
                  <a:lnTo>
                    <a:pt x="278" y="418"/>
                  </a:lnTo>
                  <a:lnTo>
                    <a:pt x="224" y="459"/>
                  </a:lnTo>
                  <a:lnTo>
                    <a:pt x="174" y="503"/>
                  </a:lnTo>
                  <a:lnTo>
                    <a:pt x="127" y="546"/>
                  </a:lnTo>
                  <a:lnTo>
                    <a:pt x="88" y="590"/>
                  </a:lnTo>
                  <a:lnTo>
                    <a:pt x="53" y="634"/>
                  </a:lnTo>
                  <a:lnTo>
                    <a:pt x="26" y="68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43" name="Freeform 300">
              <a:extLst>
                <a:ext uri="{FF2B5EF4-FFF2-40B4-BE49-F238E27FC236}">
                  <a16:creationId xmlns:a16="http://schemas.microsoft.com/office/drawing/2014/main" xmlns="" id="{442E81CF-B2D1-4293-B40A-CD018AD083EC}"/>
                </a:ext>
              </a:extLst>
            </p:cNvPr>
            <p:cNvSpPr>
              <a:spLocks/>
            </p:cNvSpPr>
            <p:nvPr/>
          </p:nvSpPr>
          <p:spPr bwMode="auto">
            <a:xfrm>
              <a:off x="8037182" y="4444958"/>
              <a:ext cx="257829" cy="145256"/>
            </a:xfrm>
            <a:custGeom>
              <a:avLst/>
              <a:gdLst>
                <a:gd name="T0" fmla="*/ 730 w 1069"/>
                <a:gd name="T1" fmla="*/ 24 h 600"/>
                <a:gd name="T2" fmla="*/ 814 w 1069"/>
                <a:gd name="T3" fmla="*/ 9 h 600"/>
                <a:gd name="T4" fmla="*/ 899 w 1069"/>
                <a:gd name="T5" fmla="*/ 0 h 600"/>
                <a:gd name="T6" fmla="*/ 963 w 1069"/>
                <a:gd name="T7" fmla="*/ 5 h 600"/>
                <a:gd name="T8" fmla="*/ 997 w 1069"/>
                <a:gd name="T9" fmla="*/ 13 h 600"/>
                <a:gd name="T10" fmla="*/ 1024 w 1069"/>
                <a:gd name="T11" fmla="*/ 28 h 600"/>
                <a:gd name="T12" fmla="*/ 1044 w 1069"/>
                <a:gd name="T13" fmla="*/ 48 h 600"/>
                <a:gd name="T14" fmla="*/ 1059 w 1069"/>
                <a:gd name="T15" fmla="*/ 75 h 600"/>
                <a:gd name="T16" fmla="*/ 1067 w 1069"/>
                <a:gd name="T17" fmla="*/ 106 h 600"/>
                <a:gd name="T18" fmla="*/ 1069 w 1069"/>
                <a:gd name="T19" fmla="*/ 141 h 600"/>
                <a:gd name="T20" fmla="*/ 1066 w 1069"/>
                <a:gd name="T21" fmla="*/ 179 h 600"/>
                <a:gd name="T22" fmla="*/ 1053 w 1069"/>
                <a:gd name="T23" fmla="*/ 218 h 600"/>
                <a:gd name="T24" fmla="*/ 1032 w 1069"/>
                <a:gd name="T25" fmla="*/ 258 h 600"/>
                <a:gd name="T26" fmla="*/ 1003 w 1069"/>
                <a:gd name="T27" fmla="*/ 297 h 600"/>
                <a:gd name="T28" fmla="*/ 965 w 1069"/>
                <a:gd name="T29" fmla="*/ 334 h 600"/>
                <a:gd name="T30" fmla="*/ 916 w 1069"/>
                <a:gd name="T31" fmla="*/ 368 h 600"/>
                <a:gd name="T32" fmla="*/ 856 w 1069"/>
                <a:gd name="T33" fmla="*/ 399 h 600"/>
                <a:gd name="T34" fmla="*/ 732 w 1069"/>
                <a:gd name="T35" fmla="*/ 442 h 600"/>
                <a:gd name="T36" fmla="*/ 621 w 1069"/>
                <a:gd name="T37" fmla="*/ 466 h 600"/>
                <a:gd name="T38" fmla="*/ 532 w 1069"/>
                <a:gd name="T39" fmla="*/ 478 h 600"/>
                <a:gd name="T40" fmla="*/ 469 w 1069"/>
                <a:gd name="T41" fmla="*/ 490 h 600"/>
                <a:gd name="T42" fmla="*/ 450 w 1069"/>
                <a:gd name="T43" fmla="*/ 498 h 600"/>
                <a:gd name="T44" fmla="*/ 439 w 1069"/>
                <a:gd name="T45" fmla="*/ 509 h 600"/>
                <a:gd name="T46" fmla="*/ 437 w 1069"/>
                <a:gd name="T47" fmla="*/ 524 h 600"/>
                <a:gd name="T48" fmla="*/ 429 w 1069"/>
                <a:gd name="T49" fmla="*/ 540 h 600"/>
                <a:gd name="T50" fmla="*/ 415 w 1069"/>
                <a:gd name="T51" fmla="*/ 555 h 600"/>
                <a:gd name="T52" fmla="*/ 376 w 1069"/>
                <a:gd name="T53" fmla="*/ 575 h 600"/>
                <a:gd name="T54" fmla="*/ 312 w 1069"/>
                <a:gd name="T55" fmla="*/ 593 h 600"/>
                <a:gd name="T56" fmla="*/ 234 w 1069"/>
                <a:gd name="T57" fmla="*/ 600 h 600"/>
                <a:gd name="T58" fmla="*/ 151 w 1069"/>
                <a:gd name="T59" fmla="*/ 591 h 600"/>
                <a:gd name="T60" fmla="*/ 99 w 1069"/>
                <a:gd name="T61" fmla="*/ 574 h 600"/>
                <a:gd name="T62" fmla="*/ 66 w 1069"/>
                <a:gd name="T63" fmla="*/ 553 h 600"/>
                <a:gd name="T64" fmla="*/ 41 w 1069"/>
                <a:gd name="T65" fmla="*/ 524 h 600"/>
                <a:gd name="T66" fmla="*/ 20 w 1069"/>
                <a:gd name="T67" fmla="*/ 491 h 600"/>
                <a:gd name="T68" fmla="*/ 8 w 1069"/>
                <a:gd name="T69" fmla="*/ 453 h 600"/>
                <a:gd name="T70" fmla="*/ 1 w 1069"/>
                <a:gd name="T71" fmla="*/ 411 h 600"/>
                <a:gd name="T72" fmla="*/ 0 w 1069"/>
                <a:gd name="T73" fmla="*/ 369 h 600"/>
                <a:gd name="T74" fmla="*/ 6 w 1069"/>
                <a:gd name="T75" fmla="*/ 327 h 600"/>
                <a:gd name="T76" fmla="*/ 16 w 1069"/>
                <a:gd name="T77" fmla="*/ 285 h 600"/>
                <a:gd name="T78" fmla="*/ 32 w 1069"/>
                <a:gd name="T79" fmla="*/ 247 h 600"/>
                <a:gd name="T80" fmla="*/ 54 w 1069"/>
                <a:gd name="T81" fmla="*/ 211 h 600"/>
                <a:gd name="T82" fmla="*/ 82 w 1069"/>
                <a:gd name="T83" fmla="*/ 183 h 600"/>
                <a:gd name="T84" fmla="*/ 120 w 1069"/>
                <a:gd name="T85" fmla="*/ 161 h 600"/>
                <a:gd name="T86" fmla="*/ 184 w 1069"/>
                <a:gd name="T87" fmla="*/ 140 h 600"/>
                <a:gd name="T88" fmla="*/ 300 w 1069"/>
                <a:gd name="T89" fmla="*/ 117 h 600"/>
                <a:gd name="T90" fmla="*/ 516 w 1069"/>
                <a:gd name="T91" fmla="*/ 85 h 600"/>
                <a:gd name="T92" fmla="*/ 602 w 1069"/>
                <a:gd name="T93" fmla="*/ 63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69" h="600">
                  <a:moveTo>
                    <a:pt x="642" y="50"/>
                  </a:moveTo>
                  <a:lnTo>
                    <a:pt x="682" y="37"/>
                  </a:lnTo>
                  <a:lnTo>
                    <a:pt x="730" y="24"/>
                  </a:lnTo>
                  <a:lnTo>
                    <a:pt x="757" y="18"/>
                  </a:lnTo>
                  <a:lnTo>
                    <a:pt x="785" y="13"/>
                  </a:lnTo>
                  <a:lnTo>
                    <a:pt x="814" y="9"/>
                  </a:lnTo>
                  <a:lnTo>
                    <a:pt x="842" y="5"/>
                  </a:lnTo>
                  <a:lnTo>
                    <a:pt x="871" y="2"/>
                  </a:lnTo>
                  <a:lnTo>
                    <a:pt x="899" y="0"/>
                  </a:lnTo>
                  <a:lnTo>
                    <a:pt x="927" y="2"/>
                  </a:lnTo>
                  <a:lnTo>
                    <a:pt x="952" y="4"/>
                  </a:lnTo>
                  <a:lnTo>
                    <a:pt x="963" y="5"/>
                  </a:lnTo>
                  <a:lnTo>
                    <a:pt x="975" y="8"/>
                  </a:lnTo>
                  <a:lnTo>
                    <a:pt x="986" y="11"/>
                  </a:lnTo>
                  <a:lnTo>
                    <a:pt x="997" y="13"/>
                  </a:lnTo>
                  <a:lnTo>
                    <a:pt x="1006" y="18"/>
                  </a:lnTo>
                  <a:lnTo>
                    <a:pt x="1016" y="23"/>
                  </a:lnTo>
                  <a:lnTo>
                    <a:pt x="1024" y="28"/>
                  </a:lnTo>
                  <a:lnTo>
                    <a:pt x="1031" y="34"/>
                  </a:lnTo>
                  <a:lnTo>
                    <a:pt x="1037" y="41"/>
                  </a:lnTo>
                  <a:lnTo>
                    <a:pt x="1044" y="48"/>
                  </a:lnTo>
                  <a:lnTo>
                    <a:pt x="1049" y="56"/>
                  </a:lnTo>
                  <a:lnTo>
                    <a:pt x="1054" y="66"/>
                  </a:lnTo>
                  <a:lnTo>
                    <a:pt x="1059" y="75"/>
                  </a:lnTo>
                  <a:lnTo>
                    <a:pt x="1062" y="85"/>
                  </a:lnTo>
                  <a:lnTo>
                    <a:pt x="1065" y="96"/>
                  </a:lnTo>
                  <a:lnTo>
                    <a:pt x="1067" y="106"/>
                  </a:lnTo>
                  <a:lnTo>
                    <a:pt x="1069" y="117"/>
                  </a:lnTo>
                  <a:lnTo>
                    <a:pt x="1069" y="129"/>
                  </a:lnTo>
                  <a:lnTo>
                    <a:pt x="1069" y="141"/>
                  </a:lnTo>
                  <a:lnTo>
                    <a:pt x="1069" y="153"/>
                  </a:lnTo>
                  <a:lnTo>
                    <a:pt x="1067" y="166"/>
                  </a:lnTo>
                  <a:lnTo>
                    <a:pt x="1066" y="179"/>
                  </a:lnTo>
                  <a:lnTo>
                    <a:pt x="1062" y="192"/>
                  </a:lnTo>
                  <a:lnTo>
                    <a:pt x="1057" y="205"/>
                  </a:lnTo>
                  <a:lnTo>
                    <a:pt x="1053" y="218"/>
                  </a:lnTo>
                  <a:lnTo>
                    <a:pt x="1047" y="231"/>
                  </a:lnTo>
                  <a:lnTo>
                    <a:pt x="1041" y="244"/>
                  </a:lnTo>
                  <a:lnTo>
                    <a:pt x="1032" y="258"/>
                  </a:lnTo>
                  <a:lnTo>
                    <a:pt x="1024" y="271"/>
                  </a:lnTo>
                  <a:lnTo>
                    <a:pt x="1013" y="284"/>
                  </a:lnTo>
                  <a:lnTo>
                    <a:pt x="1003" y="297"/>
                  </a:lnTo>
                  <a:lnTo>
                    <a:pt x="991" y="309"/>
                  </a:lnTo>
                  <a:lnTo>
                    <a:pt x="978" y="322"/>
                  </a:lnTo>
                  <a:lnTo>
                    <a:pt x="965" y="334"/>
                  </a:lnTo>
                  <a:lnTo>
                    <a:pt x="949" y="346"/>
                  </a:lnTo>
                  <a:lnTo>
                    <a:pt x="933" y="358"/>
                  </a:lnTo>
                  <a:lnTo>
                    <a:pt x="916" y="368"/>
                  </a:lnTo>
                  <a:lnTo>
                    <a:pt x="897" y="379"/>
                  </a:lnTo>
                  <a:lnTo>
                    <a:pt x="877" y="390"/>
                  </a:lnTo>
                  <a:lnTo>
                    <a:pt x="856" y="399"/>
                  </a:lnTo>
                  <a:lnTo>
                    <a:pt x="812" y="416"/>
                  </a:lnTo>
                  <a:lnTo>
                    <a:pt x="771" y="430"/>
                  </a:lnTo>
                  <a:lnTo>
                    <a:pt x="732" y="442"/>
                  </a:lnTo>
                  <a:lnTo>
                    <a:pt x="692" y="452"/>
                  </a:lnTo>
                  <a:lnTo>
                    <a:pt x="655" y="459"/>
                  </a:lnTo>
                  <a:lnTo>
                    <a:pt x="621" y="466"/>
                  </a:lnTo>
                  <a:lnTo>
                    <a:pt x="589" y="471"/>
                  </a:lnTo>
                  <a:lnTo>
                    <a:pt x="559" y="474"/>
                  </a:lnTo>
                  <a:lnTo>
                    <a:pt x="532" y="478"/>
                  </a:lnTo>
                  <a:lnTo>
                    <a:pt x="508" y="481"/>
                  </a:lnTo>
                  <a:lnTo>
                    <a:pt x="487" y="485"/>
                  </a:lnTo>
                  <a:lnTo>
                    <a:pt x="469" y="490"/>
                  </a:lnTo>
                  <a:lnTo>
                    <a:pt x="462" y="492"/>
                  </a:lnTo>
                  <a:lnTo>
                    <a:pt x="456" y="494"/>
                  </a:lnTo>
                  <a:lnTo>
                    <a:pt x="450" y="498"/>
                  </a:lnTo>
                  <a:lnTo>
                    <a:pt x="445" y="502"/>
                  </a:lnTo>
                  <a:lnTo>
                    <a:pt x="441" y="505"/>
                  </a:lnTo>
                  <a:lnTo>
                    <a:pt x="439" y="509"/>
                  </a:lnTo>
                  <a:lnTo>
                    <a:pt x="437" y="514"/>
                  </a:lnTo>
                  <a:lnTo>
                    <a:pt x="437" y="518"/>
                  </a:lnTo>
                  <a:lnTo>
                    <a:pt x="437" y="524"/>
                  </a:lnTo>
                  <a:lnTo>
                    <a:pt x="435" y="529"/>
                  </a:lnTo>
                  <a:lnTo>
                    <a:pt x="433" y="535"/>
                  </a:lnTo>
                  <a:lnTo>
                    <a:pt x="429" y="540"/>
                  </a:lnTo>
                  <a:lnTo>
                    <a:pt x="426" y="544"/>
                  </a:lnTo>
                  <a:lnTo>
                    <a:pt x="421" y="550"/>
                  </a:lnTo>
                  <a:lnTo>
                    <a:pt x="415" y="555"/>
                  </a:lnTo>
                  <a:lnTo>
                    <a:pt x="409" y="559"/>
                  </a:lnTo>
                  <a:lnTo>
                    <a:pt x="394" y="568"/>
                  </a:lnTo>
                  <a:lnTo>
                    <a:pt x="376" y="575"/>
                  </a:lnTo>
                  <a:lnTo>
                    <a:pt x="357" y="583"/>
                  </a:lnTo>
                  <a:lnTo>
                    <a:pt x="335" y="589"/>
                  </a:lnTo>
                  <a:lnTo>
                    <a:pt x="312" y="593"/>
                  </a:lnTo>
                  <a:lnTo>
                    <a:pt x="287" y="597"/>
                  </a:lnTo>
                  <a:lnTo>
                    <a:pt x="261" y="599"/>
                  </a:lnTo>
                  <a:lnTo>
                    <a:pt x="234" y="600"/>
                  </a:lnTo>
                  <a:lnTo>
                    <a:pt x="207" y="599"/>
                  </a:lnTo>
                  <a:lnTo>
                    <a:pt x="178" y="596"/>
                  </a:lnTo>
                  <a:lnTo>
                    <a:pt x="151" y="591"/>
                  </a:lnTo>
                  <a:lnTo>
                    <a:pt x="124" y="584"/>
                  </a:lnTo>
                  <a:lnTo>
                    <a:pt x="111" y="580"/>
                  </a:lnTo>
                  <a:lnTo>
                    <a:pt x="99" y="574"/>
                  </a:lnTo>
                  <a:lnTo>
                    <a:pt x="87" y="568"/>
                  </a:lnTo>
                  <a:lnTo>
                    <a:pt x="76" y="561"/>
                  </a:lnTo>
                  <a:lnTo>
                    <a:pt x="66" y="553"/>
                  </a:lnTo>
                  <a:lnTo>
                    <a:pt x="56" y="544"/>
                  </a:lnTo>
                  <a:lnTo>
                    <a:pt x="48" y="535"/>
                  </a:lnTo>
                  <a:lnTo>
                    <a:pt x="41" y="524"/>
                  </a:lnTo>
                  <a:lnTo>
                    <a:pt x="33" y="514"/>
                  </a:lnTo>
                  <a:lnTo>
                    <a:pt x="26" y="503"/>
                  </a:lnTo>
                  <a:lnTo>
                    <a:pt x="20" y="491"/>
                  </a:lnTo>
                  <a:lnTo>
                    <a:pt x="16" y="478"/>
                  </a:lnTo>
                  <a:lnTo>
                    <a:pt x="12" y="466"/>
                  </a:lnTo>
                  <a:lnTo>
                    <a:pt x="8" y="453"/>
                  </a:lnTo>
                  <a:lnTo>
                    <a:pt x="5" y="439"/>
                  </a:lnTo>
                  <a:lnTo>
                    <a:pt x="2" y="425"/>
                  </a:lnTo>
                  <a:lnTo>
                    <a:pt x="1" y="411"/>
                  </a:lnTo>
                  <a:lnTo>
                    <a:pt x="0" y="397"/>
                  </a:lnTo>
                  <a:lnTo>
                    <a:pt x="0" y="384"/>
                  </a:lnTo>
                  <a:lnTo>
                    <a:pt x="0" y="369"/>
                  </a:lnTo>
                  <a:lnTo>
                    <a:pt x="1" y="355"/>
                  </a:lnTo>
                  <a:lnTo>
                    <a:pt x="4" y="341"/>
                  </a:lnTo>
                  <a:lnTo>
                    <a:pt x="6" y="327"/>
                  </a:lnTo>
                  <a:lnTo>
                    <a:pt x="8" y="312"/>
                  </a:lnTo>
                  <a:lnTo>
                    <a:pt x="12" y="298"/>
                  </a:lnTo>
                  <a:lnTo>
                    <a:pt x="16" y="285"/>
                  </a:lnTo>
                  <a:lnTo>
                    <a:pt x="20" y="272"/>
                  </a:lnTo>
                  <a:lnTo>
                    <a:pt x="26" y="259"/>
                  </a:lnTo>
                  <a:lnTo>
                    <a:pt x="32" y="247"/>
                  </a:lnTo>
                  <a:lnTo>
                    <a:pt x="38" y="234"/>
                  </a:lnTo>
                  <a:lnTo>
                    <a:pt x="45" y="223"/>
                  </a:lnTo>
                  <a:lnTo>
                    <a:pt x="54" y="211"/>
                  </a:lnTo>
                  <a:lnTo>
                    <a:pt x="62" y="202"/>
                  </a:lnTo>
                  <a:lnTo>
                    <a:pt x="71" y="192"/>
                  </a:lnTo>
                  <a:lnTo>
                    <a:pt x="82" y="183"/>
                  </a:lnTo>
                  <a:lnTo>
                    <a:pt x="94" y="175"/>
                  </a:lnTo>
                  <a:lnTo>
                    <a:pt x="107" y="168"/>
                  </a:lnTo>
                  <a:lnTo>
                    <a:pt x="120" y="161"/>
                  </a:lnTo>
                  <a:lnTo>
                    <a:pt x="136" y="155"/>
                  </a:lnTo>
                  <a:lnTo>
                    <a:pt x="151" y="149"/>
                  </a:lnTo>
                  <a:lnTo>
                    <a:pt x="184" y="140"/>
                  </a:lnTo>
                  <a:lnTo>
                    <a:pt x="220" y="131"/>
                  </a:lnTo>
                  <a:lnTo>
                    <a:pt x="259" y="124"/>
                  </a:lnTo>
                  <a:lnTo>
                    <a:pt x="300" y="117"/>
                  </a:lnTo>
                  <a:lnTo>
                    <a:pt x="385" y="105"/>
                  </a:lnTo>
                  <a:lnTo>
                    <a:pt x="472" y="92"/>
                  </a:lnTo>
                  <a:lnTo>
                    <a:pt x="516" y="85"/>
                  </a:lnTo>
                  <a:lnTo>
                    <a:pt x="559" y="75"/>
                  </a:lnTo>
                  <a:lnTo>
                    <a:pt x="581" y="69"/>
                  </a:lnTo>
                  <a:lnTo>
                    <a:pt x="602" y="63"/>
                  </a:lnTo>
                  <a:lnTo>
                    <a:pt x="622" y="58"/>
                  </a:lnTo>
                  <a:lnTo>
                    <a:pt x="642" y="50"/>
                  </a:lnTo>
                  <a:close/>
                </a:path>
              </a:pathLst>
            </a:custGeom>
            <a:solidFill>
              <a:srgbClr val="2F58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44" name="Freeform 301">
              <a:extLst>
                <a:ext uri="{FF2B5EF4-FFF2-40B4-BE49-F238E27FC236}">
                  <a16:creationId xmlns:a16="http://schemas.microsoft.com/office/drawing/2014/main" xmlns="" id="{B4BF6A0F-A2C4-4B63-BD6E-EC78A78C3EAD}"/>
                </a:ext>
              </a:extLst>
            </p:cNvPr>
            <p:cNvSpPr>
              <a:spLocks/>
            </p:cNvSpPr>
            <p:nvPr/>
          </p:nvSpPr>
          <p:spPr bwMode="auto">
            <a:xfrm>
              <a:off x="8029919" y="4147184"/>
              <a:ext cx="190043" cy="401874"/>
            </a:xfrm>
            <a:custGeom>
              <a:avLst/>
              <a:gdLst>
                <a:gd name="T0" fmla="*/ 19 w 785"/>
                <a:gd name="T1" fmla="*/ 217 h 1660"/>
                <a:gd name="T2" fmla="*/ 18 w 785"/>
                <a:gd name="T3" fmla="*/ 332 h 1660"/>
                <a:gd name="T4" fmla="*/ 19 w 785"/>
                <a:gd name="T5" fmla="*/ 361 h 1660"/>
                <a:gd name="T6" fmla="*/ 20 w 785"/>
                <a:gd name="T7" fmla="*/ 358 h 1660"/>
                <a:gd name="T8" fmla="*/ 24 w 785"/>
                <a:gd name="T9" fmla="*/ 335 h 1660"/>
                <a:gd name="T10" fmla="*/ 28 w 785"/>
                <a:gd name="T11" fmla="*/ 282 h 1660"/>
                <a:gd name="T12" fmla="*/ 31 w 785"/>
                <a:gd name="T13" fmla="*/ 233 h 1660"/>
                <a:gd name="T14" fmla="*/ 31 w 785"/>
                <a:gd name="T15" fmla="*/ 220 h 1660"/>
                <a:gd name="T16" fmla="*/ 24 w 785"/>
                <a:gd name="T17" fmla="*/ 270 h 1660"/>
                <a:gd name="T18" fmla="*/ 12 w 785"/>
                <a:gd name="T19" fmla="*/ 406 h 1660"/>
                <a:gd name="T20" fmla="*/ 3 w 785"/>
                <a:gd name="T21" fmla="*/ 574 h 1660"/>
                <a:gd name="T22" fmla="*/ 0 w 785"/>
                <a:gd name="T23" fmla="*/ 756 h 1660"/>
                <a:gd name="T24" fmla="*/ 0 w 785"/>
                <a:gd name="T25" fmla="*/ 942 h 1660"/>
                <a:gd name="T26" fmla="*/ 3 w 785"/>
                <a:gd name="T27" fmla="*/ 1118 h 1660"/>
                <a:gd name="T28" fmla="*/ 9 w 785"/>
                <a:gd name="T29" fmla="*/ 1276 h 1660"/>
                <a:gd name="T30" fmla="*/ 18 w 785"/>
                <a:gd name="T31" fmla="*/ 1405 h 1660"/>
                <a:gd name="T32" fmla="*/ 25 w 785"/>
                <a:gd name="T33" fmla="*/ 1492 h 1660"/>
                <a:gd name="T34" fmla="*/ 38 w 785"/>
                <a:gd name="T35" fmla="*/ 1530 h 1660"/>
                <a:gd name="T36" fmla="*/ 58 w 785"/>
                <a:gd name="T37" fmla="*/ 1555 h 1660"/>
                <a:gd name="T38" fmla="*/ 82 w 785"/>
                <a:gd name="T39" fmla="*/ 1578 h 1660"/>
                <a:gd name="T40" fmla="*/ 108 w 785"/>
                <a:gd name="T41" fmla="*/ 1599 h 1660"/>
                <a:gd name="T42" fmla="*/ 139 w 785"/>
                <a:gd name="T43" fmla="*/ 1618 h 1660"/>
                <a:gd name="T44" fmla="*/ 172 w 785"/>
                <a:gd name="T45" fmla="*/ 1634 h 1660"/>
                <a:gd name="T46" fmla="*/ 208 w 785"/>
                <a:gd name="T47" fmla="*/ 1646 h 1660"/>
                <a:gd name="T48" fmla="*/ 247 w 785"/>
                <a:gd name="T49" fmla="*/ 1655 h 1660"/>
                <a:gd name="T50" fmla="*/ 289 w 785"/>
                <a:gd name="T51" fmla="*/ 1659 h 1660"/>
                <a:gd name="T52" fmla="*/ 332 w 785"/>
                <a:gd name="T53" fmla="*/ 1659 h 1660"/>
                <a:gd name="T54" fmla="*/ 377 w 785"/>
                <a:gd name="T55" fmla="*/ 1654 h 1660"/>
                <a:gd name="T56" fmla="*/ 425 w 785"/>
                <a:gd name="T57" fmla="*/ 1643 h 1660"/>
                <a:gd name="T58" fmla="*/ 472 w 785"/>
                <a:gd name="T59" fmla="*/ 1626 h 1660"/>
                <a:gd name="T60" fmla="*/ 522 w 785"/>
                <a:gd name="T61" fmla="*/ 1604 h 1660"/>
                <a:gd name="T62" fmla="*/ 573 w 785"/>
                <a:gd name="T63" fmla="*/ 1574 h 1660"/>
                <a:gd name="T64" fmla="*/ 624 w 785"/>
                <a:gd name="T65" fmla="*/ 1538 h 1660"/>
                <a:gd name="T66" fmla="*/ 651 w 785"/>
                <a:gd name="T67" fmla="*/ 1506 h 1660"/>
                <a:gd name="T68" fmla="*/ 655 w 785"/>
                <a:gd name="T69" fmla="*/ 1423 h 1660"/>
                <a:gd name="T70" fmla="*/ 664 w 785"/>
                <a:gd name="T71" fmla="*/ 1267 h 1660"/>
                <a:gd name="T72" fmla="*/ 675 w 785"/>
                <a:gd name="T73" fmla="*/ 1047 h 1660"/>
                <a:gd name="T74" fmla="*/ 687 w 785"/>
                <a:gd name="T75" fmla="*/ 859 h 1660"/>
                <a:gd name="T76" fmla="*/ 699 w 785"/>
                <a:gd name="T77" fmla="*/ 763 h 1660"/>
                <a:gd name="T78" fmla="*/ 716 w 785"/>
                <a:gd name="T79" fmla="*/ 685 h 1660"/>
                <a:gd name="T80" fmla="*/ 734 w 785"/>
                <a:gd name="T81" fmla="*/ 611 h 1660"/>
                <a:gd name="T82" fmla="*/ 752 w 785"/>
                <a:gd name="T83" fmla="*/ 535 h 1660"/>
                <a:gd name="T84" fmla="*/ 767 w 785"/>
                <a:gd name="T85" fmla="*/ 443 h 1660"/>
                <a:gd name="T86" fmla="*/ 779 w 785"/>
                <a:gd name="T87" fmla="*/ 326 h 1660"/>
                <a:gd name="T88" fmla="*/ 785 w 785"/>
                <a:gd name="T89" fmla="*/ 175 h 1660"/>
                <a:gd name="T90" fmla="*/ 767 w 785"/>
                <a:gd name="T91" fmla="*/ 73 h 1660"/>
                <a:gd name="T92" fmla="*/ 727 w 785"/>
                <a:gd name="T93" fmla="*/ 54 h 1660"/>
                <a:gd name="T94" fmla="*/ 683 w 785"/>
                <a:gd name="T95" fmla="*/ 38 h 1660"/>
                <a:gd name="T96" fmla="*/ 635 w 785"/>
                <a:gd name="T97" fmla="*/ 25 h 1660"/>
                <a:gd name="T98" fmla="*/ 585 w 785"/>
                <a:gd name="T99" fmla="*/ 14 h 1660"/>
                <a:gd name="T100" fmla="*/ 532 w 785"/>
                <a:gd name="T101" fmla="*/ 7 h 1660"/>
                <a:gd name="T102" fmla="*/ 477 w 785"/>
                <a:gd name="T103" fmla="*/ 2 h 1660"/>
                <a:gd name="T104" fmla="*/ 422 w 785"/>
                <a:gd name="T105" fmla="*/ 0 h 1660"/>
                <a:gd name="T106" fmla="*/ 366 w 785"/>
                <a:gd name="T107" fmla="*/ 1 h 1660"/>
                <a:gd name="T108" fmla="*/ 312 w 785"/>
                <a:gd name="T109" fmla="*/ 6 h 1660"/>
                <a:gd name="T110" fmla="*/ 258 w 785"/>
                <a:gd name="T111" fmla="*/ 13 h 1660"/>
                <a:gd name="T112" fmla="*/ 207 w 785"/>
                <a:gd name="T113" fmla="*/ 24 h 1660"/>
                <a:gd name="T114" fmla="*/ 159 w 785"/>
                <a:gd name="T115" fmla="*/ 38 h 1660"/>
                <a:gd name="T116" fmla="*/ 114 w 785"/>
                <a:gd name="T117" fmla="*/ 56 h 1660"/>
                <a:gd name="T118" fmla="*/ 74 w 785"/>
                <a:gd name="T119" fmla="*/ 77 h 1660"/>
                <a:gd name="T120" fmla="*/ 38 w 785"/>
                <a:gd name="T121" fmla="*/ 102 h 1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5" h="1660">
                  <a:moveTo>
                    <a:pt x="23" y="117"/>
                  </a:moveTo>
                  <a:lnTo>
                    <a:pt x="19" y="217"/>
                  </a:lnTo>
                  <a:lnTo>
                    <a:pt x="18" y="287"/>
                  </a:lnTo>
                  <a:lnTo>
                    <a:pt x="18" y="332"/>
                  </a:lnTo>
                  <a:lnTo>
                    <a:pt x="18" y="356"/>
                  </a:lnTo>
                  <a:lnTo>
                    <a:pt x="19" y="361"/>
                  </a:lnTo>
                  <a:lnTo>
                    <a:pt x="19" y="362"/>
                  </a:lnTo>
                  <a:lnTo>
                    <a:pt x="20" y="358"/>
                  </a:lnTo>
                  <a:lnTo>
                    <a:pt x="21" y="354"/>
                  </a:lnTo>
                  <a:lnTo>
                    <a:pt x="24" y="335"/>
                  </a:lnTo>
                  <a:lnTo>
                    <a:pt x="26" y="310"/>
                  </a:lnTo>
                  <a:lnTo>
                    <a:pt x="28" y="282"/>
                  </a:lnTo>
                  <a:lnTo>
                    <a:pt x="30" y="256"/>
                  </a:lnTo>
                  <a:lnTo>
                    <a:pt x="31" y="233"/>
                  </a:lnTo>
                  <a:lnTo>
                    <a:pt x="31" y="220"/>
                  </a:lnTo>
                  <a:lnTo>
                    <a:pt x="31" y="220"/>
                  </a:lnTo>
                  <a:lnTo>
                    <a:pt x="28" y="236"/>
                  </a:lnTo>
                  <a:lnTo>
                    <a:pt x="24" y="270"/>
                  </a:lnTo>
                  <a:lnTo>
                    <a:pt x="18" y="330"/>
                  </a:lnTo>
                  <a:lnTo>
                    <a:pt x="12" y="406"/>
                  </a:lnTo>
                  <a:lnTo>
                    <a:pt x="7" y="488"/>
                  </a:lnTo>
                  <a:lnTo>
                    <a:pt x="3" y="574"/>
                  </a:lnTo>
                  <a:lnTo>
                    <a:pt x="1" y="664"/>
                  </a:lnTo>
                  <a:lnTo>
                    <a:pt x="0" y="756"/>
                  </a:lnTo>
                  <a:lnTo>
                    <a:pt x="0" y="849"/>
                  </a:lnTo>
                  <a:lnTo>
                    <a:pt x="0" y="942"/>
                  </a:lnTo>
                  <a:lnTo>
                    <a:pt x="2" y="1032"/>
                  </a:lnTo>
                  <a:lnTo>
                    <a:pt x="3" y="1118"/>
                  </a:lnTo>
                  <a:lnTo>
                    <a:pt x="7" y="1200"/>
                  </a:lnTo>
                  <a:lnTo>
                    <a:pt x="9" y="1276"/>
                  </a:lnTo>
                  <a:lnTo>
                    <a:pt x="13" y="1344"/>
                  </a:lnTo>
                  <a:lnTo>
                    <a:pt x="18" y="1405"/>
                  </a:lnTo>
                  <a:lnTo>
                    <a:pt x="21" y="1454"/>
                  </a:lnTo>
                  <a:lnTo>
                    <a:pt x="25" y="1492"/>
                  </a:lnTo>
                  <a:lnTo>
                    <a:pt x="30" y="1517"/>
                  </a:lnTo>
                  <a:lnTo>
                    <a:pt x="38" y="1530"/>
                  </a:lnTo>
                  <a:lnTo>
                    <a:pt x="47" y="1542"/>
                  </a:lnTo>
                  <a:lnTo>
                    <a:pt x="58" y="1555"/>
                  </a:lnTo>
                  <a:lnTo>
                    <a:pt x="69" y="1567"/>
                  </a:lnTo>
                  <a:lnTo>
                    <a:pt x="82" y="1578"/>
                  </a:lnTo>
                  <a:lnTo>
                    <a:pt x="95" y="1588"/>
                  </a:lnTo>
                  <a:lnTo>
                    <a:pt x="108" y="1599"/>
                  </a:lnTo>
                  <a:lnTo>
                    <a:pt x="124" y="1609"/>
                  </a:lnTo>
                  <a:lnTo>
                    <a:pt x="139" y="1618"/>
                  </a:lnTo>
                  <a:lnTo>
                    <a:pt x="156" y="1626"/>
                  </a:lnTo>
                  <a:lnTo>
                    <a:pt x="172" y="1634"/>
                  </a:lnTo>
                  <a:lnTo>
                    <a:pt x="190" y="1640"/>
                  </a:lnTo>
                  <a:lnTo>
                    <a:pt x="208" y="1646"/>
                  </a:lnTo>
                  <a:lnTo>
                    <a:pt x="228" y="1650"/>
                  </a:lnTo>
                  <a:lnTo>
                    <a:pt x="247" y="1655"/>
                  </a:lnTo>
                  <a:lnTo>
                    <a:pt x="268" y="1657"/>
                  </a:lnTo>
                  <a:lnTo>
                    <a:pt x="289" y="1659"/>
                  </a:lnTo>
                  <a:lnTo>
                    <a:pt x="310" y="1660"/>
                  </a:lnTo>
                  <a:lnTo>
                    <a:pt x="332" y="1659"/>
                  </a:lnTo>
                  <a:lnTo>
                    <a:pt x="354" y="1657"/>
                  </a:lnTo>
                  <a:lnTo>
                    <a:pt x="377" y="1654"/>
                  </a:lnTo>
                  <a:lnTo>
                    <a:pt x="401" y="1649"/>
                  </a:lnTo>
                  <a:lnTo>
                    <a:pt x="425" y="1643"/>
                  </a:lnTo>
                  <a:lnTo>
                    <a:pt x="448" y="1636"/>
                  </a:lnTo>
                  <a:lnTo>
                    <a:pt x="472" y="1626"/>
                  </a:lnTo>
                  <a:lnTo>
                    <a:pt x="497" y="1616"/>
                  </a:lnTo>
                  <a:lnTo>
                    <a:pt x="522" y="1604"/>
                  </a:lnTo>
                  <a:lnTo>
                    <a:pt x="547" y="1591"/>
                  </a:lnTo>
                  <a:lnTo>
                    <a:pt x="573" y="1574"/>
                  </a:lnTo>
                  <a:lnTo>
                    <a:pt x="598" y="1557"/>
                  </a:lnTo>
                  <a:lnTo>
                    <a:pt x="624" y="1538"/>
                  </a:lnTo>
                  <a:lnTo>
                    <a:pt x="651" y="1517"/>
                  </a:lnTo>
                  <a:lnTo>
                    <a:pt x="651" y="1506"/>
                  </a:lnTo>
                  <a:lnTo>
                    <a:pt x="653" y="1474"/>
                  </a:lnTo>
                  <a:lnTo>
                    <a:pt x="655" y="1423"/>
                  </a:lnTo>
                  <a:lnTo>
                    <a:pt x="659" y="1354"/>
                  </a:lnTo>
                  <a:lnTo>
                    <a:pt x="664" y="1267"/>
                  </a:lnTo>
                  <a:lnTo>
                    <a:pt x="668" y="1165"/>
                  </a:lnTo>
                  <a:lnTo>
                    <a:pt x="675" y="1047"/>
                  </a:lnTo>
                  <a:lnTo>
                    <a:pt x="683" y="917"/>
                  </a:lnTo>
                  <a:lnTo>
                    <a:pt x="687" y="859"/>
                  </a:lnTo>
                  <a:lnTo>
                    <a:pt x="692" y="809"/>
                  </a:lnTo>
                  <a:lnTo>
                    <a:pt x="699" y="763"/>
                  </a:lnTo>
                  <a:lnTo>
                    <a:pt x="708" y="723"/>
                  </a:lnTo>
                  <a:lnTo>
                    <a:pt x="716" y="685"/>
                  </a:lnTo>
                  <a:lnTo>
                    <a:pt x="725" y="648"/>
                  </a:lnTo>
                  <a:lnTo>
                    <a:pt x="734" y="611"/>
                  </a:lnTo>
                  <a:lnTo>
                    <a:pt x="743" y="574"/>
                  </a:lnTo>
                  <a:lnTo>
                    <a:pt x="752" y="535"/>
                  </a:lnTo>
                  <a:lnTo>
                    <a:pt x="760" y="492"/>
                  </a:lnTo>
                  <a:lnTo>
                    <a:pt x="767" y="443"/>
                  </a:lnTo>
                  <a:lnTo>
                    <a:pt x="774" y="388"/>
                  </a:lnTo>
                  <a:lnTo>
                    <a:pt x="779" y="326"/>
                  </a:lnTo>
                  <a:lnTo>
                    <a:pt x="783" y="256"/>
                  </a:lnTo>
                  <a:lnTo>
                    <a:pt x="785" y="175"/>
                  </a:lnTo>
                  <a:lnTo>
                    <a:pt x="785" y="82"/>
                  </a:lnTo>
                  <a:lnTo>
                    <a:pt x="767" y="73"/>
                  </a:lnTo>
                  <a:lnTo>
                    <a:pt x="748" y="63"/>
                  </a:lnTo>
                  <a:lnTo>
                    <a:pt x="727" y="54"/>
                  </a:lnTo>
                  <a:lnTo>
                    <a:pt x="705" y="45"/>
                  </a:lnTo>
                  <a:lnTo>
                    <a:pt x="683" y="38"/>
                  </a:lnTo>
                  <a:lnTo>
                    <a:pt x="660" y="31"/>
                  </a:lnTo>
                  <a:lnTo>
                    <a:pt x="635" y="25"/>
                  </a:lnTo>
                  <a:lnTo>
                    <a:pt x="610" y="19"/>
                  </a:lnTo>
                  <a:lnTo>
                    <a:pt x="585" y="14"/>
                  </a:lnTo>
                  <a:lnTo>
                    <a:pt x="558" y="11"/>
                  </a:lnTo>
                  <a:lnTo>
                    <a:pt x="532" y="7"/>
                  </a:lnTo>
                  <a:lnTo>
                    <a:pt x="504" y="4"/>
                  </a:lnTo>
                  <a:lnTo>
                    <a:pt x="477" y="2"/>
                  </a:lnTo>
                  <a:lnTo>
                    <a:pt x="450" y="1"/>
                  </a:lnTo>
                  <a:lnTo>
                    <a:pt x="422" y="0"/>
                  </a:lnTo>
                  <a:lnTo>
                    <a:pt x="394" y="0"/>
                  </a:lnTo>
                  <a:lnTo>
                    <a:pt x="366" y="1"/>
                  </a:lnTo>
                  <a:lnTo>
                    <a:pt x="339" y="4"/>
                  </a:lnTo>
                  <a:lnTo>
                    <a:pt x="312" y="6"/>
                  </a:lnTo>
                  <a:lnTo>
                    <a:pt x="285" y="10"/>
                  </a:lnTo>
                  <a:lnTo>
                    <a:pt x="258" y="13"/>
                  </a:lnTo>
                  <a:lnTo>
                    <a:pt x="233" y="18"/>
                  </a:lnTo>
                  <a:lnTo>
                    <a:pt x="207" y="24"/>
                  </a:lnTo>
                  <a:lnTo>
                    <a:pt x="183" y="31"/>
                  </a:lnTo>
                  <a:lnTo>
                    <a:pt x="159" y="38"/>
                  </a:lnTo>
                  <a:lnTo>
                    <a:pt x="136" y="47"/>
                  </a:lnTo>
                  <a:lnTo>
                    <a:pt x="114" y="56"/>
                  </a:lnTo>
                  <a:lnTo>
                    <a:pt x="93" y="67"/>
                  </a:lnTo>
                  <a:lnTo>
                    <a:pt x="74" y="77"/>
                  </a:lnTo>
                  <a:lnTo>
                    <a:pt x="55" y="89"/>
                  </a:lnTo>
                  <a:lnTo>
                    <a:pt x="38" y="102"/>
                  </a:lnTo>
                  <a:lnTo>
                    <a:pt x="23" y="117"/>
                  </a:lnTo>
                  <a:close/>
                </a:path>
              </a:pathLst>
            </a:custGeom>
            <a:solidFill>
              <a:srgbClr val="4276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45" name="Freeform 302">
              <a:extLst>
                <a:ext uri="{FF2B5EF4-FFF2-40B4-BE49-F238E27FC236}">
                  <a16:creationId xmlns:a16="http://schemas.microsoft.com/office/drawing/2014/main" xmlns="" id="{DE964103-BF3D-450C-A06E-8E02CC7E090E}"/>
                </a:ext>
              </a:extLst>
            </p:cNvPr>
            <p:cNvSpPr>
              <a:spLocks/>
            </p:cNvSpPr>
            <p:nvPr/>
          </p:nvSpPr>
          <p:spPr bwMode="auto">
            <a:xfrm>
              <a:off x="8183649" y="4527270"/>
              <a:ext cx="259039" cy="145256"/>
            </a:xfrm>
            <a:custGeom>
              <a:avLst/>
              <a:gdLst>
                <a:gd name="T0" fmla="*/ 730 w 1070"/>
                <a:gd name="T1" fmla="*/ 24 h 599"/>
                <a:gd name="T2" fmla="*/ 813 w 1070"/>
                <a:gd name="T3" fmla="*/ 7 h 599"/>
                <a:gd name="T4" fmla="*/ 899 w 1070"/>
                <a:gd name="T5" fmla="*/ 0 h 599"/>
                <a:gd name="T6" fmla="*/ 964 w 1070"/>
                <a:gd name="T7" fmla="*/ 3 h 599"/>
                <a:gd name="T8" fmla="*/ 996 w 1070"/>
                <a:gd name="T9" fmla="*/ 13 h 599"/>
                <a:gd name="T10" fmla="*/ 1024 w 1070"/>
                <a:gd name="T11" fmla="*/ 27 h 599"/>
                <a:gd name="T12" fmla="*/ 1044 w 1070"/>
                <a:gd name="T13" fmla="*/ 47 h 599"/>
                <a:gd name="T14" fmla="*/ 1058 w 1070"/>
                <a:gd name="T15" fmla="*/ 74 h 599"/>
                <a:gd name="T16" fmla="*/ 1068 w 1070"/>
                <a:gd name="T17" fmla="*/ 104 h 599"/>
                <a:gd name="T18" fmla="*/ 1070 w 1070"/>
                <a:gd name="T19" fmla="*/ 139 h 599"/>
                <a:gd name="T20" fmla="*/ 1065 w 1070"/>
                <a:gd name="T21" fmla="*/ 177 h 599"/>
                <a:gd name="T22" fmla="*/ 1053 w 1070"/>
                <a:gd name="T23" fmla="*/ 216 h 599"/>
                <a:gd name="T24" fmla="*/ 1032 w 1070"/>
                <a:gd name="T25" fmla="*/ 256 h 599"/>
                <a:gd name="T26" fmla="*/ 1004 w 1070"/>
                <a:gd name="T27" fmla="*/ 295 h 599"/>
                <a:gd name="T28" fmla="*/ 964 w 1070"/>
                <a:gd name="T29" fmla="*/ 332 h 599"/>
                <a:gd name="T30" fmla="*/ 915 w 1070"/>
                <a:gd name="T31" fmla="*/ 366 h 599"/>
                <a:gd name="T32" fmla="*/ 856 w 1070"/>
                <a:gd name="T33" fmla="*/ 397 h 599"/>
                <a:gd name="T34" fmla="*/ 731 w 1070"/>
                <a:gd name="T35" fmla="*/ 440 h 599"/>
                <a:gd name="T36" fmla="*/ 622 w 1070"/>
                <a:gd name="T37" fmla="*/ 464 h 599"/>
                <a:gd name="T38" fmla="*/ 533 w 1070"/>
                <a:gd name="T39" fmla="*/ 477 h 599"/>
                <a:gd name="T40" fmla="*/ 469 w 1070"/>
                <a:gd name="T41" fmla="*/ 488 h 599"/>
                <a:gd name="T42" fmla="*/ 449 w 1070"/>
                <a:gd name="T43" fmla="*/ 496 h 599"/>
                <a:gd name="T44" fmla="*/ 439 w 1070"/>
                <a:gd name="T45" fmla="*/ 507 h 599"/>
                <a:gd name="T46" fmla="*/ 436 w 1070"/>
                <a:gd name="T47" fmla="*/ 522 h 599"/>
                <a:gd name="T48" fmla="*/ 429 w 1070"/>
                <a:gd name="T49" fmla="*/ 538 h 599"/>
                <a:gd name="T50" fmla="*/ 415 w 1070"/>
                <a:gd name="T51" fmla="*/ 553 h 599"/>
                <a:gd name="T52" fmla="*/ 377 w 1070"/>
                <a:gd name="T53" fmla="*/ 575 h 599"/>
                <a:gd name="T54" fmla="*/ 311 w 1070"/>
                <a:gd name="T55" fmla="*/ 593 h 599"/>
                <a:gd name="T56" fmla="*/ 234 w 1070"/>
                <a:gd name="T57" fmla="*/ 599 h 599"/>
                <a:gd name="T58" fmla="*/ 152 w 1070"/>
                <a:gd name="T59" fmla="*/ 589 h 599"/>
                <a:gd name="T60" fmla="*/ 98 w 1070"/>
                <a:gd name="T61" fmla="*/ 572 h 599"/>
                <a:gd name="T62" fmla="*/ 66 w 1070"/>
                <a:gd name="T63" fmla="*/ 551 h 599"/>
                <a:gd name="T64" fmla="*/ 40 w 1070"/>
                <a:gd name="T65" fmla="*/ 524 h 599"/>
                <a:gd name="T66" fmla="*/ 21 w 1070"/>
                <a:gd name="T67" fmla="*/ 489 h 599"/>
                <a:gd name="T68" fmla="*/ 8 w 1070"/>
                <a:gd name="T69" fmla="*/ 451 h 599"/>
                <a:gd name="T70" fmla="*/ 1 w 1070"/>
                <a:gd name="T71" fmla="*/ 409 h 599"/>
                <a:gd name="T72" fmla="*/ 1 w 1070"/>
                <a:gd name="T73" fmla="*/ 368 h 599"/>
                <a:gd name="T74" fmla="*/ 6 w 1070"/>
                <a:gd name="T75" fmla="*/ 325 h 599"/>
                <a:gd name="T76" fmla="*/ 16 w 1070"/>
                <a:gd name="T77" fmla="*/ 283 h 599"/>
                <a:gd name="T78" fmla="*/ 32 w 1070"/>
                <a:gd name="T79" fmla="*/ 245 h 599"/>
                <a:gd name="T80" fmla="*/ 53 w 1070"/>
                <a:gd name="T81" fmla="*/ 210 h 599"/>
                <a:gd name="T82" fmla="*/ 82 w 1070"/>
                <a:gd name="T83" fmla="*/ 182 h 599"/>
                <a:gd name="T84" fmla="*/ 121 w 1070"/>
                <a:gd name="T85" fmla="*/ 159 h 599"/>
                <a:gd name="T86" fmla="*/ 184 w 1070"/>
                <a:gd name="T87" fmla="*/ 138 h 599"/>
                <a:gd name="T88" fmla="*/ 299 w 1070"/>
                <a:gd name="T89" fmla="*/ 116 h 599"/>
                <a:gd name="T90" fmla="*/ 517 w 1070"/>
                <a:gd name="T91" fmla="*/ 83 h 599"/>
                <a:gd name="T92" fmla="*/ 601 w 1070"/>
                <a:gd name="T93" fmla="*/ 62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70" h="599">
                  <a:moveTo>
                    <a:pt x="642" y="49"/>
                  </a:moveTo>
                  <a:lnTo>
                    <a:pt x="681" y="35"/>
                  </a:lnTo>
                  <a:lnTo>
                    <a:pt x="730" y="24"/>
                  </a:lnTo>
                  <a:lnTo>
                    <a:pt x="757" y="18"/>
                  </a:lnTo>
                  <a:lnTo>
                    <a:pt x="785" y="12"/>
                  </a:lnTo>
                  <a:lnTo>
                    <a:pt x="813" y="7"/>
                  </a:lnTo>
                  <a:lnTo>
                    <a:pt x="843" y="3"/>
                  </a:lnTo>
                  <a:lnTo>
                    <a:pt x="871" y="1"/>
                  </a:lnTo>
                  <a:lnTo>
                    <a:pt x="899" y="0"/>
                  </a:lnTo>
                  <a:lnTo>
                    <a:pt x="926" y="0"/>
                  </a:lnTo>
                  <a:lnTo>
                    <a:pt x="952" y="2"/>
                  </a:lnTo>
                  <a:lnTo>
                    <a:pt x="964" y="3"/>
                  </a:lnTo>
                  <a:lnTo>
                    <a:pt x="975" y="6"/>
                  </a:lnTo>
                  <a:lnTo>
                    <a:pt x="987" y="9"/>
                  </a:lnTo>
                  <a:lnTo>
                    <a:pt x="996" y="13"/>
                  </a:lnTo>
                  <a:lnTo>
                    <a:pt x="1007" y="16"/>
                  </a:lnTo>
                  <a:lnTo>
                    <a:pt x="1015" y="21"/>
                  </a:lnTo>
                  <a:lnTo>
                    <a:pt x="1024" y="27"/>
                  </a:lnTo>
                  <a:lnTo>
                    <a:pt x="1031" y="33"/>
                  </a:lnTo>
                  <a:lnTo>
                    <a:pt x="1038" y="39"/>
                  </a:lnTo>
                  <a:lnTo>
                    <a:pt x="1044" y="47"/>
                  </a:lnTo>
                  <a:lnTo>
                    <a:pt x="1050" y="54"/>
                  </a:lnTo>
                  <a:lnTo>
                    <a:pt x="1055" y="64"/>
                  </a:lnTo>
                  <a:lnTo>
                    <a:pt x="1058" y="74"/>
                  </a:lnTo>
                  <a:lnTo>
                    <a:pt x="1062" y="83"/>
                  </a:lnTo>
                  <a:lnTo>
                    <a:pt x="1065" y="94"/>
                  </a:lnTo>
                  <a:lnTo>
                    <a:pt x="1068" y="104"/>
                  </a:lnTo>
                  <a:lnTo>
                    <a:pt x="1069" y="115"/>
                  </a:lnTo>
                  <a:lnTo>
                    <a:pt x="1070" y="127"/>
                  </a:lnTo>
                  <a:lnTo>
                    <a:pt x="1070" y="139"/>
                  </a:lnTo>
                  <a:lnTo>
                    <a:pt x="1069" y="152"/>
                  </a:lnTo>
                  <a:lnTo>
                    <a:pt x="1068" y="164"/>
                  </a:lnTo>
                  <a:lnTo>
                    <a:pt x="1065" y="177"/>
                  </a:lnTo>
                  <a:lnTo>
                    <a:pt x="1062" y="190"/>
                  </a:lnTo>
                  <a:lnTo>
                    <a:pt x="1058" y="203"/>
                  </a:lnTo>
                  <a:lnTo>
                    <a:pt x="1053" y="216"/>
                  </a:lnTo>
                  <a:lnTo>
                    <a:pt x="1048" y="230"/>
                  </a:lnTo>
                  <a:lnTo>
                    <a:pt x="1040" y="243"/>
                  </a:lnTo>
                  <a:lnTo>
                    <a:pt x="1032" y="256"/>
                  </a:lnTo>
                  <a:lnTo>
                    <a:pt x="1024" y="269"/>
                  </a:lnTo>
                  <a:lnTo>
                    <a:pt x="1014" y="282"/>
                  </a:lnTo>
                  <a:lnTo>
                    <a:pt x="1004" y="295"/>
                  </a:lnTo>
                  <a:lnTo>
                    <a:pt x="992" y="308"/>
                  </a:lnTo>
                  <a:lnTo>
                    <a:pt x="979" y="320"/>
                  </a:lnTo>
                  <a:lnTo>
                    <a:pt x="964" y="332"/>
                  </a:lnTo>
                  <a:lnTo>
                    <a:pt x="949" y="344"/>
                  </a:lnTo>
                  <a:lnTo>
                    <a:pt x="933" y="356"/>
                  </a:lnTo>
                  <a:lnTo>
                    <a:pt x="915" y="366"/>
                  </a:lnTo>
                  <a:lnTo>
                    <a:pt x="896" y="377"/>
                  </a:lnTo>
                  <a:lnTo>
                    <a:pt x="877" y="388"/>
                  </a:lnTo>
                  <a:lnTo>
                    <a:pt x="856" y="397"/>
                  </a:lnTo>
                  <a:lnTo>
                    <a:pt x="813" y="414"/>
                  </a:lnTo>
                  <a:lnTo>
                    <a:pt x="772" y="428"/>
                  </a:lnTo>
                  <a:lnTo>
                    <a:pt x="731" y="440"/>
                  </a:lnTo>
                  <a:lnTo>
                    <a:pt x="693" y="450"/>
                  </a:lnTo>
                  <a:lnTo>
                    <a:pt x="656" y="458"/>
                  </a:lnTo>
                  <a:lnTo>
                    <a:pt x="622" y="464"/>
                  </a:lnTo>
                  <a:lnTo>
                    <a:pt x="588" y="469"/>
                  </a:lnTo>
                  <a:lnTo>
                    <a:pt x="559" y="472"/>
                  </a:lnTo>
                  <a:lnTo>
                    <a:pt x="533" y="477"/>
                  </a:lnTo>
                  <a:lnTo>
                    <a:pt x="508" y="480"/>
                  </a:lnTo>
                  <a:lnTo>
                    <a:pt x="487" y="484"/>
                  </a:lnTo>
                  <a:lnTo>
                    <a:pt x="469" y="488"/>
                  </a:lnTo>
                  <a:lnTo>
                    <a:pt x="461" y="490"/>
                  </a:lnTo>
                  <a:lnTo>
                    <a:pt x="455" y="493"/>
                  </a:lnTo>
                  <a:lnTo>
                    <a:pt x="449" y="496"/>
                  </a:lnTo>
                  <a:lnTo>
                    <a:pt x="444" y="500"/>
                  </a:lnTo>
                  <a:lnTo>
                    <a:pt x="441" y="503"/>
                  </a:lnTo>
                  <a:lnTo>
                    <a:pt x="439" y="507"/>
                  </a:lnTo>
                  <a:lnTo>
                    <a:pt x="437" y="512"/>
                  </a:lnTo>
                  <a:lnTo>
                    <a:pt x="437" y="518"/>
                  </a:lnTo>
                  <a:lnTo>
                    <a:pt x="436" y="522"/>
                  </a:lnTo>
                  <a:lnTo>
                    <a:pt x="435" y="528"/>
                  </a:lnTo>
                  <a:lnTo>
                    <a:pt x="433" y="533"/>
                  </a:lnTo>
                  <a:lnTo>
                    <a:pt x="429" y="538"/>
                  </a:lnTo>
                  <a:lnTo>
                    <a:pt x="425" y="544"/>
                  </a:lnTo>
                  <a:lnTo>
                    <a:pt x="421" y="549"/>
                  </a:lnTo>
                  <a:lnTo>
                    <a:pt x="415" y="553"/>
                  </a:lnTo>
                  <a:lnTo>
                    <a:pt x="409" y="558"/>
                  </a:lnTo>
                  <a:lnTo>
                    <a:pt x="393" y="566"/>
                  </a:lnTo>
                  <a:lnTo>
                    <a:pt x="377" y="575"/>
                  </a:lnTo>
                  <a:lnTo>
                    <a:pt x="356" y="582"/>
                  </a:lnTo>
                  <a:lnTo>
                    <a:pt x="335" y="588"/>
                  </a:lnTo>
                  <a:lnTo>
                    <a:pt x="311" y="593"/>
                  </a:lnTo>
                  <a:lnTo>
                    <a:pt x="287" y="595"/>
                  </a:lnTo>
                  <a:lnTo>
                    <a:pt x="261" y="597"/>
                  </a:lnTo>
                  <a:lnTo>
                    <a:pt x="234" y="599"/>
                  </a:lnTo>
                  <a:lnTo>
                    <a:pt x="207" y="597"/>
                  </a:lnTo>
                  <a:lnTo>
                    <a:pt x="179" y="594"/>
                  </a:lnTo>
                  <a:lnTo>
                    <a:pt x="152" y="589"/>
                  </a:lnTo>
                  <a:lnTo>
                    <a:pt x="125" y="583"/>
                  </a:lnTo>
                  <a:lnTo>
                    <a:pt x="110" y="578"/>
                  </a:lnTo>
                  <a:lnTo>
                    <a:pt x="98" y="572"/>
                  </a:lnTo>
                  <a:lnTo>
                    <a:pt x="86" y="566"/>
                  </a:lnTo>
                  <a:lnTo>
                    <a:pt x="76" y="559"/>
                  </a:lnTo>
                  <a:lnTo>
                    <a:pt x="66" y="551"/>
                  </a:lnTo>
                  <a:lnTo>
                    <a:pt x="57" y="543"/>
                  </a:lnTo>
                  <a:lnTo>
                    <a:pt x="48" y="533"/>
                  </a:lnTo>
                  <a:lnTo>
                    <a:pt x="40" y="524"/>
                  </a:lnTo>
                  <a:lnTo>
                    <a:pt x="33" y="512"/>
                  </a:lnTo>
                  <a:lnTo>
                    <a:pt x="27" y="501"/>
                  </a:lnTo>
                  <a:lnTo>
                    <a:pt x="21" y="489"/>
                  </a:lnTo>
                  <a:lnTo>
                    <a:pt x="16" y="477"/>
                  </a:lnTo>
                  <a:lnTo>
                    <a:pt x="12" y="464"/>
                  </a:lnTo>
                  <a:lnTo>
                    <a:pt x="8" y="451"/>
                  </a:lnTo>
                  <a:lnTo>
                    <a:pt x="6" y="438"/>
                  </a:lnTo>
                  <a:lnTo>
                    <a:pt x="3" y="424"/>
                  </a:lnTo>
                  <a:lnTo>
                    <a:pt x="1" y="409"/>
                  </a:lnTo>
                  <a:lnTo>
                    <a:pt x="1" y="396"/>
                  </a:lnTo>
                  <a:lnTo>
                    <a:pt x="0" y="382"/>
                  </a:lnTo>
                  <a:lnTo>
                    <a:pt x="1" y="368"/>
                  </a:lnTo>
                  <a:lnTo>
                    <a:pt x="2" y="353"/>
                  </a:lnTo>
                  <a:lnTo>
                    <a:pt x="3" y="339"/>
                  </a:lnTo>
                  <a:lnTo>
                    <a:pt x="6" y="325"/>
                  </a:lnTo>
                  <a:lnTo>
                    <a:pt x="8" y="310"/>
                  </a:lnTo>
                  <a:lnTo>
                    <a:pt x="12" y="297"/>
                  </a:lnTo>
                  <a:lnTo>
                    <a:pt x="16" y="283"/>
                  </a:lnTo>
                  <a:lnTo>
                    <a:pt x="21" y="270"/>
                  </a:lnTo>
                  <a:lnTo>
                    <a:pt x="26" y="257"/>
                  </a:lnTo>
                  <a:lnTo>
                    <a:pt x="32" y="245"/>
                  </a:lnTo>
                  <a:lnTo>
                    <a:pt x="39" y="233"/>
                  </a:lnTo>
                  <a:lnTo>
                    <a:pt x="46" y="221"/>
                  </a:lnTo>
                  <a:lnTo>
                    <a:pt x="53" y="210"/>
                  </a:lnTo>
                  <a:lnTo>
                    <a:pt x="62" y="200"/>
                  </a:lnTo>
                  <a:lnTo>
                    <a:pt x="71" y="190"/>
                  </a:lnTo>
                  <a:lnTo>
                    <a:pt x="82" y="182"/>
                  </a:lnTo>
                  <a:lnTo>
                    <a:pt x="94" y="174"/>
                  </a:lnTo>
                  <a:lnTo>
                    <a:pt x="107" y="166"/>
                  </a:lnTo>
                  <a:lnTo>
                    <a:pt x="121" y="159"/>
                  </a:lnTo>
                  <a:lnTo>
                    <a:pt x="135" y="153"/>
                  </a:lnTo>
                  <a:lnTo>
                    <a:pt x="151" y="147"/>
                  </a:lnTo>
                  <a:lnTo>
                    <a:pt x="184" y="138"/>
                  </a:lnTo>
                  <a:lnTo>
                    <a:pt x="221" y="129"/>
                  </a:lnTo>
                  <a:lnTo>
                    <a:pt x="259" y="122"/>
                  </a:lnTo>
                  <a:lnTo>
                    <a:pt x="299" y="116"/>
                  </a:lnTo>
                  <a:lnTo>
                    <a:pt x="385" y="104"/>
                  </a:lnTo>
                  <a:lnTo>
                    <a:pt x="473" y="91"/>
                  </a:lnTo>
                  <a:lnTo>
                    <a:pt x="517" y="83"/>
                  </a:lnTo>
                  <a:lnTo>
                    <a:pt x="560" y="74"/>
                  </a:lnTo>
                  <a:lnTo>
                    <a:pt x="581" y="68"/>
                  </a:lnTo>
                  <a:lnTo>
                    <a:pt x="601" y="62"/>
                  </a:lnTo>
                  <a:lnTo>
                    <a:pt x="622" y="56"/>
                  </a:lnTo>
                  <a:lnTo>
                    <a:pt x="642" y="49"/>
                  </a:lnTo>
                  <a:close/>
                </a:path>
              </a:pathLst>
            </a:custGeom>
            <a:solidFill>
              <a:srgbClr val="2F58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46" name="Freeform 303">
              <a:extLst>
                <a:ext uri="{FF2B5EF4-FFF2-40B4-BE49-F238E27FC236}">
                  <a16:creationId xmlns:a16="http://schemas.microsoft.com/office/drawing/2014/main" xmlns="" id="{FD90E11E-74C4-4CDF-8E0E-24C54F432C33}"/>
                </a:ext>
              </a:extLst>
            </p:cNvPr>
            <p:cNvSpPr>
              <a:spLocks/>
            </p:cNvSpPr>
            <p:nvPr/>
          </p:nvSpPr>
          <p:spPr bwMode="auto">
            <a:xfrm>
              <a:off x="8144914" y="4166552"/>
              <a:ext cx="62944" cy="395822"/>
            </a:xfrm>
            <a:custGeom>
              <a:avLst/>
              <a:gdLst>
                <a:gd name="T0" fmla="*/ 143 w 260"/>
                <a:gd name="T1" fmla="*/ 1564 h 1631"/>
                <a:gd name="T2" fmla="*/ 108 w 260"/>
                <a:gd name="T3" fmla="*/ 1418 h 1631"/>
                <a:gd name="T4" fmla="*/ 78 w 260"/>
                <a:gd name="T5" fmla="*/ 1261 h 1631"/>
                <a:gd name="T6" fmla="*/ 53 w 260"/>
                <a:gd name="T7" fmla="*/ 1102 h 1631"/>
                <a:gd name="T8" fmla="*/ 34 w 260"/>
                <a:gd name="T9" fmla="*/ 942 h 1631"/>
                <a:gd name="T10" fmla="*/ 20 w 260"/>
                <a:gd name="T11" fmla="*/ 792 h 1631"/>
                <a:gd name="T12" fmla="*/ 13 w 260"/>
                <a:gd name="T13" fmla="*/ 654 h 1631"/>
                <a:gd name="T14" fmla="*/ 12 w 260"/>
                <a:gd name="T15" fmla="*/ 536 h 1631"/>
                <a:gd name="T16" fmla="*/ 18 w 260"/>
                <a:gd name="T17" fmla="*/ 449 h 1631"/>
                <a:gd name="T18" fmla="*/ 20 w 260"/>
                <a:gd name="T19" fmla="*/ 417 h 1631"/>
                <a:gd name="T20" fmla="*/ 21 w 260"/>
                <a:gd name="T21" fmla="*/ 426 h 1631"/>
                <a:gd name="T22" fmla="*/ 19 w 260"/>
                <a:gd name="T23" fmla="*/ 461 h 1631"/>
                <a:gd name="T24" fmla="*/ 15 w 260"/>
                <a:gd name="T25" fmla="*/ 500 h 1631"/>
                <a:gd name="T26" fmla="*/ 12 w 260"/>
                <a:gd name="T27" fmla="*/ 521 h 1631"/>
                <a:gd name="T28" fmla="*/ 9 w 260"/>
                <a:gd name="T29" fmla="*/ 526 h 1631"/>
                <a:gd name="T30" fmla="*/ 6 w 260"/>
                <a:gd name="T31" fmla="*/ 516 h 1631"/>
                <a:gd name="T32" fmla="*/ 1 w 260"/>
                <a:gd name="T33" fmla="*/ 455 h 1631"/>
                <a:gd name="T34" fmla="*/ 0 w 260"/>
                <a:gd name="T35" fmla="*/ 366 h 1631"/>
                <a:gd name="T36" fmla="*/ 8 w 260"/>
                <a:gd name="T37" fmla="*/ 294 h 1631"/>
                <a:gd name="T38" fmla="*/ 26 w 260"/>
                <a:gd name="T39" fmla="*/ 219 h 1631"/>
                <a:gd name="T40" fmla="*/ 49 w 260"/>
                <a:gd name="T41" fmla="*/ 149 h 1631"/>
                <a:gd name="T42" fmla="*/ 77 w 260"/>
                <a:gd name="T43" fmla="*/ 86 h 1631"/>
                <a:gd name="T44" fmla="*/ 109 w 260"/>
                <a:gd name="T45" fmla="*/ 37 h 1631"/>
                <a:gd name="T46" fmla="*/ 141 w 260"/>
                <a:gd name="T47" fmla="*/ 6 h 1631"/>
                <a:gd name="T48" fmla="*/ 174 w 260"/>
                <a:gd name="T49" fmla="*/ 0 h 1631"/>
                <a:gd name="T50" fmla="*/ 203 w 260"/>
                <a:gd name="T51" fmla="*/ 22 h 1631"/>
                <a:gd name="T52" fmla="*/ 228 w 260"/>
                <a:gd name="T53" fmla="*/ 79 h 1631"/>
                <a:gd name="T54" fmla="*/ 247 w 260"/>
                <a:gd name="T55" fmla="*/ 174 h 1631"/>
                <a:gd name="T56" fmla="*/ 259 w 260"/>
                <a:gd name="T57" fmla="*/ 315 h 1631"/>
                <a:gd name="T58" fmla="*/ 260 w 260"/>
                <a:gd name="T59" fmla="*/ 504 h 1631"/>
                <a:gd name="T60" fmla="*/ 250 w 260"/>
                <a:gd name="T61" fmla="*/ 748 h 1631"/>
                <a:gd name="T62" fmla="*/ 226 w 260"/>
                <a:gd name="T63" fmla="*/ 1052 h 1631"/>
                <a:gd name="T64" fmla="*/ 187 w 260"/>
                <a:gd name="T65" fmla="*/ 1421 h 1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0" h="1631">
                  <a:moveTo>
                    <a:pt x="160" y="1631"/>
                  </a:moveTo>
                  <a:lnTo>
                    <a:pt x="143" y="1564"/>
                  </a:lnTo>
                  <a:lnTo>
                    <a:pt x="125" y="1492"/>
                  </a:lnTo>
                  <a:lnTo>
                    <a:pt x="108" y="1418"/>
                  </a:lnTo>
                  <a:lnTo>
                    <a:pt x="93" y="1341"/>
                  </a:lnTo>
                  <a:lnTo>
                    <a:pt x="78" y="1261"/>
                  </a:lnTo>
                  <a:lnTo>
                    <a:pt x="65" y="1181"/>
                  </a:lnTo>
                  <a:lnTo>
                    <a:pt x="53" y="1102"/>
                  </a:lnTo>
                  <a:lnTo>
                    <a:pt x="43" y="1022"/>
                  </a:lnTo>
                  <a:lnTo>
                    <a:pt x="34" y="942"/>
                  </a:lnTo>
                  <a:lnTo>
                    <a:pt x="26" y="866"/>
                  </a:lnTo>
                  <a:lnTo>
                    <a:pt x="20" y="792"/>
                  </a:lnTo>
                  <a:lnTo>
                    <a:pt x="15" y="721"/>
                  </a:lnTo>
                  <a:lnTo>
                    <a:pt x="13" y="654"/>
                  </a:lnTo>
                  <a:lnTo>
                    <a:pt x="12" y="593"/>
                  </a:lnTo>
                  <a:lnTo>
                    <a:pt x="12" y="536"/>
                  </a:lnTo>
                  <a:lnTo>
                    <a:pt x="14" y="487"/>
                  </a:lnTo>
                  <a:lnTo>
                    <a:pt x="18" y="449"/>
                  </a:lnTo>
                  <a:lnTo>
                    <a:pt x="19" y="426"/>
                  </a:lnTo>
                  <a:lnTo>
                    <a:pt x="20" y="417"/>
                  </a:lnTo>
                  <a:lnTo>
                    <a:pt x="21" y="418"/>
                  </a:lnTo>
                  <a:lnTo>
                    <a:pt x="21" y="426"/>
                  </a:lnTo>
                  <a:lnTo>
                    <a:pt x="20" y="442"/>
                  </a:lnTo>
                  <a:lnTo>
                    <a:pt x="19" y="461"/>
                  </a:lnTo>
                  <a:lnTo>
                    <a:pt x="18" y="481"/>
                  </a:lnTo>
                  <a:lnTo>
                    <a:pt x="15" y="500"/>
                  </a:lnTo>
                  <a:lnTo>
                    <a:pt x="13" y="515"/>
                  </a:lnTo>
                  <a:lnTo>
                    <a:pt x="12" y="521"/>
                  </a:lnTo>
                  <a:lnTo>
                    <a:pt x="11" y="524"/>
                  </a:lnTo>
                  <a:lnTo>
                    <a:pt x="9" y="526"/>
                  </a:lnTo>
                  <a:lnTo>
                    <a:pt x="8" y="525"/>
                  </a:lnTo>
                  <a:lnTo>
                    <a:pt x="6" y="516"/>
                  </a:lnTo>
                  <a:lnTo>
                    <a:pt x="3" y="493"/>
                  </a:lnTo>
                  <a:lnTo>
                    <a:pt x="1" y="455"/>
                  </a:lnTo>
                  <a:lnTo>
                    <a:pt x="0" y="399"/>
                  </a:lnTo>
                  <a:lnTo>
                    <a:pt x="0" y="366"/>
                  </a:lnTo>
                  <a:lnTo>
                    <a:pt x="3" y="330"/>
                  </a:lnTo>
                  <a:lnTo>
                    <a:pt x="8" y="294"/>
                  </a:lnTo>
                  <a:lnTo>
                    <a:pt x="17" y="256"/>
                  </a:lnTo>
                  <a:lnTo>
                    <a:pt x="26" y="219"/>
                  </a:lnTo>
                  <a:lnTo>
                    <a:pt x="37" y="184"/>
                  </a:lnTo>
                  <a:lnTo>
                    <a:pt x="49" y="149"/>
                  </a:lnTo>
                  <a:lnTo>
                    <a:pt x="63" y="116"/>
                  </a:lnTo>
                  <a:lnTo>
                    <a:pt x="77" y="86"/>
                  </a:lnTo>
                  <a:lnTo>
                    <a:pt x="93" y="60"/>
                  </a:lnTo>
                  <a:lnTo>
                    <a:pt x="109" y="37"/>
                  </a:lnTo>
                  <a:lnTo>
                    <a:pt x="126" y="19"/>
                  </a:lnTo>
                  <a:lnTo>
                    <a:pt x="141" y="6"/>
                  </a:lnTo>
                  <a:lnTo>
                    <a:pt x="158" y="0"/>
                  </a:lnTo>
                  <a:lnTo>
                    <a:pt x="174" y="0"/>
                  </a:lnTo>
                  <a:lnTo>
                    <a:pt x="189" y="7"/>
                  </a:lnTo>
                  <a:lnTo>
                    <a:pt x="203" y="22"/>
                  </a:lnTo>
                  <a:lnTo>
                    <a:pt x="216" y="45"/>
                  </a:lnTo>
                  <a:lnTo>
                    <a:pt x="228" y="79"/>
                  </a:lnTo>
                  <a:lnTo>
                    <a:pt x="239" y="122"/>
                  </a:lnTo>
                  <a:lnTo>
                    <a:pt x="247" y="174"/>
                  </a:lnTo>
                  <a:lnTo>
                    <a:pt x="254" y="238"/>
                  </a:lnTo>
                  <a:lnTo>
                    <a:pt x="259" y="315"/>
                  </a:lnTo>
                  <a:lnTo>
                    <a:pt x="260" y="403"/>
                  </a:lnTo>
                  <a:lnTo>
                    <a:pt x="260" y="504"/>
                  </a:lnTo>
                  <a:lnTo>
                    <a:pt x="257" y="618"/>
                  </a:lnTo>
                  <a:lnTo>
                    <a:pt x="250" y="748"/>
                  </a:lnTo>
                  <a:lnTo>
                    <a:pt x="240" y="892"/>
                  </a:lnTo>
                  <a:lnTo>
                    <a:pt x="226" y="1052"/>
                  </a:lnTo>
                  <a:lnTo>
                    <a:pt x="208" y="1228"/>
                  </a:lnTo>
                  <a:lnTo>
                    <a:pt x="187" y="1421"/>
                  </a:lnTo>
                  <a:lnTo>
                    <a:pt x="160" y="1631"/>
                  </a:lnTo>
                  <a:close/>
                </a:path>
              </a:pathLst>
            </a:custGeom>
            <a:solidFill>
              <a:srgbClr val="2F58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47" name="Freeform 304">
              <a:extLst>
                <a:ext uri="{FF2B5EF4-FFF2-40B4-BE49-F238E27FC236}">
                  <a16:creationId xmlns:a16="http://schemas.microsoft.com/office/drawing/2014/main" xmlns="" id="{2D6F9B44-13BD-40ED-8157-092D0580DAFF}"/>
                </a:ext>
              </a:extLst>
            </p:cNvPr>
            <p:cNvSpPr>
              <a:spLocks/>
            </p:cNvSpPr>
            <p:nvPr/>
          </p:nvSpPr>
          <p:spPr bwMode="auto">
            <a:xfrm>
              <a:off x="8170333" y="4154447"/>
              <a:ext cx="197306" cy="476923"/>
            </a:xfrm>
            <a:custGeom>
              <a:avLst/>
              <a:gdLst>
                <a:gd name="T0" fmla="*/ 0 w 815"/>
                <a:gd name="T1" fmla="*/ 587 h 1968"/>
                <a:gd name="T2" fmla="*/ 4 w 815"/>
                <a:gd name="T3" fmla="*/ 646 h 1968"/>
                <a:gd name="T4" fmla="*/ 11 w 815"/>
                <a:gd name="T5" fmla="*/ 663 h 1968"/>
                <a:gd name="T6" fmla="*/ 24 w 815"/>
                <a:gd name="T7" fmla="*/ 638 h 1968"/>
                <a:gd name="T8" fmla="*/ 43 w 815"/>
                <a:gd name="T9" fmla="*/ 561 h 1968"/>
                <a:gd name="T10" fmla="*/ 53 w 815"/>
                <a:gd name="T11" fmla="*/ 526 h 1968"/>
                <a:gd name="T12" fmla="*/ 53 w 815"/>
                <a:gd name="T13" fmla="*/ 543 h 1968"/>
                <a:gd name="T14" fmla="*/ 38 w 815"/>
                <a:gd name="T15" fmla="*/ 714 h 1968"/>
                <a:gd name="T16" fmla="*/ 28 w 815"/>
                <a:gd name="T17" fmla="*/ 973 h 1968"/>
                <a:gd name="T18" fmla="*/ 28 w 815"/>
                <a:gd name="T19" fmla="*/ 1250 h 1968"/>
                <a:gd name="T20" fmla="*/ 34 w 815"/>
                <a:gd name="T21" fmla="*/ 1508 h 1968"/>
                <a:gd name="T22" fmla="*/ 44 w 815"/>
                <a:gd name="T23" fmla="*/ 1713 h 1968"/>
                <a:gd name="T24" fmla="*/ 56 w 815"/>
                <a:gd name="T25" fmla="*/ 1825 h 1968"/>
                <a:gd name="T26" fmla="*/ 85 w 815"/>
                <a:gd name="T27" fmla="*/ 1863 h 1968"/>
                <a:gd name="T28" fmla="*/ 122 w 815"/>
                <a:gd name="T29" fmla="*/ 1897 h 1968"/>
                <a:gd name="T30" fmla="*/ 166 w 815"/>
                <a:gd name="T31" fmla="*/ 1926 h 1968"/>
                <a:gd name="T32" fmla="*/ 217 w 815"/>
                <a:gd name="T33" fmla="*/ 1949 h 1968"/>
                <a:gd name="T34" fmla="*/ 274 w 815"/>
                <a:gd name="T35" fmla="*/ 1963 h 1968"/>
                <a:gd name="T36" fmla="*/ 337 w 815"/>
                <a:gd name="T37" fmla="*/ 1968 h 1968"/>
                <a:gd name="T38" fmla="*/ 404 w 815"/>
                <a:gd name="T39" fmla="*/ 1962 h 1968"/>
                <a:gd name="T40" fmla="*/ 475 w 815"/>
                <a:gd name="T41" fmla="*/ 1944 h 1968"/>
                <a:gd name="T42" fmla="*/ 549 w 815"/>
                <a:gd name="T43" fmla="*/ 1912 h 1968"/>
                <a:gd name="T44" fmla="*/ 626 w 815"/>
                <a:gd name="T45" fmla="*/ 1866 h 1968"/>
                <a:gd name="T46" fmla="*/ 682 w 815"/>
                <a:gd name="T47" fmla="*/ 1737 h 1968"/>
                <a:gd name="T48" fmla="*/ 698 w 815"/>
                <a:gd name="T49" fmla="*/ 1471 h 1968"/>
                <a:gd name="T50" fmla="*/ 721 w 815"/>
                <a:gd name="T51" fmla="*/ 1205 h 1968"/>
                <a:gd name="T52" fmla="*/ 748 w 815"/>
                <a:gd name="T53" fmla="*/ 937 h 1968"/>
                <a:gd name="T54" fmla="*/ 779 w 815"/>
                <a:gd name="T55" fmla="*/ 665 h 1968"/>
                <a:gd name="T56" fmla="*/ 811 w 815"/>
                <a:gd name="T57" fmla="*/ 390 h 1968"/>
                <a:gd name="T58" fmla="*/ 815 w 815"/>
                <a:gd name="T59" fmla="*/ 334 h 1968"/>
                <a:gd name="T60" fmla="*/ 810 w 815"/>
                <a:gd name="T61" fmla="*/ 282 h 1968"/>
                <a:gd name="T62" fmla="*/ 797 w 815"/>
                <a:gd name="T63" fmla="*/ 234 h 1968"/>
                <a:gd name="T64" fmla="*/ 775 w 815"/>
                <a:gd name="T65" fmla="*/ 192 h 1968"/>
                <a:gd name="T66" fmla="*/ 741 w 815"/>
                <a:gd name="T67" fmla="*/ 152 h 1968"/>
                <a:gd name="T68" fmla="*/ 697 w 815"/>
                <a:gd name="T69" fmla="*/ 117 h 1968"/>
                <a:gd name="T70" fmla="*/ 643 w 815"/>
                <a:gd name="T71" fmla="*/ 86 h 1968"/>
                <a:gd name="T72" fmla="*/ 575 w 815"/>
                <a:gd name="T73" fmla="*/ 58 h 1968"/>
                <a:gd name="T74" fmla="*/ 494 w 815"/>
                <a:gd name="T75" fmla="*/ 34 h 1968"/>
                <a:gd name="T76" fmla="*/ 400 w 815"/>
                <a:gd name="T77" fmla="*/ 14 h 1968"/>
                <a:gd name="T78" fmla="*/ 311 w 815"/>
                <a:gd name="T79" fmla="*/ 0 h 1968"/>
                <a:gd name="T80" fmla="*/ 257 w 815"/>
                <a:gd name="T81" fmla="*/ 5 h 1968"/>
                <a:gd name="T82" fmla="*/ 208 w 815"/>
                <a:gd name="T83" fmla="*/ 22 h 1968"/>
                <a:gd name="T84" fmla="*/ 164 w 815"/>
                <a:gd name="T85" fmla="*/ 51 h 1968"/>
                <a:gd name="T86" fmla="*/ 125 w 815"/>
                <a:gd name="T87" fmla="*/ 89 h 1968"/>
                <a:gd name="T88" fmla="*/ 92 w 815"/>
                <a:gd name="T89" fmla="*/ 136 h 1968"/>
                <a:gd name="T90" fmla="*/ 63 w 815"/>
                <a:gd name="T91" fmla="*/ 186 h 1968"/>
                <a:gd name="T92" fmla="*/ 41 w 815"/>
                <a:gd name="T93" fmla="*/ 240 h 1968"/>
                <a:gd name="T94" fmla="*/ 18 w 815"/>
                <a:gd name="T95" fmla="*/ 313 h 1968"/>
                <a:gd name="T96" fmla="*/ 4 w 815"/>
                <a:gd name="T97" fmla="*/ 415 h 1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15" h="1968">
                  <a:moveTo>
                    <a:pt x="4" y="415"/>
                  </a:moveTo>
                  <a:lnTo>
                    <a:pt x="2" y="515"/>
                  </a:lnTo>
                  <a:lnTo>
                    <a:pt x="0" y="587"/>
                  </a:lnTo>
                  <a:lnTo>
                    <a:pt x="2" y="612"/>
                  </a:lnTo>
                  <a:lnTo>
                    <a:pt x="3" y="632"/>
                  </a:lnTo>
                  <a:lnTo>
                    <a:pt x="4" y="646"/>
                  </a:lnTo>
                  <a:lnTo>
                    <a:pt x="6" y="656"/>
                  </a:lnTo>
                  <a:lnTo>
                    <a:pt x="9" y="662"/>
                  </a:lnTo>
                  <a:lnTo>
                    <a:pt x="11" y="663"/>
                  </a:lnTo>
                  <a:lnTo>
                    <a:pt x="15" y="661"/>
                  </a:lnTo>
                  <a:lnTo>
                    <a:pt x="17" y="656"/>
                  </a:lnTo>
                  <a:lnTo>
                    <a:pt x="24" y="638"/>
                  </a:lnTo>
                  <a:lnTo>
                    <a:pt x="30" y="614"/>
                  </a:lnTo>
                  <a:lnTo>
                    <a:pt x="37" y="587"/>
                  </a:lnTo>
                  <a:lnTo>
                    <a:pt x="43" y="561"/>
                  </a:lnTo>
                  <a:lnTo>
                    <a:pt x="48" y="540"/>
                  </a:lnTo>
                  <a:lnTo>
                    <a:pt x="51" y="527"/>
                  </a:lnTo>
                  <a:lnTo>
                    <a:pt x="53" y="526"/>
                  </a:lnTo>
                  <a:lnTo>
                    <a:pt x="53" y="527"/>
                  </a:lnTo>
                  <a:lnTo>
                    <a:pt x="54" y="533"/>
                  </a:lnTo>
                  <a:lnTo>
                    <a:pt x="53" y="543"/>
                  </a:lnTo>
                  <a:lnTo>
                    <a:pt x="50" y="578"/>
                  </a:lnTo>
                  <a:lnTo>
                    <a:pt x="46" y="638"/>
                  </a:lnTo>
                  <a:lnTo>
                    <a:pt x="38" y="714"/>
                  </a:lnTo>
                  <a:lnTo>
                    <a:pt x="34" y="796"/>
                  </a:lnTo>
                  <a:lnTo>
                    <a:pt x="30" y="883"/>
                  </a:lnTo>
                  <a:lnTo>
                    <a:pt x="28" y="973"/>
                  </a:lnTo>
                  <a:lnTo>
                    <a:pt x="27" y="1065"/>
                  </a:lnTo>
                  <a:lnTo>
                    <a:pt x="27" y="1158"/>
                  </a:lnTo>
                  <a:lnTo>
                    <a:pt x="28" y="1250"/>
                  </a:lnTo>
                  <a:lnTo>
                    <a:pt x="29" y="1340"/>
                  </a:lnTo>
                  <a:lnTo>
                    <a:pt x="31" y="1427"/>
                  </a:lnTo>
                  <a:lnTo>
                    <a:pt x="34" y="1508"/>
                  </a:lnTo>
                  <a:lnTo>
                    <a:pt x="37" y="1585"/>
                  </a:lnTo>
                  <a:lnTo>
                    <a:pt x="41" y="1654"/>
                  </a:lnTo>
                  <a:lnTo>
                    <a:pt x="44" y="1713"/>
                  </a:lnTo>
                  <a:lnTo>
                    <a:pt x="48" y="1762"/>
                  </a:lnTo>
                  <a:lnTo>
                    <a:pt x="53" y="1800"/>
                  </a:lnTo>
                  <a:lnTo>
                    <a:pt x="56" y="1825"/>
                  </a:lnTo>
                  <a:lnTo>
                    <a:pt x="65" y="1838"/>
                  </a:lnTo>
                  <a:lnTo>
                    <a:pt x="74" y="1851"/>
                  </a:lnTo>
                  <a:lnTo>
                    <a:pt x="85" y="1863"/>
                  </a:lnTo>
                  <a:lnTo>
                    <a:pt x="97" y="1875"/>
                  </a:lnTo>
                  <a:lnTo>
                    <a:pt x="109" y="1886"/>
                  </a:lnTo>
                  <a:lnTo>
                    <a:pt x="122" y="1897"/>
                  </a:lnTo>
                  <a:lnTo>
                    <a:pt x="136" y="1907"/>
                  </a:lnTo>
                  <a:lnTo>
                    <a:pt x="150" y="1917"/>
                  </a:lnTo>
                  <a:lnTo>
                    <a:pt x="166" y="1926"/>
                  </a:lnTo>
                  <a:lnTo>
                    <a:pt x="182" y="1935"/>
                  </a:lnTo>
                  <a:lnTo>
                    <a:pt x="199" y="1942"/>
                  </a:lnTo>
                  <a:lnTo>
                    <a:pt x="217" y="1949"/>
                  </a:lnTo>
                  <a:lnTo>
                    <a:pt x="236" y="1955"/>
                  </a:lnTo>
                  <a:lnTo>
                    <a:pt x="255" y="1960"/>
                  </a:lnTo>
                  <a:lnTo>
                    <a:pt x="274" y="1963"/>
                  </a:lnTo>
                  <a:lnTo>
                    <a:pt x="295" y="1966"/>
                  </a:lnTo>
                  <a:lnTo>
                    <a:pt x="316" y="1968"/>
                  </a:lnTo>
                  <a:lnTo>
                    <a:pt x="337" y="1968"/>
                  </a:lnTo>
                  <a:lnTo>
                    <a:pt x="358" y="1968"/>
                  </a:lnTo>
                  <a:lnTo>
                    <a:pt x="381" y="1966"/>
                  </a:lnTo>
                  <a:lnTo>
                    <a:pt x="404" y="1962"/>
                  </a:lnTo>
                  <a:lnTo>
                    <a:pt x="427" y="1957"/>
                  </a:lnTo>
                  <a:lnTo>
                    <a:pt x="451" y="1951"/>
                  </a:lnTo>
                  <a:lnTo>
                    <a:pt x="475" y="1944"/>
                  </a:lnTo>
                  <a:lnTo>
                    <a:pt x="500" y="1936"/>
                  </a:lnTo>
                  <a:lnTo>
                    <a:pt x="524" y="1925"/>
                  </a:lnTo>
                  <a:lnTo>
                    <a:pt x="549" y="1912"/>
                  </a:lnTo>
                  <a:lnTo>
                    <a:pt x="575" y="1899"/>
                  </a:lnTo>
                  <a:lnTo>
                    <a:pt x="600" y="1883"/>
                  </a:lnTo>
                  <a:lnTo>
                    <a:pt x="626" y="1866"/>
                  </a:lnTo>
                  <a:lnTo>
                    <a:pt x="651" y="1847"/>
                  </a:lnTo>
                  <a:lnTo>
                    <a:pt x="677" y="1825"/>
                  </a:lnTo>
                  <a:lnTo>
                    <a:pt x="682" y="1737"/>
                  </a:lnTo>
                  <a:lnTo>
                    <a:pt x="687" y="1649"/>
                  </a:lnTo>
                  <a:lnTo>
                    <a:pt x="693" y="1561"/>
                  </a:lnTo>
                  <a:lnTo>
                    <a:pt x="698" y="1471"/>
                  </a:lnTo>
                  <a:lnTo>
                    <a:pt x="706" y="1383"/>
                  </a:lnTo>
                  <a:lnTo>
                    <a:pt x="714" y="1294"/>
                  </a:lnTo>
                  <a:lnTo>
                    <a:pt x="721" y="1205"/>
                  </a:lnTo>
                  <a:lnTo>
                    <a:pt x="731" y="1117"/>
                  </a:lnTo>
                  <a:lnTo>
                    <a:pt x="739" y="1026"/>
                  </a:lnTo>
                  <a:lnTo>
                    <a:pt x="748" y="937"/>
                  </a:lnTo>
                  <a:lnTo>
                    <a:pt x="758" y="846"/>
                  </a:lnTo>
                  <a:lnTo>
                    <a:pt x="769" y="756"/>
                  </a:lnTo>
                  <a:lnTo>
                    <a:pt x="779" y="665"/>
                  </a:lnTo>
                  <a:lnTo>
                    <a:pt x="790" y="575"/>
                  </a:lnTo>
                  <a:lnTo>
                    <a:pt x="801" y="483"/>
                  </a:lnTo>
                  <a:lnTo>
                    <a:pt x="811" y="390"/>
                  </a:lnTo>
                  <a:lnTo>
                    <a:pt x="814" y="371"/>
                  </a:lnTo>
                  <a:lnTo>
                    <a:pt x="815" y="352"/>
                  </a:lnTo>
                  <a:lnTo>
                    <a:pt x="815" y="334"/>
                  </a:lnTo>
                  <a:lnTo>
                    <a:pt x="815" y="317"/>
                  </a:lnTo>
                  <a:lnTo>
                    <a:pt x="813" y="299"/>
                  </a:lnTo>
                  <a:lnTo>
                    <a:pt x="810" y="282"/>
                  </a:lnTo>
                  <a:lnTo>
                    <a:pt x="807" y="265"/>
                  </a:lnTo>
                  <a:lnTo>
                    <a:pt x="803" y="250"/>
                  </a:lnTo>
                  <a:lnTo>
                    <a:pt x="797" y="234"/>
                  </a:lnTo>
                  <a:lnTo>
                    <a:pt x="791" y="219"/>
                  </a:lnTo>
                  <a:lnTo>
                    <a:pt x="783" y="205"/>
                  </a:lnTo>
                  <a:lnTo>
                    <a:pt x="775" y="192"/>
                  </a:lnTo>
                  <a:lnTo>
                    <a:pt x="764" y="177"/>
                  </a:lnTo>
                  <a:lnTo>
                    <a:pt x="753" y="164"/>
                  </a:lnTo>
                  <a:lnTo>
                    <a:pt x="741" y="152"/>
                  </a:lnTo>
                  <a:lnTo>
                    <a:pt x="728" y="140"/>
                  </a:lnTo>
                  <a:lnTo>
                    <a:pt x="713" y="128"/>
                  </a:lnTo>
                  <a:lnTo>
                    <a:pt x="697" y="117"/>
                  </a:lnTo>
                  <a:lnTo>
                    <a:pt x="681" y="106"/>
                  </a:lnTo>
                  <a:lnTo>
                    <a:pt x="662" y="96"/>
                  </a:lnTo>
                  <a:lnTo>
                    <a:pt x="643" y="86"/>
                  </a:lnTo>
                  <a:lnTo>
                    <a:pt x="621" y="76"/>
                  </a:lnTo>
                  <a:lnTo>
                    <a:pt x="599" y="68"/>
                  </a:lnTo>
                  <a:lnTo>
                    <a:pt x="575" y="58"/>
                  </a:lnTo>
                  <a:lnTo>
                    <a:pt x="550" y="50"/>
                  </a:lnTo>
                  <a:lnTo>
                    <a:pt x="522" y="43"/>
                  </a:lnTo>
                  <a:lnTo>
                    <a:pt x="494" y="34"/>
                  </a:lnTo>
                  <a:lnTo>
                    <a:pt x="464" y="27"/>
                  </a:lnTo>
                  <a:lnTo>
                    <a:pt x="433" y="21"/>
                  </a:lnTo>
                  <a:lnTo>
                    <a:pt x="400" y="14"/>
                  </a:lnTo>
                  <a:lnTo>
                    <a:pt x="365" y="8"/>
                  </a:lnTo>
                  <a:lnTo>
                    <a:pt x="330" y="2"/>
                  </a:lnTo>
                  <a:lnTo>
                    <a:pt x="311" y="0"/>
                  </a:lnTo>
                  <a:lnTo>
                    <a:pt x="293" y="0"/>
                  </a:lnTo>
                  <a:lnTo>
                    <a:pt x="275" y="1"/>
                  </a:lnTo>
                  <a:lnTo>
                    <a:pt x="257" y="5"/>
                  </a:lnTo>
                  <a:lnTo>
                    <a:pt x="241" y="9"/>
                  </a:lnTo>
                  <a:lnTo>
                    <a:pt x="224" y="14"/>
                  </a:lnTo>
                  <a:lnTo>
                    <a:pt x="208" y="22"/>
                  </a:lnTo>
                  <a:lnTo>
                    <a:pt x="193" y="31"/>
                  </a:lnTo>
                  <a:lnTo>
                    <a:pt x="179" y="40"/>
                  </a:lnTo>
                  <a:lnTo>
                    <a:pt x="164" y="51"/>
                  </a:lnTo>
                  <a:lnTo>
                    <a:pt x="151" y="63"/>
                  </a:lnTo>
                  <a:lnTo>
                    <a:pt x="138" y="76"/>
                  </a:lnTo>
                  <a:lnTo>
                    <a:pt x="125" y="89"/>
                  </a:lnTo>
                  <a:lnTo>
                    <a:pt x="113" y="103"/>
                  </a:lnTo>
                  <a:lnTo>
                    <a:pt x="103" y="119"/>
                  </a:lnTo>
                  <a:lnTo>
                    <a:pt x="92" y="136"/>
                  </a:lnTo>
                  <a:lnTo>
                    <a:pt x="82" y="151"/>
                  </a:lnTo>
                  <a:lnTo>
                    <a:pt x="73" y="169"/>
                  </a:lnTo>
                  <a:lnTo>
                    <a:pt x="63" y="186"/>
                  </a:lnTo>
                  <a:lnTo>
                    <a:pt x="55" y="203"/>
                  </a:lnTo>
                  <a:lnTo>
                    <a:pt x="48" y="221"/>
                  </a:lnTo>
                  <a:lnTo>
                    <a:pt x="41" y="240"/>
                  </a:lnTo>
                  <a:lnTo>
                    <a:pt x="34" y="258"/>
                  </a:lnTo>
                  <a:lnTo>
                    <a:pt x="28" y="276"/>
                  </a:lnTo>
                  <a:lnTo>
                    <a:pt x="18" y="313"/>
                  </a:lnTo>
                  <a:lnTo>
                    <a:pt x="11" y="349"/>
                  </a:lnTo>
                  <a:lnTo>
                    <a:pt x="6" y="383"/>
                  </a:lnTo>
                  <a:lnTo>
                    <a:pt x="4" y="415"/>
                  </a:lnTo>
                  <a:close/>
                </a:path>
              </a:pathLst>
            </a:custGeom>
            <a:solidFill>
              <a:srgbClr val="4276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48" name="Freeform 305">
              <a:extLst>
                <a:ext uri="{FF2B5EF4-FFF2-40B4-BE49-F238E27FC236}">
                  <a16:creationId xmlns:a16="http://schemas.microsoft.com/office/drawing/2014/main" xmlns="" id="{7C37FD50-F2DC-40A1-8C69-8A1F0BFAA891}"/>
                </a:ext>
              </a:extLst>
            </p:cNvPr>
            <p:cNvSpPr>
              <a:spLocks/>
            </p:cNvSpPr>
            <p:nvPr/>
          </p:nvSpPr>
          <p:spPr bwMode="auto">
            <a:xfrm>
              <a:off x="8165492" y="4247653"/>
              <a:ext cx="134362" cy="177938"/>
            </a:xfrm>
            <a:custGeom>
              <a:avLst/>
              <a:gdLst>
                <a:gd name="T0" fmla="*/ 81 w 555"/>
                <a:gd name="T1" fmla="*/ 213 h 736"/>
                <a:gd name="T2" fmla="*/ 107 w 555"/>
                <a:gd name="T3" fmla="*/ 200 h 736"/>
                <a:gd name="T4" fmla="*/ 151 w 555"/>
                <a:gd name="T5" fmla="*/ 182 h 736"/>
                <a:gd name="T6" fmla="*/ 251 w 555"/>
                <a:gd name="T7" fmla="*/ 151 h 736"/>
                <a:gd name="T8" fmla="*/ 358 w 555"/>
                <a:gd name="T9" fmla="*/ 119 h 736"/>
                <a:gd name="T10" fmla="*/ 426 w 555"/>
                <a:gd name="T11" fmla="*/ 94 h 736"/>
                <a:gd name="T12" fmla="*/ 472 w 555"/>
                <a:gd name="T13" fmla="*/ 72 h 736"/>
                <a:gd name="T14" fmla="*/ 499 w 555"/>
                <a:gd name="T15" fmla="*/ 54 h 736"/>
                <a:gd name="T16" fmla="*/ 524 w 555"/>
                <a:gd name="T17" fmla="*/ 35 h 736"/>
                <a:gd name="T18" fmla="*/ 546 w 555"/>
                <a:gd name="T19" fmla="*/ 12 h 736"/>
                <a:gd name="T20" fmla="*/ 549 w 555"/>
                <a:gd name="T21" fmla="*/ 20 h 736"/>
                <a:gd name="T22" fmla="*/ 530 w 555"/>
                <a:gd name="T23" fmla="*/ 65 h 736"/>
                <a:gd name="T24" fmla="*/ 507 w 555"/>
                <a:gd name="T25" fmla="*/ 112 h 736"/>
                <a:gd name="T26" fmla="*/ 477 w 555"/>
                <a:gd name="T27" fmla="*/ 160 h 736"/>
                <a:gd name="T28" fmla="*/ 441 w 555"/>
                <a:gd name="T29" fmla="*/ 209 h 736"/>
                <a:gd name="T30" fmla="*/ 401 w 555"/>
                <a:gd name="T31" fmla="*/ 256 h 736"/>
                <a:gd name="T32" fmla="*/ 358 w 555"/>
                <a:gd name="T33" fmla="*/ 300 h 736"/>
                <a:gd name="T34" fmla="*/ 310 w 555"/>
                <a:gd name="T35" fmla="*/ 342 h 736"/>
                <a:gd name="T36" fmla="*/ 278 w 555"/>
                <a:gd name="T37" fmla="*/ 366 h 736"/>
                <a:gd name="T38" fmla="*/ 268 w 555"/>
                <a:gd name="T39" fmla="*/ 379 h 736"/>
                <a:gd name="T40" fmla="*/ 256 w 555"/>
                <a:gd name="T41" fmla="*/ 400 h 736"/>
                <a:gd name="T42" fmla="*/ 245 w 555"/>
                <a:gd name="T43" fmla="*/ 431 h 736"/>
                <a:gd name="T44" fmla="*/ 235 w 555"/>
                <a:gd name="T45" fmla="*/ 454 h 736"/>
                <a:gd name="T46" fmla="*/ 226 w 555"/>
                <a:gd name="T47" fmla="*/ 468 h 736"/>
                <a:gd name="T48" fmla="*/ 190 w 555"/>
                <a:gd name="T49" fmla="*/ 501 h 736"/>
                <a:gd name="T50" fmla="*/ 132 w 555"/>
                <a:gd name="T51" fmla="*/ 556 h 736"/>
                <a:gd name="T52" fmla="*/ 93 w 555"/>
                <a:gd name="T53" fmla="*/ 598 h 736"/>
                <a:gd name="T54" fmla="*/ 72 w 555"/>
                <a:gd name="T55" fmla="*/ 626 h 736"/>
                <a:gd name="T56" fmla="*/ 57 w 555"/>
                <a:gd name="T57" fmla="*/ 657 h 736"/>
                <a:gd name="T58" fmla="*/ 49 w 555"/>
                <a:gd name="T59" fmla="*/ 692 h 736"/>
                <a:gd name="T60" fmla="*/ 48 w 555"/>
                <a:gd name="T61" fmla="*/ 721 h 736"/>
                <a:gd name="T62" fmla="*/ 45 w 555"/>
                <a:gd name="T63" fmla="*/ 734 h 736"/>
                <a:gd name="T64" fmla="*/ 40 w 555"/>
                <a:gd name="T65" fmla="*/ 735 h 736"/>
                <a:gd name="T66" fmla="*/ 34 w 555"/>
                <a:gd name="T67" fmla="*/ 725 h 736"/>
                <a:gd name="T68" fmla="*/ 25 w 555"/>
                <a:gd name="T69" fmla="*/ 693 h 736"/>
                <a:gd name="T70" fmla="*/ 11 w 555"/>
                <a:gd name="T71" fmla="*/ 625 h 736"/>
                <a:gd name="T72" fmla="*/ 2 w 555"/>
                <a:gd name="T73" fmla="*/ 536 h 736"/>
                <a:gd name="T74" fmla="*/ 1 w 555"/>
                <a:gd name="T75" fmla="*/ 463 h 736"/>
                <a:gd name="T76" fmla="*/ 3 w 555"/>
                <a:gd name="T77" fmla="*/ 415 h 736"/>
                <a:gd name="T78" fmla="*/ 11 w 555"/>
                <a:gd name="T79" fmla="*/ 366 h 736"/>
                <a:gd name="T80" fmla="*/ 20 w 555"/>
                <a:gd name="T81" fmla="*/ 319 h 736"/>
                <a:gd name="T82" fmla="*/ 36 w 555"/>
                <a:gd name="T83" fmla="*/ 275 h 736"/>
                <a:gd name="T84" fmla="*/ 57 w 555"/>
                <a:gd name="T85" fmla="*/ 237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5" h="736">
                  <a:moveTo>
                    <a:pt x="69" y="219"/>
                  </a:moveTo>
                  <a:lnTo>
                    <a:pt x="81" y="213"/>
                  </a:lnTo>
                  <a:lnTo>
                    <a:pt x="94" y="206"/>
                  </a:lnTo>
                  <a:lnTo>
                    <a:pt x="107" y="200"/>
                  </a:lnTo>
                  <a:lnTo>
                    <a:pt x="120" y="194"/>
                  </a:lnTo>
                  <a:lnTo>
                    <a:pt x="151" y="182"/>
                  </a:lnTo>
                  <a:lnTo>
                    <a:pt x="182" y="172"/>
                  </a:lnTo>
                  <a:lnTo>
                    <a:pt x="251" y="151"/>
                  </a:lnTo>
                  <a:lnTo>
                    <a:pt x="322" y="131"/>
                  </a:lnTo>
                  <a:lnTo>
                    <a:pt x="358" y="119"/>
                  </a:lnTo>
                  <a:lnTo>
                    <a:pt x="392" y="107"/>
                  </a:lnTo>
                  <a:lnTo>
                    <a:pt x="426" y="94"/>
                  </a:lnTo>
                  <a:lnTo>
                    <a:pt x="457" y="79"/>
                  </a:lnTo>
                  <a:lnTo>
                    <a:pt x="472" y="72"/>
                  </a:lnTo>
                  <a:lnTo>
                    <a:pt x="486" y="63"/>
                  </a:lnTo>
                  <a:lnTo>
                    <a:pt x="499" y="54"/>
                  </a:lnTo>
                  <a:lnTo>
                    <a:pt x="513" y="44"/>
                  </a:lnTo>
                  <a:lnTo>
                    <a:pt x="524" y="35"/>
                  </a:lnTo>
                  <a:lnTo>
                    <a:pt x="536" y="24"/>
                  </a:lnTo>
                  <a:lnTo>
                    <a:pt x="546" y="12"/>
                  </a:lnTo>
                  <a:lnTo>
                    <a:pt x="555" y="0"/>
                  </a:lnTo>
                  <a:lnTo>
                    <a:pt x="549" y="20"/>
                  </a:lnTo>
                  <a:lnTo>
                    <a:pt x="541" y="43"/>
                  </a:lnTo>
                  <a:lnTo>
                    <a:pt x="530" y="65"/>
                  </a:lnTo>
                  <a:lnTo>
                    <a:pt x="520" y="88"/>
                  </a:lnTo>
                  <a:lnTo>
                    <a:pt x="507" y="112"/>
                  </a:lnTo>
                  <a:lnTo>
                    <a:pt x="492" y="136"/>
                  </a:lnTo>
                  <a:lnTo>
                    <a:pt x="477" y="160"/>
                  </a:lnTo>
                  <a:lnTo>
                    <a:pt x="459" y="185"/>
                  </a:lnTo>
                  <a:lnTo>
                    <a:pt x="441" y="209"/>
                  </a:lnTo>
                  <a:lnTo>
                    <a:pt x="422" y="232"/>
                  </a:lnTo>
                  <a:lnTo>
                    <a:pt x="401" y="256"/>
                  </a:lnTo>
                  <a:lnTo>
                    <a:pt x="379" y="279"/>
                  </a:lnTo>
                  <a:lnTo>
                    <a:pt x="358" y="300"/>
                  </a:lnTo>
                  <a:lnTo>
                    <a:pt x="334" y="322"/>
                  </a:lnTo>
                  <a:lnTo>
                    <a:pt x="310" y="342"/>
                  </a:lnTo>
                  <a:lnTo>
                    <a:pt x="285" y="360"/>
                  </a:lnTo>
                  <a:lnTo>
                    <a:pt x="278" y="366"/>
                  </a:lnTo>
                  <a:lnTo>
                    <a:pt x="272" y="372"/>
                  </a:lnTo>
                  <a:lnTo>
                    <a:pt x="268" y="379"/>
                  </a:lnTo>
                  <a:lnTo>
                    <a:pt x="263" y="385"/>
                  </a:lnTo>
                  <a:lnTo>
                    <a:pt x="256" y="400"/>
                  </a:lnTo>
                  <a:lnTo>
                    <a:pt x="250" y="416"/>
                  </a:lnTo>
                  <a:lnTo>
                    <a:pt x="245" y="431"/>
                  </a:lnTo>
                  <a:lnTo>
                    <a:pt x="239" y="447"/>
                  </a:lnTo>
                  <a:lnTo>
                    <a:pt x="235" y="454"/>
                  </a:lnTo>
                  <a:lnTo>
                    <a:pt x="231" y="461"/>
                  </a:lnTo>
                  <a:lnTo>
                    <a:pt x="226" y="468"/>
                  </a:lnTo>
                  <a:lnTo>
                    <a:pt x="220" y="474"/>
                  </a:lnTo>
                  <a:lnTo>
                    <a:pt x="190" y="501"/>
                  </a:lnTo>
                  <a:lnTo>
                    <a:pt x="160" y="529"/>
                  </a:lnTo>
                  <a:lnTo>
                    <a:pt x="132" y="556"/>
                  </a:lnTo>
                  <a:lnTo>
                    <a:pt x="105" y="584"/>
                  </a:lnTo>
                  <a:lnTo>
                    <a:pt x="93" y="598"/>
                  </a:lnTo>
                  <a:lnTo>
                    <a:pt x="82" y="612"/>
                  </a:lnTo>
                  <a:lnTo>
                    <a:pt x="72" y="626"/>
                  </a:lnTo>
                  <a:lnTo>
                    <a:pt x="64" y="642"/>
                  </a:lnTo>
                  <a:lnTo>
                    <a:pt x="57" y="657"/>
                  </a:lnTo>
                  <a:lnTo>
                    <a:pt x="52" y="674"/>
                  </a:lnTo>
                  <a:lnTo>
                    <a:pt x="49" y="692"/>
                  </a:lnTo>
                  <a:lnTo>
                    <a:pt x="48" y="710"/>
                  </a:lnTo>
                  <a:lnTo>
                    <a:pt x="48" y="721"/>
                  </a:lnTo>
                  <a:lnTo>
                    <a:pt x="46" y="729"/>
                  </a:lnTo>
                  <a:lnTo>
                    <a:pt x="45" y="734"/>
                  </a:lnTo>
                  <a:lnTo>
                    <a:pt x="43" y="736"/>
                  </a:lnTo>
                  <a:lnTo>
                    <a:pt x="40" y="735"/>
                  </a:lnTo>
                  <a:lnTo>
                    <a:pt x="38" y="731"/>
                  </a:lnTo>
                  <a:lnTo>
                    <a:pt x="34" y="725"/>
                  </a:lnTo>
                  <a:lnTo>
                    <a:pt x="31" y="717"/>
                  </a:lnTo>
                  <a:lnTo>
                    <a:pt x="25" y="693"/>
                  </a:lnTo>
                  <a:lnTo>
                    <a:pt x="18" y="662"/>
                  </a:lnTo>
                  <a:lnTo>
                    <a:pt x="11" y="625"/>
                  </a:lnTo>
                  <a:lnTo>
                    <a:pt x="6" y="582"/>
                  </a:lnTo>
                  <a:lnTo>
                    <a:pt x="2" y="536"/>
                  </a:lnTo>
                  <a:lnTo>
                    <a:pt x="0" y="488"/>
                  </a:lnTo>
                  <a:lnTo>
                    <a:pt x="1" y="463"/>
                  </a:lnTo>
                  <a:lnTo>
                    <a:pt x="1" y="438"/>
                  </a:lnTo>
                  <a:lnTo>
                    <a:pt x="3" y="415"/>
                  </a:lnTo>
                  <a:lnTo>
                    <a:pt x="6" y="390"/>
                  </a:lnTo>
                  <a:lnTo>
                    <a:pt x="11" y="366"/>
                  </a:lnTo>
                  <a:lnTo>
                    <a:pt x="15" y="342"/>
                  </a:lnTo>
                  <a:lnTo>
                    <a:pt x="20" y="319"/>
                  </a:lnTo>
                  <a:lnTo>
                    <a:pt x="27" y="297"/>
                  </a:lnTo>
                  <a:lnTo>
                    <a:pt x="36" y="275"/>
                  </a:lnTo>
                  <a:lnTo>
                    <a:pt x="46" y="255"/>
                  </a:lnTo>
                  <a:lnTo>
                    <a:pt x="57" y="237"/>
                  </a:lnTo>
                  <a:lnTo>
                    <a:pt x="69" y="219"/>
                  </a:lnTo>
                  <a:close/>
                </a:path>
              </a:pathLst>
            </a:custGeom>
            <a:solidFill>
              <a:srgbClr val="2F58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49" name="Freeform 306">
              <a:extLst>
                <a:ext uri="{FF2B5EF4-FFF2-40B4-BE49-F238E27FC236}">
                  <a16:creationId xmlns:a16="http://schemas.microsoft.com/office/drawing/2014/main" xmlns="" id="{340F0D75-9AB2-4158-BCED-5D7E55B251E5}"/>
                </a:ext>
              </a:extLst>
            </p:cNvPr>
            <p:cNvSpPr>
              <a:spLocks/>
            </p:cNvSpPr>
            <p:nvPr/>
          </p:nvSpPr>
          <p:spPr bwMode="auto">
            <a:xfrm>
              <a:off x="8075917" y="4708840"/>
              <a:ext cx="53261" cy="49629"/>
            </a:xfrm>
            <a:custGeom>
              <a:avLst/>
              <a:gdLst>
                <a:gd name="T0" fmla="*/ 99 w 221"/>
                <a:gd name="T1" fmla="*/ 1 h 201"/>
                <a:gd name="T2" fmla="*/ 77 w 221"/>
                <a:gd name="T3" fmla="*/ 0 h 201"/>
                <a:gd name="T4" fmla="*/ 57 w 221"/>
                <a:gd name="T5" fmla="*/ 2 h 201"/>
                <a:gd name="T6" fmla="*/ 39 w 221"/>
                <a:gd name="T7" fmla="*/ 8 h 201"/>
                <a:gd name="T8" fmla="*/ 25 w 221"/>
                <a:gd name="T9" fmla="*/ 18 h 201"/>
                <a:gd name="T10" fmla="*/ 13 w 221"/>
                <a:gd name="T11" fmla="*/ 30 h 201"/>
                <a:gd name="T12" fmla="*/ 5 w 221"/>
                <a:gd name="T13" fmla="*/ 45 h 201"/>
                <a:gd name="T14" fmla="*/ 0 w 221"/>
                <a:gd name="T15" fmla="*/ 63 h 201"/>
                <a:gd name="T16" fmla="*/ 0 w 221"/>
                <a:gd name="T17" fmla="*/ 83 h 201"/>
                <a:gd name="T18" fmla="*/ 5 w 221"/>
                <a:gd name="T19" fmla="*/ 103 h 201"/>
                <a:gd name="T20" fmla="*/ 13 w 221"/>
                <a:gd name="T21" fmla="*/ 122 h 201"/>
                <a:gd name="T22" fmla="*/ 25 w 221"/>
                <a:gd name="T23" fmla="*/ 141 h 201"/>
                <a:gd name="T24" fmla="*/ 39 w 221"/>
                <a:gd name="T25" fmla="*/ 158 h 201"/>
                <a:gd name="T26" fmla="*/ 57 w 221"/>
                <a:gd name="T27" fmla="*/ 172 h 201"/>
                <a:gd name="T28" fmla="*/ 77 w 221"/>
                <a:gd name="T29" fmla="*/ 184 h 201"/>
                <a:gd name="T30" fmla="*/ 99 w 221"/>
                <a:gd name="T31" fmla="*/ 194 h 201"/>
                <a:gd name="T32" fmla="*/ 121 w 221"/>
                <a:gd name="T33" fmla="*/ 200 h 201"/>
                <a:gd name="T34" fmla="*/ 143 w 221"/>
                <a:gd name="T35" fmla="*/ 201 h 201"/>
                <a:gd name="T36" fmla="*/ 163 w 221"/>
                <a:gd name="T37" fmla="*/ 199 h 201"/>
                <a:gd name="T38" fmla="*/ 181 w 221"/>
                <a:gd name="T39" fmla="*/ 191 h 201"/>
                <a:gd name="T40" fmla="*/ 196 w 221"/>
                <a:gd name="T41" fmla="*/ 182 h 201"/>
                <a:gd name="T42" fmla="*/ 208 w 221"/>
                <a:gd name="T43" fmla="*/ 170 h 201"/>
                <a:gd name="T44" fmla="*/ 216 w 221"/>
                <a:gd name="T45" fmla="*/ 155 h 201"/>
                <a:gd name="T46" fmla="*/ 220 w 221"/>
                <a:gd name="T47" fmla="*/ 137 h 201"/>
                <a:gd name="T48" fmla="*/ 220 w 221"/>
                <a:gd name="T49" fmla="*/ 116 h 201"/>
                <a:gd name="T50" fmla="*/ 216 w 221"/>
                <a:gd name="T51" fmla="*/ 96 h 201"/>
                <a:gd name="T52" fmla="*/ 208 w 221"/>
                <a:gd name="T53" fmla="*/ 77 h 201"/>
                <a:gd name="T54" fmla="*/ 196 w 221"/>
                <a:gd name="T55" fmla="*/ 59 h 201"/>
                <a:gd name="T56" fmla="*/ 181 w 221"/>
                <a:gd name="T57" fmla="*/ 43 h 201"/>
                <a:gd name="T58" fmla="*/ 163 w 221"/>
                <a:gd name="T59" fmla="*/ 27 h 201"/>
                <a:gd name="T60" fmla="*/ 143 w 221"/>
                <a:gd name="T61" fmla="*/ 15 h 201"/>
                <a:gd name="T62" fmla="*/ 121 w 221"/>
                <a:gd name="T63" fmla="*/ 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1" h="201">
                  <a:moveTo>
                    <a:pt x="110" y="3"/>
                  </a:moveTo>
                  <a:lnTo>
                    <a:pt x="99" y="1"/>
                  </a:lnTo>
                  <a:lnTo>
                    <a:pt x="88" y="0"/>
                  </a:lnTo>
                  <a:lnTo>
                    <a:pt x="77" y="0"/>
                  </a:lnTo>
                  <a:lnTo>
                    <a:pt x="66" y="0"/>
                  </a:lnTo>
                  <a:lnTo>
                    <a:pt x="57" y="2"/>
                  </a:lnTo>
                  <a:lnTo>
                    <a:pt x="49" y="5"/>
                  </a:lnTo>
                  <a:lnTo>
                    <a:pt x="39" y="8"/>
                  </a:lnTo>
                  <a:lnTo>
                    <a:pt x="32" y="13"/>
                  </a:lnTo>
                  <a:lnTo>
                    <a:pt x="25" y="18"/>
                  </a:lnTo>
                  <a:lnTo>
                    <a:pt x="18" y="24"/>
                  </a:lnTo>
                  <a:lnTo>
                    <a:pt x="13" y="30"/>
                  </a:lnTo>
                  <a:lnTo>
                    <a:pt x="8" y="38"/>
                  </a:lnTo>
                  <a:lnTo>
                    <a:pt x="5" y="45"/>
                  </a:lnTo>
                  <a:lnTo>
                    <a:pt x="1" y="55"/>
                  </a:lnTo>
                  <a:lnTo>
                    <a:pt x="0" y="63"/>
                  </a:lnTo>
                  <a:lnTo>
                    <a:pt x="0" y="74"/>
                  </a:lnTo>
                  <a:lnTo>
                    <a:pt x="0" y="83"/>
                  </a:lnTo>
                  <a:lnTo>
                    <a:pt x="1" y="93"/>
                  </a:lnTo>
                  <a:lnTo>
                    <a:pt x="5" y="103"/>
                  </a:lnTo>
                  <a:lnTo>
                    <a:pt x="8" y="113"/>
                  </a:lnTo>
                  <a:lnTo>
                    <a:pt x="13" y="122"/>
                  </a:lnTo>
                  <a:lnTo>
                    <a:pt x="18" y="132"/>
                  </a:lnTo>
                  <a:lnTo>
                    <a:pt x="25" y="141"/>
                  </a:lnTo>
                  <a:lnTo>
                    <a:pt x="32" y="150"/>
                  </a:lnTo>
                  <a:lnTo>
                    <a:pt x="39" y="158"/>
                  </a:lnTo>
                  <a:lnTo>
                    <a:pt x="49" y="165"/>
                  </a:lnTo>
                  <a:lnTo>
                    <a:pt x="57" y="172"/>
                  </a:lnTo>
                  <a:lnTo>
                    <a:pt x="66" y="178"/>
                  </a:lnTo>
                  <a:lnTo>
                    <a:pt x="77" y="184"/>
                  </a:lnTo>
                  <a:lnTo>
                    <a:pt x="88" y="189"/>
                  </a:lnTo>
                  <a:lnTo>
                    <a:pt x="99" y="194"/>
                  </a:lnTo>
                  <a:lnTo>
                    <a:pt x="110" y="197"/>
                  </a:lnTo>
                  <a:lnTo>
                    <a:pt x="121" y="200"/>
                  </a:lnTo>
                  <a:lnTo>
                    <a:pt x="132" y="201"/>
                  </a:lnTo>
                  <a:lnTo>
                    <a:pt x="143" y="201"/>
                  </a:lnTo>
                  <a:lnTo>
                    <a:pt x="153" y="200"/>
                  </a:lnTo>
                  <a:lnTo>
                    <a:pt x="163" y="199"/>
                  </a:lnTo>
                  <a:lnTo>
                    <a:pt x="172" y="195"/>
                  </a:lnTo>
                  <a:lnTo>
                    <a:pt x="181" y="191"/>
                  </a:lnTo>
                  <a:lnTo>
                    <a:pt x="189" y="188"/>
                  </a:lnTo>
                  <a:lnTo>
                    <a:pt x="196" y="182"/>
                  </a:lnTo>
                  <a:lnTo>
                    <a:pt x="202" y="176"/>
                  </a:lnTo>
                  <a:lnTo>
                    <a:pt x="208" y="170"/>
                  </a:lnTo>
                  <a:lnTo>
                    <a:pt x="212" y="163"/>
                  </a:lnTo>
                  <a:lnTo>
                    <a:pt x="216" y="155"/>
                  </a:lnTo>
                  <a:lnTo>
                    <a:pt x="219" y="146"/>
                  </a:lnTo>
                  <a:lnTo>
                    <a:pt x="220" y="137"/>
                  </a:lnTo>
                  <a:lnTo>
                    <a:pt x="221" y="127"/>
                  </a:lnTo>
                  <a:lnTo>
                    <a:pt x="220" y="116"/>
                  </a:lnTo>
                  <a:lnTo>
                    <a:pt x="219" y="107"/>
                  </a:lnTo>
                  <a:lnTo>
                    <a:pt x="216" y="96"/>
                  </a:lnTo>
                  <a:lnTo>
                    <a:pt x="212" y="87"/>
                  </a:lnTo>
                  <a:lnTo>
                    <a:pt x="208" y="77"/>
                  </a:lnTo>
                  <a:lnTo>
                    <a:pt x="202" y="68"/>
                  </a:lnTo>
                  <a:lnTo>
                    <a:pt x="196" y="59"/>
                  </a:lnTo>
                  <a:lnTo>
                    <a:pt x="189" y="50"/>
                  </a:lnTo>
                  <a:lnTo>
                    <a:pt x="181" y="43"/>
                  </a:lnTo>
                  <a:lnTo>
                    <a:pt x="172" y="34"/>
                  </a:lnTo>
                  <a:lnTo>
                    <a:pt x="163" y="27"/>
                  </a:lnTo>
                  <a:lnTo>
                    <a:pt x="153" y="21"/>
                  </a:lnTo>
                  <a:lnTo>
                    <a:pt x="143" y="15"/>
                  </a:lnTo>
                  <a:lnTo>
                    <a:pt x="132" y="11"/>
                  </a:lnTo>
                  <a:lnTo>
                    <a:pt x="121" y="6"/>
                  </a:lnTo>
                  <a:lnTo>
                    <a:pt x="110" y="3"/>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50" name="Freeform 307">
              <a:extLst>
                <a:ext uri="{FF2B5EF4-FFF2-40B4-BE49-F238E27FC236}">
                  <a16:creationId xmlns:a16="http://schemas.microsoft.com/office/drawing/2014/main" xmlns="" id="{996E64DF-F998-4529-A400-756C3925EEF2}"/>
                </a:ext>
              </a:extLst>
            </p:cNvPr>
            <p:cNvSpPr>
              <a:spLocks/>
            </p:cNvSpPr>
            <p:nvPr/>
          </p:nvSpPr>
          <p:spPr bwMode="auto">
            <a:xfrm>
              <a:off x="8073496" y="4711261"/>
              <a:ext cx="48419" cy="49629"/>
            </a:xfrm>
            <a:custGeom>
              <a:avLst/>
              <a:gdLst>
                <a:gd name="T0" fmla="*/ 53 w 200"/>
                <a:gd name="T1" fmla="*/ 0 h 208"/>
                <a:gd name="T2" fmla="*/ 0 w 200"/>
                <a:gd name="T3" fmla="*/ 29 h 208"/>
                <a:gd name="T4" fmla="*/ 149 w 200"/>
                <a:gd name="T5" fmla="*/ 208 h 208"/>
                <a:gd name="T6" fmla="*/ 200 w 200"/>
                <a:gd name="T7" fmla="*/ 180 h 208"/>
                <a:gd name="T8" fmla="*/ 53 w 200"/>
                <a:gd name="T9" fmla="*/ 0 h 208"/>
              </a:gdLst>
              <a:ahLst/>
              <a:cxnLst>
                <a:cxn ang="0">
                  <a:pos x="T0" y="T1"/>
                </a:cxn>
                <a:cxn ang="0">
                  <a:pos x="T2" y="T3"/>
                </a:cxn>
                <a:cxn ang="0">
                  <a:pos x="T4" y="T5"/>
                </a:cxn>
                <a:cxn ang="0">
                  <a:pos x="T6" y="T7"/>
                </a:cxn>
                <a:cxn ang="0">
                  <a:pos x="T8" y="T9"/>
                </a:cxn>
              </a:cxnLst>
              <a:rect l="0" t="0" r="r" b="b"/>
              <a:pathLst>
                <a:path w="200" h="208">
                  <a:moveTo>
                    <a:pt x="53" y="0"/>
                  </a:moveTo>
                  <a:lnTo>
                    <a:pt x="0" y="29"/>
                  </a:lnTo>
                  <a:lnTo>
                    <a:pt x="149" y="208"/>
                  </a:lnTo>
                  <a:lnTo>
                    <a:pt x="200" y="180"/>
                  </a:lnTo>
                  <a:lnTo>
                    <a:pt x="53" y="0"/>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51" name="Freeform 308">
              <a:extLst>
                <a:ext uri="{FF2B5EF4-FFF2-40B4-BE49-F238E27FC236}">
                  <a16:creationId xmlns:a16="http://schemas.microsoft.com/office/drawing/2014/main" xmlns="" id="{C17A2488-E998-4628-A599-4C3FEB0C3375}"/>
                </a:ext>
              </a:extLst>
            </p:cNvPr>
            <p:cNvSpPr>
              <a:spLocks/>
            </p:cNvSpPr>
            <p:nvPr/>
          </p:nvSpPr>
          <p:spPr bwMode="auto">
            <a:xfrm>
              <a:off x="8065023" y="4714892"/>
              <a:ext cx="54471" cy="49629"/>
            </a:xfrm>
            <a:custGeom>
              <a:avLst/>
              <a:gdLst>
                <a:gd name="T0" fmla="*/ 100 w 222"/>
                <a:gd name="T1" fmla="*/ 2 h 202"/>
                <a:gd name="T2" fmla="*/ 78 w 222"/>
                <a:gd name="T3" fmla="*/ 0 h 202"/>
                <a:gd name="T4" fmla="*/ 58 w 222"/>
                <a:gd name="T5" fmla="*/ 3 h 202"/>
                <a:gd name="T6" fmla="*/ 40 w 222"/>
                <a:gd name="T7" fmla="*/ 9 h 202"/>
                <a:gd name="T8" fmla="*/ 26 w 222"/>
                <a:gd name="T9" fmla="*/ 19 h 202"/>
                <a:gd name="T10" fmla="*/ 14 w 222"/>
                <a:gd name="T11" fmla="*/ 31 h 202"/>
                <a:gd name="T12" fmla="*/ 6 w 222"/>
                <a:gd name="T13" fmla="*/ 46 h 202"/>
                <a:gd name="T14" fmla="*/ 1 w 222"/>
                <a:gd name="T15" fmla="*/ 64 h 202"/>
                <a:gd name="T16" fmla="*/ 1 w 222"/>
                <a:gd name="T17" fmla="*/ 84 h 202"/>
                <a:gd name="T18" fmla="*/ 6 w 222"/>
                <a:gd name="T19" fmla="*/ 104 h 202"/>
                <a:gd name="T20" fmla="*/ 14 w 222"/>
                <a:gd name="T21" fmla="*/ 123 h 202"/>
                <a:gd name="T22" fmla="*/ 26 w 222"/>
                <a:gd name="T23" fmla="*/ 141 h 202"/>
                <a:gd name="T24" fmla="*/ 40 w 222"/>
                <a:gd name="T25" fmla="*/ 159 h 202"/>
                <a:gd name="T26" fmla="*/ 58 w 222"/>
                <a:gd name="T27" fmla="*/ 173 h 202"/>
                <a:gd name="T28" fmla="*/ 78 w 222"/>
                <a:gd name="T29" fmla="*/ 185 h 202"/>
                <a:gd name="T30" fmla="*/ 100 w 222"/>
                <a:gd name="T31" fmla="*/ 195 h 202"/>
                <a:gd name="T32" fmla="*/ 122 w 222"/>
                <a:gd name="T33" fmla="*/ 200 h 202"/>
                <a:gd name="T34" fmla="*/ 144 w 222"/>
                <a:gd name="T35" fmla="*/ 202 h 202"/>
                <a:gd name="T36" fmla="*/ 164 w 222"/>
                <a:gd name="T37" fmla="*/ 198 h 202"/>
                <a:gd name="T38" fmla="*/ 182 w 222"/>
                <a:gd name="T39" fmla="*/ 193 h 202"/>
                <a:gd name="T40" fmla="*/ 196 w 222"/>
                <a:gd name="T41" fmla="*/ 183 h 202"/>
                <a:gd name="T42" fmla="*/ 208 w 222"/>
                <a:gd name="T43" fmla="*/ 171 h 202"/>
                <a:gd name="T44" fmla="*/ 216 w 222"/>
                <a:gd name="T45" fmla="*/ 156 h 202"/>
                <a:gd name="T46" fmla="*/ 221 w 222"/>
                <a:gd name="T47" fmla="*/ 138 h 202"/>
                <a:gd name="T48" fmla="*/ 221 w 222"/>
                <a:gd name="T49" fmla="*/ 117 h 202"/>
                <a:gd name="T50" fmla="*/ 216 w 222"/>
                <a:gd name="T51" fmla="*/ 97 h 202"/>
                <a:gd name="T52" fmla="*/ 208 w 222"/>
                <a:gd name="T53" fmla="*/ 78 h 202"/>
                <a:gd name="T54" fmla="*/ 196 w 222"/>
                <a:gd name="T55" fmla="*/ 60 h 202"/>
                <a:gd name="T56" fmla="*/ 182 w 222"/>
                <a:gd name="T57" fmla="*/ 42 h 202"/>
                <a:gd name="T58" fmla="*/ 164 w 222"/>
                <a:gd name="T59" fmla="*/ 28 h 202"/>
                <a:gd name="T60" fmla="*/ 144 w 222"/>
                <a:gd name="T61" fmla="*/ 16 h 202"/>
                <a:gd name="T62" fmla="*/ 122 w 222"/>
                <a:gd name="T63" fmla="*/ 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2" h="202">
                  <a:moveTo>
                    <a:pt x="110" y="3"/>
                  </a:moveTo>
                  <a:lnTo>
                    <a:pt x="100" y="2"/>
                  </a:lnTo>
                  <a:lnTo>
                    <a:pt x="89" y="1"/>
                  </a:lnTo>
                  <a:lnTo>
                    <a:pt x="78" y="0"/>
                  </a:lnTo>
                  <a:lnTo>
                    <a:pt x="68" y="1"/>
                  </a:lnTo>
                  <a:lnTo>
                    <a:pt x="58" y="3"/>
                  </a:lnTo>
                  <a:lnTo>
                    <a:pt x="49" y="6"/>
                  </a:lnTo>
                  <a:lnTo>
                    <a:pt x="40" y="9"/>
                  </a:lnTo>
                  <a:lnTo>
                    <a:pt x="33" y="13"/>
                  </a:lnTo>
                  <a:lnTo>
                    <a:pt x="26" y="19"/>
                  </a:lnTo>
                  <a:lnTo>
                    <a:pt x="19" y="25"/>
                  </a:lnTo>
                  <a:lnTo>
                    <a:pt x="14" y="31"/>
                  </a:lnTo>
                  <a:lnTo>
                    <a:pt x="9" y="39"/>
                  </a:lnTo>
                  <a:lnTo>
                    <a:pt x="6" y="46"/>
                  </a:lnTo>
                  <a:lnTo>
                    <a:pt x="2" y="56"/>
                  </a:lnTo>
                  <a:lnTo>
                    <a:pt x="1" y="64"/>
                  </a:lnTo>
                  <a:lnTo>
                    <a:pt x="0" y="73"/>
                  </a:lnTo>
                  <a:lnTo>
                    <a:pt x="1" y="84"/>
                  </a:lnTo>
                  <a:lnTo>
                    <a:pt x="2" y="94"/>
                  </a:lnTo>
                  <a:lnTo>
                    <a:pt x="6" y="104"/>
                  </a:lnTo>
                  <a:lnTo>
                    <a:pt x="9" y="114"/>
                  </a:lnTo>
                  <a:lnTo>
                    <a:pt x="14" y="123"/>
                  </a:lnTo>
                  <a:lnTo>
                    <a:pt x="19" y="133"/>
                  </a:lnTo>
                  <a:lnTo>
                    <a:pt x="26" y="141"/>
                  </a:lnTo>
                  <a:lnTo>
                    <a:pt x="33" y="151"/>
                  </a:lnTo>
                  <a:lnTo>
                    <a:pt x="40" y="159"/>
                  </a:lnTo>
                  <a:lnTo>
                    <a:pt x="49" y="166"/>
                  </a:lnTo>
                  <a:lnTo>
                    <a:pt x="58" y="173"/>
                  </a:lnTo>
                  <a:lnTo>
                    <a:pt x="68" y="179"/>
                  </a:lnTo>
                  <a:lnTo>
                    <a:pt x="78" y="185"/>
                  </a:lnTo>
                  <a:lnTo>
                    <a:pt x="89" y="190"/>
                  </a:lnTo>
                  <a:lnTo>
                    <a:pt x="100" y="195"/>
                  </a:lnTo>
                  <a:lnTo>
                    <a:pt x="110" y="198"/>
                  </a:lnTo>
                  <a:lnTo>
                    <a:pt x="122" y="200"/>
                  </a:lnTo>
                  <a:lnTo>
                    <a:pt x="133" y="201"/>
                  </a:lnTo>
                  <a:lnTo>
                    <a:pt x="144" y="202"/>
                  </a:lnTo>
                  <a:lnTo>
                    <a:pt x="154" y="201"/>
                  </a:lnTo>
                  <a:lnTo>
                    <a:pt x="164" y="198"/>
                  </a:lnTo>
                  <a:lnTo>
                    <a:pt x="173" y="196"/>
                  </a:lnTo>
                  <a:lnTo>
                    <a:pt x="182" y="193"/>
                  </a:lnTo>
                  <a:lnTo>
                    <a:pt x="189" y="189"/>
                  </a:lnTo>
                  <a:lnTo>
                    <a:pt x="196" y="183"/>
                  </a:lnTo>
                  <a:lnTo>
                    <a:pt x="203" y="177"/>
                  </a:lnTo>
                  <a:lnTo>
                    <a:pt x="208" y="171"/>
                  </a:lnTo>
                  <a:lnTo>
                    <a:pt x="213" y="164"/>
                  </a:lnTo>
                  <a:lnTo>
                    <a:pt x="216" y="156"/>
                  </a:lnTo>
                  <a:lnTo>
                    <a:pt x="220" y="147"/>
                  </a:lnTo>
                  <a:lnTo>
                    <a:pt x="221" y="138"/>
                  </a:lnTo>
                  <a:lnTo>
                    <a:pt x="222" y="128"/>
                  </a:lnTo>
                  <a:lnTo>
                    <a:pt x="221" y="117"/>
                  </a:lnTo>
                  <a:lnTo>
                    <a:pt x="220" y="108"/>
                  </a:lnTo>
                  <a:lnTo>
                    <a:pt x="216" y="97"/>
                  </a:lnTo>
                  <a:lnTo>
                    <a:pt x="213" y="88"/>
                  </a:lnTo>
                  <a:lnTo>
                    <a:pt x="208" y="78"/>
                  </a:lnTo>
                  <a:lnTo>
                    <a:pt x="203" y="69"/>
                  </a:lnTo>
                  <a:lnTo>
                    <a:pt x="196" y="60"/>
                  </a:lnTo>
                  <a:lnTo>
                    <a:pt x="189" y="51"/>
                  </a:lnTo>
                  <a:lnTo>
                    <a:pt x="182" y="42"/>
                  </a:lnTo>
                  <a:lnTo>
                    <a:pt x="173" y="35"/>
                  </a:lnTo>
                  <a:lnTo>
                    <a:pt x="164" y="28"/>
                  </a:lnTo>
                  <a:lnTo>
                    <a:pt x="154" y="22"/>
                  </a:lnTo>
                  <a:lnTo>
                    <a:pt x="144" y="16"/>
                  </a:lnTo>
                  <a:lnTo>
                    <a:pt x="133" y="12"/>
                  </a:lnTo>
                  <a:lnTo>
                    <a:pt x="122" y="7"/>
                  </a:lnTo>
                  <a:lnTo>
                    <a:pt x="110" y="3"/>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52" name="Freeform 309">
              <a:extLst>
                <a:ext uri="{FF2B5EF4-FFF2-40B4-BE49-F238E27FC236}">
                  <a16:creationId xmlns:a16="http://schemas.microsoft.com/office/drawing/2014/main" xmlns="" id="{B9DBBA7F-A10E-4C73-B83A-368D70A237A9}"/>
                </a:ext>
              </a:extLst>
            </p:cNvPr>
            <p:cNvSpPr>
              <a:spLocks/>
            </p:cNvSpPr>
            <p:nvPr/>
          </p:nvSpPr>
          <p:spPr bwMode="auto">
            <a:xfrm>
              <a:off x="8072285" y="4722155"/>
              <a:ext cx="38735" cy="35104"/>
            </a:xfrm>
            <a:custGeom>
              <a:avLst/>
              <a:gdLst>
                <a:gd name="T0" fmla="*/ 72 w 160"/>
                <a:gd name="T1" fmla="*/ 0 h 145"/>
                <a:gd name="T2" fmla="*/ 56 w 160"/>
                <a:gd name="T3" fmla="*/ 0 h 145"/>
                <a:gd name="T4" fmla="*/ 41 w 160"/>
                <a:gd name="T5" fmla="*/ 1 h 145"/>
                <a:gd name="T6" fmla="*/ 28 w 160"/>
                <a:gd name="T7" fmla="*/ 6 h 145"/>
                <a:gd name="T8" fmla="*/ 18 w 160"/>
                <a:gd name="T9" fmla="*/ 13 h 145"/>
                <a:gd name="T10" fmla="*/ 9 w 160"/>
                <a:gd name="T11" fmla="*/ 22 h 145"/>
                <a:gd name="T12" fmla="*/ 3 w 160"/>
                <a:gd name="T13" fmla="*/ 34 h 145"/>
                <a:gd name="T14" fmla="*/ 0 w 160"/>
                <a:gd name="T15" fmla="*/ 47 h 145"/>
                <a:gd name="T16" fmla="*/ 0 w 160"/>
                <a:gd name="T17" fmla="*/ 61 h 145"/>
                <a:gd name="T18" fmla="*/ 3 w 160"/>
                <a:gd name="T19" fmla="*/ 75 h 145"/>
                <a:gd name="T20" fmla="*/ 9 w 160"/>
                <a:gd name="T21" fmla="*/ 89 h 145"/>
                <a:gd name="T22" fmla="*/ 18 w 160"/>
                <a:gd name="T23" fmla="*/ 103 h 145"/>
                <a:gd name="T24" fmla="*/ 28 w 160"/>
                <a:gd name="T25" fmla="*/ 114 h 145"/>
                <a:gd name="T26" fmla="*/ 41 w 160"/>
                <a:gd name="T27" fmla="*/ 125 h 145"/>
                <a:gd name="T28" fmla="*/ 56 w 160"/>
                <a:gd name="T29" fmla="*/ 135 h 145"/>
                <a:gd name="T30" fmla="*/ 72 w 160"/>
                <a:gd name="T31" fmla="*/ 141 h 145"/>
                <a:gd name="T32" fmla="*/ 88 w 160"/>
                <a:gd name="T33" fmla="*/ 145 h 145"/>
                <a:gd name="T34" fmla="*/ 104 w 160"/>
                <a:gd name="T35" fmla="*/ 145 h 145"/>
                <a:gd name="T36" fmla="*/ 119 w 160"/>
                <a:gd name="T37" fmla="*/ 144 h 145"/>
                <a:gd name="T38" fmla="*/ 131 w 160"/>
                <a:gd name="T39" fmla="*/ 139 h 145"/>
                <a:gd name="T40" fmla="*/ 142 w 160"/>
                <a:gd name="T41" fmla="*/ 132 h 145"/>
                <a:gd name="T42" fmla="*/ 151 w 160"/>
                <a:gd name="T43" fmla="*/ 124 h 145"/>
                <a:gd name="T44" fmla="*/ 157 w 160"/>
                <a:gd name="T45" fmla="*/ 112 h 145"/>
                <a:gd name="T46" fmla="*/ 160 w 160"/>
                <a:gd name="T47" fmla="*/ 99 h 145"/>
                <a:gd name="T48" fmla="*/ 160 w 160"/>
                <a:gd name="T49" fmla="*/ 85 h 145"/>
                <a:gd name="T50" fmla="*/ 157 w 160"/>
                <a:gd name="T51" fmla="*/ 70 h 145"/>
                <a:gd name="T52" fmla="*/ 151 w 160"/>
                <a:gd name="T53" fmla="*/ 56 h 145"/>
                <a:gd name="T54" fmla="*/ 142 w 160"/>
                <a:gd name="T55" fmla="*/ 43 h 145"/>
                <a:gd name="T56" fmla="*/ 131 w 160"/>
                <a:gd name="T57" fmla="*/ 31 h 145"/>
                <a:gd name="T58" fmla="*/ 119 w 160"/>
                <a:gd name="T59" fmla="*/ 20 h 145"/>
                <a:gd name="T60" fmla="*/ 104 w 160"/>
                <a:gd name="T61" fmla="*/ 11 h 145"/>
                <a:gd name="T62" fmla="*/ 88 w 160"/>
                <a:gd name="T63" fmla="*/ 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0" h="145">
                  <a:moveTo>
                    <a:pt x="79" y="3"/>
                  </a:moveTo>
                  <a:lnTo>
                    <a:pt x="72" y="0"/>
                  </a:lnTo>
                  <a:lnTo>
                    <a:pt x="64" y="0"/>
                  </a:lnTo>
                  <a:lnTo>
                    <a:pt x="56" y="0"/>
                  </a:lnTo>
                  <a:lnTo>
                    <a:pt x="49" y="0"/>
                  </a:lnTo>
                  <a:lnTo>
                    <a:pt x="41" y="1"/>
                  </a:lnTo>
                  <a:lnTo>
                    <a:pt x="35" y="4"/>
                  </a:lnTo>
                  <a:lnTo>
                    <a:pt x="28" y="6"/>
                  </a:lnTo>
                  <a:lnTo>
                    <a:pt x="24" y="10"/>
                  </a:lnTo>
                  <a:lnTo>
                    <a:pt x="18" y="13"/>
                  </a:lnTo>
                  <a:lnTo>
                    <a:pt x="13" y="17"/>
                  </a:lnTo>
                  <a:lnTo>
                    <a:pt x="9" y="22"/>
                  </a:lnTo>
                  <a:lnTo>
                    <a:pt x="6" y="28"/>
                  </a:lnTo>
                  <a:lnTo>
                    <a:pt x="3" y="34"/>
                  </a:lnTo>
                  <a:lnTo>
                    <a:pt x="1" y="39"/>
                  </a:lnTo>
                  <a:lnTo>
                    <a:pt x="0" y="47"/>
                  </a:lnTo>
                  <a:lnTo>
                    <a:pt x="0" y="54"/>
                  </a:lnTo>
                  <a:lnTo>
                    <a:pt x="0" y="61"/>
                  </a:lnTo>
                  <a:lnTo>
                    <a:pt x="1" y="68"/>
                  </a:lnTo>
                  <a:lnTo>
                    <a:pt x="3" y="75"/>
                  </a:lnTo>
                  <a:lnTo>
                    <a:pt x="6" y="82"/>
                  </a:lnTo>
                  <a:lnTo>
                    <a:pt x="9" y="89"/>
                  </a:lnTo>
                  <a:lnTo>
                    <a:pt x="13" y="97"/>
                  </a:lnTo>
                  <a:lnTo>
                    <a:pt x="18" y="103"/>
                  </a:lnTo>
                  <a:lnTo>
                    <a:pt x="24" y="109"/>
                  </a:lnTo>
                  <a:lnTo>
                    <a:pt x="28" y="114"/>
                  </a:lnTo>
                  <a:lnTo>
                    <a:pt x="35" y="120"/>
                  </a:lnTo>
                  <a:lnTo>
                    <a:pt x="41" y="125"/>
                  </a:lnTo>
                  <a:lnTo>
                    <a:pt x="49" y="130"/>
                  </a:lnTo>
                  <a:lnTo>
                    <a:pt x="56" y="135"/>
                  </a:lnTo>
                  <a:lnTo>
                    <a:pt x="64" y="138"/>
                  </a:lnTo>
                  <a:lnTo>
                    <a:pt x="72" y="141"/>
                  </a:lnTo>
                  <a:lnTo>
                    <a:pt x="79" y="143"/>
                  </a:lnTo>
                  <a:lnTo>
                    <a:pt x="88" y="145"/>
                  </a:lnTo>
                  <a:lnTo>
                    <a:pt x="96" y="145"/>
                  </a:lnTo>
                  <a:lnTo>
                    <a:pt x="104" y="145"/>
                  </a:lnTo>
                  <a:lnTo>
                    <a:pt x="112" y="145"/>
                  </a:lnTo>
                  <a:lnTo>
                    <a:pt x="119" y="144"/>
                  </a:lnTo>
                  <a:lnTo>
                    <a:pt x="125" y="142"/>
                  </a:lnTo>
                  <a:lnTo>
                    <a:pt x="131" y="139"/>
                  </a:lnTo>
                  <a:lnTo>
                    <a:pt x="137" y="136"/>
                  </a:lnTo>
                  <a:lnTo>
                    <a:pt x="142" y="132"/>
                  </a:lnTo>
                  <a:lnTo>
                    <a:pt x="147" y="129"/>
                  </a:lnTo>
                  <a:lnTo>
                    <a:pt x="151" y="124"/>
                  </a:lnTo>
                  <a:lnTo>
                    <a:pt x="154" y="118"/>
                  </a:lnTo>
                  <a:lnTo>
                    <a:pt x="157" y="112"/>
                  </a:lnTo>
                  <a:lnTo>
                    <a:pt x="159" y="106"/>
                  </a:lnTo>
                  <a:lnTo>
                    <a:pt x="160" y="99"/>
                  </a:lnTo>
                  <a:lnTo>
                    <a:pt x="160" y="92"/>
                  </a:lnTo>
                  <a:lnTo>
                    <a:pt x="160" y="85"/>
                  </a:lnTo>
                  <a:lnTo>
                    <a:pt x="159" y="78"/>
                  </a:lnTo>
                  <a:lnTo>
                    <a:pt x="157" y="70"/>
                  </a:lnTo>
                  <a:lnTo>
                    <a:pt x="154" y="63"/>
                  </a:lnTo>
                  <a:lnTo>
                    <a:pt x="151" y="56"/>
                  </a:lnTo>
                  <a:lnTo>
                    <a:pt x="147" y="50"/>
                  </a:lnTo>
                  <a:lnTo>
                    <a:pt x="142" y="43"/>
                  </a:lnTo>
                  <a:lnTo>
                    <a:pt x="137" y="37"/>
                  </a:lnTo>
                  <a:lnTo>
                    <a:pt x="131" y="31"/>
                  </a:lnTo>
                  <a:lnTo>
                    <a:pt x="125" y="25"/>
                  </a:lnTo>
                  <a:lnTo>
                    <a:pt x="119" y="20"/>
                  </a:lnTo>
                  <a:lnTo>
                    <a:pt x="112" y="16"/>
                  </a:lnTo>
                  <a:lnTo>
                    <a:pt x="104" y="11"/>
                  </a:lnTo>
                  <a:lnTo>
                    <a:pt x="96" y="7"/>
                  </a:lnTo>
                  <a:lnTo>
                    <a:pt x="88" y="5"/>
                  </a:lnTo>
                  <a:lnTo>
                    <a:pt x="79" y="3"/>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53" name="Freeform 310">
              <a:extLst>
                <a:ext uri="{FF2B5EF4-FFF2-40B4-BE49-F238E27FC236}">
                  <a16:creationId xmlns:a16="http://schemas.microsoft.com/office/drawing/2014/main" xmlns="" id="{BDE7602F-47B3-4F7C-A04D-327A2655DE4A}"/>
                </a:ext>
              </a:extLst>
            </p:cNvPr>
            <p:cNvSpPr>
              <a:spLocks/>
            </p:cNvSpPr>
            <p:nvPr/>
          </p:nvSpPr>
          <p:spPr bwMode="auto">
            <a:xfrm>
              <a:off x="7821719" y="4566005"/>
              <a:ext cx="53261" cy="48419"/>
            </a:xfrm>
            <a:custGeom>
              <a:avLst/>
              <a:gdLst>
                <a:gd name="T0" fmla="*/ 100 w 221"/>
                <a:gd name="T1" fmla="*/ 1 h 201"/>
                <a:gd name="T2" fmla="*/ 78 w 221"/>
                <a:gd name="T3" fmla="*/ 0 h 201"/>
                <a:gd name="T4" fmla="*/ 58 w 221"/>
                <a:gd name="T5" fmla="*/ 2 h 201"/>
                <a:gd name="T6" fmla="*/ 40 w 221"/>
                <a:gd name="T7" fmla="*/ 9 h 201"/>
                <a:gd name="T8" fmla="*/ 25 w 221"/>
                <a:gd name="T9" fmla="*/ 19 h 201"/>
                <a:gd name="T10" fmla="*/ 13 w 221"/>
                <a:gd name="T11" fmla="*/ 31 h 201"/>
                <a:gd name="T12" fmla="*/ 4 w 221"/>
                <a:gd name="T13" fmla="*/ 46 h 201"/>
                <a:gd name="T14" fmla="*/ 1 w 221"/>
                <a:gd name="T15" fmla="*/ 64 h 201"/>
                <a:gd name="T16" fmla="*/ 1 w 221"/>
                <a:gd name="T17" fmla="*/ 84 h 201"/>
                <a:gd name="T18" fmla="*/ 4 w 221"/>
                <a:gd name="T19" fmla="*/ 105 h 201"/>
                <a:gd name="T20" fmla="*/ 13 w 221"/>
                <a:gd name="T21" fmla="*/ 124 h 201"/>
                <a:gd name="T22" fmla="*/ 25 w 221"/>
                <a:gd name="T23" fmla="*/ 142 h 201"/>
                <a:gd name="T24" fmla="*/ 40 w 221"/>
                <a:gd name="T25" fmla="*/ 158 h 201"/>
                <a:gd name="T26" fmla="*/ 58 w 221"/>
                <a:gd name="T27" fmla="*/ 174 h 201"/>
                <a:gd name="T28" fmla="*/ 78 w 221"/>
                <a:gd name="T29" fmla="*/ 186 h 201"/>
                <a:gd name="T30" fmla="*/ 100 w 221"/>
                <a:gd name="T31" fmla="*/ 195 h 201"/>
                <a:gd name="T32" fmla="*/ 122 w 221"/>
                <a:gd name="T33" fmla="*/ 200 h 201"/>
                <a:gd name="T34" fmla="*/ 144 w 221"/>
                <a:gd name="T35" fmla="*/ 201 h 201"/>
                <a:gd name="T36" fmla="*/ 164 w 221"/>
                <a:gd name="T37" fmla="*/ 199 h 201"/>
                <a:gd name="T38" fmla="*/ 180 w 221"/>
                <a:gd name="T39" fmla="*/ 193 h 201"/>
                <a:gd name="T40" fmla="*/ 196 w 221"/>
                <a:gd name="T41" fmla="*/ 183 h 201"/>
                <a:gd name="T42" fmla="*/ 208 w 221"/>
                <a:gd name="T43" fmla="*/ 170 h 201"/>
                <a:gd name="T44" fmla="*/ 216 w 221"/>
                <a:gd name="T45" fmla="*/ 156 h 201"/>
                <a:gd name="T46" fmla="*/ 221 w 221"/>
                <a:gd name="T47" fmla="*/ 138 h 201"/>
                <a:gd name="T48" fmla="*/ 221 w 221"/>
                <a:gd name="T49" fmla="*/ 118 h 201"/>
                <a:gd name="T50" fmla="*/ 216 w 221"/>
                <a:gd name="T51" fmla="*/ 98 h 201"/>
                <a:gd name="T52" fmla="*/ 208 w 221"/>
                <a:gd name="T53" fmla="*/ 78 h 201"/>
                <a:gd name="T54" fmla="*/ 196 w 221"/>
                <a:gd name="T55" fmla="*/ 59 h 201"/>
                <a:gd name="T56" fmla="*/ 180 w 221"/>
                <a:gd name="T57" fmla="*/ 43 h 201"/>
                <a:gd name="T58" fmla="*/ 164 w 221"/>
                <a:gd name="T59" fmla="*/ 28 h 201"/>
                <a:gd name="T60" fmla="*/ 144 w 221"/>
                <a:gd name="T61" fmla="*/ 17 h 201"/>
                <a:gd name="T62" fmla="*/ 122 w 221"/>
                <a:gd name="T63" fmla="*/ 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1" h="201">
                  <a:moveTo>
                    <a:pt x="110" y="3"/>
                  </a:moveTo>
                  <a:lnTo>
                    <a:pt x="100" y="1"/>
                  </a:lnTo>
                  <a:lnTo>
                    <a:pt x="88" y="0"/>
                  </a:lnTo>
                  <a:lnTo>
                    <a:pt x="78" y="0"/>
                  </a:lnTo>
                  <a:lnTo>
                    <a:pt x="67" y="1"/>
                  </a:lnTo>
                  <a:lnTo>
                    <a:pt x="58" y="2"/>
                  </a:lnTo>
                  <a:lnTo>
                    <a:pt x="48" y="6"/>
                  </a:lnTo>
                  <a:lnTo>
                    <a:pt x="40" y="9"/>
                  </a:lnTo>
                  <a:lnTo>
                    <a:pt x="32" y="13"/>
                  </a:lnTo>
                  <a:lnTo>
                    <a:pt x="25" y="19"/>
                  </a:lnTo>
                  <a:lnTo>
                    <a:pt x="19" y="25"/>
                  </a:lnTo>
                  <a:lnTo>
                    <a:pt x="13" y="31"/>
                  </a:lnTo>
                  <a:lnTo>
                    <a:pt x="8" y="38"/>
                  </a:lnTo>
                  <a:lnTo>
                    <a:pt x="4" y="46"/>
                  </a:lnTo>
                  <a:lnTo>
                    <a:pt x="2" y="55"/>
                  </a:lnTo>
                  <a:lnTo>
                    <a:pt x="1" y="64"/>
                  </a:lnTo>
                  <a:lnTo>
                    <a:pt x="0" y="74"/>
                  </a:lnTo>
                  <a:lnTo>
                    <a:pt x="1" y="84"/>
                  </a:lnTo>
                  <a:lnTo>
                    <a:pt x="2" y="94"/>
                  </a:lnTo>
                  <a:lnTo>
                    <a:pt x="4" y="105"/>
                  </a:lnTo>
                  <a:lnTo>
                    <a:pt x="8" y="114"/>
                  </a:lnTo>
                  <a:lnTo>
                    <a:pt x="13" y="124"/>
                  </a:lnTo>
                  <a:lnTo>
                    <a:pt x="19" y="133"/>
                  </a:lnTo>
                  <a:lnTo>
                    <a:pt x="25" y="142"/>
                  </a:lnTo>
                  <a:lnTo>
                    <a:pt x="32" y="150"/>
                  </a:lnTo>
                  <a:lnTo>
                    <a:pt x="40" y="158"/>
                  </a:lnTo>
                  <a:lnTo>
                    <a:pt x="48" y="167"/>
                  </a:lnTo>
                  <a:lnTo>
                    <a:pt x="58" y="174"/>
                  </a:lnTo>
                  <a:lnTo>
                    <a:pt x="67" y="180"/>
                  </a:lnTo>
                  <a:lnTo>
                    <a:pt x="78" y="186"/>
                  </a:lnTo>
                  <a:lnTo>
                    <a:pt x="88" y="190"/>
                  </a:lnTo>
                  <a:lnTo>
                    <a:pt x="100" y="195"/>
                  </a:lnTo>
                  <a:lnTo>
                    <a:pt x="110" y="198"/>
                  </a:lnTo>
                  <a:lnTo>
                    <a:pt x="122" y="200"/>
                  </a:lnTo>
                  <a:lnTo>
                    <a:pt x="133" y="201"/>
                  </a:lnTo>
                  <a:lnTo>
                    <a:pt x="144" y="201"/>
                  </a:lnTo>
                  <a:lnTo>
                    <a:pt x="153" y="201"/>
                  </a:lnTo>
                  <a:lnTo>
                    <a:pt x="164" y="199"/>
                  </a:lnTo>
                  <a:lnTo>
                    <a:pt x="172" y="196"/>
                  </a:lnTo>
                  <a:lnTo>
                    <a:pt x="180" y="193"/>
                  </a:lnTo>
                  <a:lnTo>
                    <a:pt x="189" y="188"/>
                  </a:lnTo>
                  <a:lnTo>
                    <a:pt x="196" y="183"/>
                  </a:lnTo>
                  <a:lnTo>
                    <a:pt x="202" y="177"/>
                  </a:lnTo>
                  <a:lnTo>
                    <a:pt x="208" y="170"/>
                  </a:lnTo>
                  <a:lnTo>
                    <a:pt x="213" y="163"/>
                  </a:lnTo>
                  <a:lnTo>
                    <a:pt x="216" y="156"/>
                  </a:lnTo>
                  <a:lnTo>
                    <a:pt x="218" y="146"/>
                  </a:lnTo>
                  <a:lnTo>
                    <a:pt x="221" y="138"/>
                  </a:lnTo>
                  <a:lnTo>
                    <a:pt x="221" y="127"/>
                  </a:lnTo>
                  <a:lnTo>
                    <a:pt x="221" y="118"/>
                  </a:lnTo>
                  <a:lnTo>
                    <a:pt x="218" y="107"/>
                  </a:lnTo>
                  <a:lnTo>
                    <a:pt x="216" y="98"/>
                  </a:lnTo>
                  <a:lnTo>
                    <a:pt x="213" y="88"/>
                  </a:lnTo>
                  <a:lnTo>
                    <a:pt x="208" y="78"/>
                  </a:lnTo>
                  <a:lnTo>
                    <a:pt x="202" y="69"/>
                  </a:lnTo>
                  <a:lnTo>
                    <a:pt x="196" y="59"/>
                  </a:lnTo>
                  <a:lnTo>
                    <a:pt x="189" y="51"/>
                  </a:lnTo>
                  <a:lnTo>
                    <a:pt x="180" y="43"/>
                  </a:lnTo>
                  <a:lnTo>
                    <a:pt x="172" y="36"/>
                  </a:lnTo>
                  <a:lnTo>
                    <a:pt x="164" y="28"/>
                  </a:lnTo>
                  <a:lnTo>
                    <a:pt x="153" y="21"/>
                  </a:lnTo>
                  <a:lnTo>
                    <a:pt x="144" y="17"/>
                  </a:lnTo>
                  <a:lnTo>
                    <a:pt x="133" y="11"/>
                  </a:lnTo>
                  <a:lnTo>
                    <a:pt x="122" y="7"/>
                  </a:lnTo>
                  <a:lnTo>
                    <a:pt x="110" y="3"/>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54" name="Freeform 311">
              <a:extLst>
                <a:ext uri="{FF2B5EF4-FFF2-40B4-BE49-F238E27FC236}">
                  <a16:creationId xmlns:a16="http://schemas.microsoft.com/office/drawing/2014/main" xmlns="" id="{9E83B542-C422-4EA0-89CE-5E0BF3D20A8A}"/>
                </a:ext>
              </a:extLst>
            </p:cNvPr>
            <p:cNvSpPr>
              <a:spLocks/>
            </p:cNvSpPr>
            <p:nvPr/>
          </p:nvSpPr>
          <p:spPr bwMode="auto">
            <a:xfrm>
              <a:off x="7819298" y="4567216"/>
              <a:ext cx="48419" cy="50839"/>
            </a:xfrm>
            <a:custGeom>
              <a:avLst/>
              <a:gdLst>
                <a:gd name="T0" fmla="*/ 51 w 199"/>
                <a:gd name="T1" fmla="*/ 0 h 210"/>
                <a:gd name="T2" fmla="*/ 0 w 199"/>
                <a:gd name="T3" fmla="*/ 30 h 210"/>
                <a:gd name="T4" fmla="*/ 149 w 199"/>
                <a:gd name="T5" fmla="*/ 210 h 210"/>
                <a:gd name="T6" fmla="*/ 199 w 199"/>
                <a:gd name="T7" fmla="*/ 181 h 210"/>
                <a:gd name="T8" fmla="*/ 51 w 199"/>
                <a:gd name="T9" fmla="*/ 0 h 210"/>
              </a:gdLst>
              <a:ahLst/>
              <a:cxnLst>
                <a:cxn ang="0">
                  <a:pos x="T0" y="T1"/>
                </a:cxn>
                <a:cxn ang="0">
                  <a:pos x="T2" y="T3"/>
                </a:cxn>
                <a:cxn ang="0">
                  <a:pos x="T4" y="T5"/>
                </a:cxn>
                <a:cxn ang="0">
                  <a:pos x="T6" y="T7"/>
                </a:cxn>
                <a:cxn ang="0">
                  <a:pos x="T8" y="T9"/>
                </a:cxn>
              </a:cxnLst>
              <a:rect l="0" t="0" r="r" b="b"/>
              <a:pathLst>
                <a:path w="199" h="210">
                  <a:moveTo>
                    <a:pt x="51" y="0"/>
                  </a:moveTo>
                  <a:lnTo>
                    <a:pt x="0" y="30"/>
                  </a:lnTo>
                  <a:lnTo>
                    <a:pt x="149" y="210"/>
                  </a:lnTo>
                  <a:lnTo>
                    <a:pt x="199" y="181"/>
                  </a:lnTo>
                  <a:lnTo>
                    <a:pt x="51" y="0"/>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55" name="Freeform 312">
              <a:extLst>
                <a:ext uri="{FF2B5EF4-FFF2-40B4-BE49-F238E27FC236}">
                  <a16:creationId xmlns:a16="http://schemas.microsoft.com/office/drawing/2014/main" xmlns="" id="{EC239176-12E1-4A12-B3F8-D6F5226AAAEF}"/>
                </a:ext>
              </a:extLst>
            </p:cNvPr>
            <p:cNvSpPr>
              <a:spLocks/>
            </p:cNvSpPr>
            <p:nvPr/>
          </p:nvSpPr>
          <p:spPr bwMode="auto">
            <a:xfrm>
              <a:off x="7810825" y="4572057"/>
              <a:ext cx="54471" cy="48419"/>
            </a:xfrm>
            <a:custGeom>
              <a:avLst/>
              <a:gdLst>
                <a:gd name="T0" fmla="*/ 100 w 221"/>
                <a:gd name="T1" fmla="*/ 1 h 201"/>
                <a:gd name="T2" fmla="*/ 77 w 221"/>
                <a:gd name="T3" fmla="*/ 0 h 201"/>
                <a:gd name="T4" fmla="*/ 58 w 221"/>
                <a:gd name="T5" fmla="*/ 2 h 201"/>
                <a:gd name="T6" fmla="*/ 40 w 221"/>
                <a:gd name="T7" fmla="*/ 8 h 201"/>
                <a:gd name="T8" fmla="*/ 25 w 221"/>
                <a:gd name="T9" fmla="*/ 18 h 201"/>
                <a:gd name="T10" fmla="*/ 13 w 221"/>
                <a:gd name="T11" fmla="*/ 31 h 201"/>
                <a:gd name="T12" fmla="*/ 5 w 221"/>
                <a:gd name="T13" fmla="*/ 46 h 201"/>
                <a:gd name="T14" fmla="*/ 0 w 221"/>
                <a:gd name="T15" fmla="*/ 64 h 201"/>
                <a:gd name="T16" fmla="*/ 0 w 221"/>
                <a:gd name="T17" fmla="*/ 84 h 201"/>
                <a:gd name="T18" fmla="*/ 5 w 221"/>
                <a:gd name="T19" fmla="*/ 103 h 201"/>
                <a:gd name="T20" fmla="*/ 13 w 221"/>
                <a:gd name="T21" fmla="*/ 124 h 201"/>
                <a:gd name="T22" fmla="*/ 25 w 221"/>
                <a:gd name="T23" fmla="*/ 142 h 201"/>
                <a:gd name="T24" fmla="*/ 40 w 221"/>
                <a:gd name="T25" fmla="*/ 158 h 201"/>
                <a:gd name="T26" fmla="*/ 58 w 221"/>
                <a:gd name="T27" fmla="*/ 174 h 201"/>
                <a:gd name="T28" fmla="*/ 77 w 221"/>
                <a:gd name="T29" fmla="*/ 186 h 201"/>
                <a:gd name="T30" fmla="*/ 100 w 221"/>
                <a:gd name="T31" fmla="*/ 194 h 201"/>
                <a:gd name="T32" fmla="*/ 122 w 221"/>
                <a:gd name="T33" fmla="*/ 200 h 201"/>
                <a:gd name="T34" fmla="*/ 144 w 221"/>
                <a:gd name="T35" fmla="*/ 201 h 201"/>
                <a:gd name="T36" fmla="*/ 163 w 221"/>
                <a:gd name="T37" fmla="*/ 199 h 201"/>
                <a:gd name="T38" fmla="*/ 181 w 221"/>
                <a:gd name="T39" fmla="*/ 193 h 201"/>
                <a:gd name="T40" fmla="*/ 196 w 221"/>
                <a:gd name="T41" fmla="*/ 183 h 201"/>
                <a:gd name="T42" fmla="*/ 208 w 221"/>
                <a:gd name="T43" fmla="*/ 170 h 201"/>
                <a:gd name="T44" fmla="*/ 216 w 221"/>
                <a:gd name="T45" fmla="*/ 155 h 201"/>
                <a:gd name="T46" fmla="*/ 221 w 221"/>
                <a:gd name="T47" fmla="*/ 137 h 201"/>
                <a:gd name="T48" fmla="*/ 221 w 221"/>
                <a:gd name="T49" fmla="*/ 118 h 201"/>
                <a:gd name="T50" fmla="*/ 216 w 221"/>
                <a:gd name="T51" fmla="*/ 98 h 201"/>
                <a:gd name="T52" fmla="*/ 208 w 221"/>
                <a:gd name="T53" fmla="*/ 78 h 201"/>
                <a:gd name="T54" fmla="*/ 196 w 221"/>
                <a:gd name="T55" fmla="*/ 59 h 201"/>
                <a:gd name="T56" fmla="*/ 181 w 221"/>
                <a:gd name="T57" fmla="*/ 43 h 201"/>
                <a:gd name="T58" fmla="*/ 163 w 221"/>
                <a:gd name="T59" fmla="*/ 28 h 201"/>
                <a:gd name="T60" fmla="*/ 144 w 221"/>
                <a:gd name="T61" fmla="*/ 17 h 201"/>
                <a:gd name="T62" fmla="*/ 122 w 221"/>
                <a:gd name="T63" fmla="*/ 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1" h="201">
                  <a:moveTo>
                    <a:pt x="110" y="3"/>
                  </a:moveTo>
                  <a:lnTo>
                    <a:pt x="100" y="1"/>
                  </a:lnTo>
                  <a:lnTo>
                    <a:pt x="88" y="0"/>
                  </a:lnTo>
                  <a:lnTo>
                    <a:pt x="77" y="0"/>
                  </a:lnTo>
                  <a:lnTo>
                    <a:pt x="68" y="1"/>
                  </a:lnTo>
                  <a:lnTo>
                    <a:pt x="58" y="2"/>
                  </a:lnTo>
                  <a:lnTo>
                    <a:pt x="49" y="5"/>
                  </a:lnTo>
                  <a:lnTo>
                    <a:pt x="40" y="8"/>
                  </a:lnTo>
                  <a:lnTo>
                    <a:pt x="32" y="13"/>
                  </a:lnTo>
                  <a:lnTo>
                    <a:pt x="25" y="18"/>
                  </a:lnTo>
                  <a:lnTo>
                    <a:pt x="19" y="24"/>
                  </a:lnTo>
                  <a:lnTo>
                    <a:pt x="13" y="31"/>
                  </a:lnTo>
                  <a:lnTo>
                    <a:pt x="8" y="38"/>
                  </a:lnTo>
                  <a:lnTo>
                    <a:pt x="5" y="46"/>
                  </a:lnTo>
                  <a:lnTo>
                    <a:pt x="2" y="55"/>
                  </a:lnTo>
                  <a:lnTo>
                    <a:pt x="0" y="64"/>
                  </a:lnTo>
                  <a:lnTo>
                    <a:pt x="0" y="74"/>
                  </a:lnTo>
                  <a:lnTo>
                    <a:pt x="0" y="84"/>
                  </a:lnTo>
                  <a:lnTo>
                    <a:pt x="2" y="94"/>
                  </a:lnTo>
                  <a:lnTo>
                    <a:pt x="5" y="103"/>
                  </a:lnTo>
                  <a:lnTo>
                    <a:pt x="8" y="114"/>
                  </a:lnTo>
                  <a:lnTo>
                    <a:pt x="13" y="124"/>
                  </a:lnTo>
                  <a:lnTo>
                    <a:pt x="19" y="133"/>
                  </a:lnTo>
                  <a:lnTo>
                    <a:pt x="25" y="142"/>
                  </a:lnTo>
                  <a:lnTo>
                    <a:pt x="32" y="150"/>
                  </a:lnTo>
                  <a:lnTo>
                    <a:pt x="40" y="158"/>
                  </a:lnTo>
                  <a:lnTo>
                    <a:pt x="49" y="167"/>
                  </a:lnTo>
                  <a:lnTo>
                    <a:pt x="58" y="174"/>
                  </a:lnTo>
                  <a:lnTo>
                    <a:pt x="68" y="180"/>
                  </a:lnTo>
                  <a:lnTo>
                    <a:pt x="77" y="186"/>
                  </a:lnTo>
                  <a:lnTo>
                    <a:pt x="88" y="190"/>
                  </a:lnTo>
                  <a:lnTo>
                    <a:pt x="100" y="194"/>
                  </a:lnTo>
                  <a:lnTo>
                    <a:pt x="110" y="198"/>
                  </a:lnTo>
                  <a:lnTo>
                    <a:pt x="122" y="200"/>
                  </a:lnTo>
                  <a:lnTo>
                    <a:pt x="133" y="201"/>
                  </a:lnTo>
                  <a:lnTo>
                    <a:pt x="144" y="201"/>
                  </a:lnTo>
                  <a:lnTo>
                    <a:pt x="153" y="201"/>
                  </a:lnTo>
                  <a:lnTo>
                    <a:pt x="163" y="199"/>
                  </a:lnTo>
                  <a:lnTo>
                    <a:pt x="172" y="196"/>
                  </a:lnTo>
                  <a:lnTo>
                    <a:pt x="181" y="193"/>
                  </a:lnTo>
                  <a:lnTo>
                    <a:pt x="189" y="188"/>
                  </a:lnTo>
                  <a:lnTo>
                    <a:pt x="196" y="183"/>
                  </a:lnTo>
                  <a:lnTo>
                    <a:pt x="202" y="177"/>
                  </a:lnTo>
                  <a:lnTo>
                    <a:pt x="208" y="170"/>
                  </a:lnTo>
                  <a:lnTo>
                    <a:pt x="213" y="163"/>
                  </a:lnTo>
                  <a:lnTo>
                    <a:pt x="216" y="155"/>
                  </a:lnTo>
                  <a:lnTo>
                    <a:pt x="219" y="146"/>
                  </a:lnTo>
                  <a:lnTo>
                    <a:pt x="221" y="137"/>
                  </a:lnTo>
                  <a:lnTo>
                    <a:pt x="221" y="127"/>
                  </a:lnTo>
                  <a:lnTo>
                    <a:pt x="221" y="118"/>
                  </a:lnTo>
                  <a:lnTo>
                    <a:pt x="219" y="107"/>
                  </a:lnTo>
                  <a:lnTo>
                    <a:pt x="216" y="98"/>
                  </a:lnTo>
                  <a:lnTo>
                    <a:pt x="213" y="88"/>
                  </a:lnTo>
                  <a:lnTo>
                    <a:pt x="208" y="78"/>
                  </a:lnTo>
                  <a:lnTo>
                    <a:pt x="202" y="69"/>
                  </a:lnTo>
                  <a:lnTo>
                    <a:pt x="196" y="59"/>
                  </a:lnTo>
                  <a:lnTo>
                    <a:pt x="189" y="51"/>
                  </a:lnTo>
                  <a:lnTo>
                    <a:pt x="181" y="43"/>
                  </a:lnTo>
                  <a:lnTo>
                    <a:pt x="172" y="36"/>
                  </a:lnTo>
                  <a:lnTo>
                    <a:pt x="163" y="28"/>
                  </a:lnTo>
                  <a:lnTo>
                    <a:pt x="153" y="21"/>
                  </a:lnTo>
                  <a:lnTo>
                    <a:pt x="144" y="17"/>
                  </a:lnTo>
                  <a:lnTo>
                    <a:pt x="133" y="11"/>
                  </a:lnTo>
                  <a:lnTo>
                    <a:pt x="122" y="7"/>
                  </a:lnTo>
                  <a:lnTo>
                    <a:pt x="110" y="3"/>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56" name="Freeform 313">
              <a:extLst>
                <a:ext uri="{FF2B5EF4-FFF2-40B4-BE49-F238E27FC236}">
                  <a16:creationId xmlns:a16="http://schemas.microsoft.com/office/drawing/2014/main" xmlns="" id="{C38AB465-907D-4F0F-B332-A03DA648BC66}"/>
                </a:ext>
              </a:extLst>
            </p:cNvPr>
            <p:cNvSpPr>
              <a:spLocks/>
            </p:cNvSpPr>
            <p:nvPr/>
          </p:nvSpPr>
          <p:spPr bwMode="auto">
            <a:xfrm>
              <a:off x="7818088" y="4578109"/>
              <a:ext cx="39946" cy="36314"/>
            </a:xfrm>
            <a:custGeom>
              <a:avLst/>
              <a:gdLst>
                <a:gd name="T0" fmla="*/ 72 w 161"/>
                <a:gd name="T1" fmla="*/ 1 h 147"/>
                <a:gd name="T2" fmla="*/ 57 w 161"/>
                <a:gd name="T3" fmla="*/ 0 h 147"/>
                <a:gd name="T4" fmla="*/ 42 w 161"/>
                <a:gd name="T5" fmla="*/ 3 h 147"/>
                <a:gd name="T6" fmla="*/ 29 w 161"/>
                <a:gd name="T7" fmla="*/ 7 h 147"/>
                <a:gd name="T8" fmla="*/ 19 w 161"/>
                <a:gd name="T9" fmla="*/ 13 h 147"/>
                <a:gd name="T10" fmla="*/ 10 w 161"/>
                <a:gd name="T11" fmla="*/ 23 h 147"/>
                <a:gd name="T12" fmla="*/ 3 w 161"/>
                <a:gd name="T13" fmla="*/ 34 h 147"/>
                <a:gd name="T14" fmla="*/ 1 w 161"/>
                <a:gd name="T15" fmla="*/ 47 h 147"/>
                <a:gd name="T16" fmla="*/ 1 w 161"/>
                <a:gd name="T17" fmla="*/ 61 h 147"/>
                <a:gd name="T18" fmla="*/ 3 w 161"/>
                <a:gd name="T19" fmla="*/ 76 h 147"/>
                <a:gd name="T20" fmla="*/ 10 w 161"/>
                <a:gd name="T21" fmla="*/ 90 h 147"/>
                <a:gd name="T22" fmla="*/ 19 w 161"/>
                <a:gd name="T23" fmla="*/ 104 h 147"/>
                <a:gd name="T24" fmla="*/ 29 w 161"/>
                <a:gd name="T25" fmla="*/ 116 h 147"/>
                <a:gd name="T26" fmla="*/ 42 w 161"/>
                <a:gd name="T27" fmla="*/ 126 h 147"/>
                <a:gd name="T28" fmla="*/ 57 w 161"/>
                <a:gd name="T29" fmla="*/ 135 h 147"/>
                <a:gd name="T30" fmla="*/ 72 w 161"/>
                <a:gd name="T31" fmla="*/ 142 h 147"/>
                <a:gd name="T32" fmla="*/ 89 w 161"/>
                <a:gd name="T33" fmla="*/ 146 h 147"/>
                <a:gd name="T34" fmla="*/ 104 w 161"/>
                <a:gd name="T35" fmla="*/ 147 h 147"/>
                <a:gd name="T36" fmla="*/ 118 w 161"/>
                <a:gd name="T37" fmla="*/ 144 h 147"/>
                <a:gd name="T38" fmla="*/ 132 w 161"/>
                <a:gd name="T39" fmla="*/ 141 h 147"/>
                <a:gd name="T40" fmla="*/ 142 w 161"/>
                <a:gd name="T41" fmla="*/ 134 h 147"/>
                <a:gd name="T42" fmla="*/ 152 w 161"/>
                <a:gd name="T43" fmla="*/ 124 h 147"/>
                <a:gd name="T44" fmla="*/ 158 w 161"/>
                <a:gd name="T45" fmla="*/ 113 h 147"/>
                <a:gd name="T46" fmla="*/ 160 w 161"/>
                <a:gd name="T47" fmla="*/ 100 h 147"/>
                <a:gd name="T48" fmla="*/ 160 w 161"/>
                <a:gd name="T49" fmla="*/ 86 h 147"/>
                <a:gd name="T50" fmla="*/ 158 w 161"/>
                <a:gd name="T51" fmla="*/ 72 h 147"/>
                <a:gd name="T52" fmla="*/ 152 w 161"/>
                <a:gd name="T53" fmla="*/ 57 h 147"/>
                <a:gd name="T54" fmla="*/ 142 w 161"/>
                <a:gd name="T55" fmla="*/ 44 h 147"/>
                <a:gd name="T56" fmla="*/ 132 w 161"/>
                <a:gd name="T57" fmla="*/ 31 h 147"/>
                <a:gd name="T58" fmla="*/ 118 w 161"/>
                <a:gd name="T59" fmla="*/ 21 h 147"/>
                <a:gd name="T60" fmla="*/ 104 w 161"/>
                <a:gd name="T61" fmla="*/ 12 h 147"/>
                <a:gd name="T62" fmla="*/ 89 w 161"/>
                <a:gd name="T63" fmla="*/ 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7">
                  <a:moveTo>
                    <a:pt x="80" y="3"/>
                  </a:moveTo>
                  <a:lnTo>
                    <a:pt x="72" y="1"/>
                  </a:lnTo>
                  <a:lnTo>
                    <a:pt x="64" y="0"/>
                  </a:lnTo>
                  <a:lnTo>
                    <a:pt x="57" y="0"/>
                  </a:lnTo>
                  <a:lnTo>
                    <a:pt x="49" y="1"/>
                  </a:lnTo>
                  <a:lnTo>
                    <a:pt x="42" y="3"/>
                  </a:lnTo>
                  <a:lnTo>
                    <a:pt x="35" y="4"/>
                  </a:lnTo>
                  <a:lnTo>
                    <a:pt x="29" y="7"/>
                  </a:lnTo>
                  <a:lnTo>
                    <a:pt x="23" y="10"/>
                  </a:lnTo>
                  <a:lnTo>
                    <a:pt x="19" y="13"/>
                  </a:lnTo>
                  <a:lnTo>
                    <a:pt x="14" y="18"/>
                  </a:lnTo>
                  <a:lnTo>
                    <a:pt x="10" y="23"/>
                  </a:lnTo>
                  <a:lnTo>
                    <a:pt x="7" y="29"/>
                  </a:lnTo>
                  <a:lnTo>
                    <a:pt x="3" y="34"/>
                  </a:lnTo>
                  <a:lnTo>
                    <a:pt x="2" y="41"/>
                  </a:lnTo>
                  <a:lnTo>
                    <a:pt x="1" y="47"/>
                  </a:lnTo>
                  <a:lnTo>
                    <a:pt x="0" y="54"/>
                  </a:lnTo>
                  <a:lnTo>
                    <a:pt x="1" y="61"/>
                  </a:lnTo>
                  <a:lnTo>
                    <a:pt x="2" y="69"/>
                  </a:lnTo>
                  <a:lnTo>
                    <a:pt x="3" y="76"/>
                  </a:lnTo>
                  <a:lnTo>
                    <a:pt x="7" y="84"/>
                  </a:lnTo>
                  <a:lnTo>
                    <a:pt x="10" y="90"/>
                  </a:lnTo>
                  <a:lnTo>
                    <a:pt x="14" y="97"/>
                  </a:lnTo>
                  <a:lnTo>
                    <a:pt x="19" y="104"/>
                  </a:lnTo>
                  <a:lnTo>
                    <a:pt x="23" y="110"/>
                  </a:lnTo>
                  <a:lnTo>
                    <a:pt x="29" y="116"/>
                  </a:lnTo>
                  <a:lnTo>
                    <a:pt x="35" y="122"/>
                  </a:lnTo>
                  <a:lnTo>
                    <a:pt x="42" y="126"/>
                  </a:lnTo>
                  <a:lnTo>
                    <a:pt x="49" y="131"/>
                  </a:lnTo>
                  <a:lnTo>
                    <a:pt x="57" y="135"/>
                  </a:lnTo>
                  <a:lnTo>
                    <a:pt x="64" y="138"/>
                  </a:lnTo>
                  <a:lnTo>
                    <a:pt x="72" y="142"/>
                  </a:lnTo>
                  <a:lnTo>
                    <a:pt x="80" y="144"/>
                  </a:lnTo>
                  <a:lnTo>
                    <a:pt x="89" y="146"/>
                  </a:lnTo>
                  <a:lnTo>
                    <a:pt x="97" y="147"/>
                  </a:lnTo>
                  <a:lnTo>
                    <a:pt x="104" y="147"/>
                  </a:lnTo>
                  <a:lnTo>
                    <a:pt x="111" y="147"/>
                  </a:lnTo>
                  <a:lnTo>
                    <a:pt x="118" y="144"/>
                  </a:lnTo>
                  <a:lnTo>
                    <a:pt x="126" y="143"/>
                  </a:lnTo>
                  <a:lnTo>
                    <a:pt x="132" y="141"/>
                  </a:lnTo>
                  <a:lnTo>
                    <a:pt x="138" y="137"/>
                  </a:lnTo>
                  <a:lnTo>
                    <a:pt x="142" y="134"/>
                  </a:lnTo>
                  <a:lnTo>
                    <a:pt x="147" y="129"/>
                  </a:lnTo>
                  <a:lnTo>
                    <a:pt x="152" y="124"/>
                  </a:lnTo>
                  <a:lnTo>
                    <a:pt x="154" y="119"/>
                  </a:lnTo>
                  <a:lnTo>
                    <a:pt x="158" y="113"/>
                  </a:lnTo>
                  <a:lnTo>
                    <a:pt x="159" y="107"/>
                  </a:lnTo>
                  <a:lnTo>
                    <a:pt x="160" y="100"/>
                  </a:lnTo>
                  <a:lnTo>
                    <a:pt x="161" y="93"/>
                  </a:lnTo>
                  <a:lnTo>
                    <a:pt x="160" y="86"/>
                  </a:lnTo>
                  <a:lnTo>
                    <a:pt x="159" y="79"/>
                  </a:lnTo>
                  <a:lnTo>
                    <a:pt x="158" y="72"/>
                  </a:lnTo>
                  <a:lnTo>
                    <a:pt x="154" y="65"/>
                  </a:lnTo>
                  <a:lnTo>
                    <a:pt x="152" y="57"/>
                  </a:lnTo>
                  <a:lnTo>
                    <a:pt x="147" y="50"/>
                  </a:lnTo>
                  <a:lnTo>
                    <a:pt x="142" y="44"/>
                  </a:lnTo>
                  <a:lnTo>
                    <a:pt x="138" y="37"/>
                  </a:lnTo>
                  <a:lnTo>
                    <a:pt x="132" y="31"/>
                  </a:lnTo>
                  <a:lnTo>
                    <a:pt x="126" y="26"/>
                  </a:lnTo>
                  <a:lnTo>
                    <a:pt x="118" y="21"/>
                  </a:lnTo>
                  <a:lnTo>
                    <a:pt x="111" y="16"/>
                  </a:lnTo>
                  <a:lnTo>
                    <a:pt x="104" y="12"/>
                  </a:lnTo>
                  <a:lnTo>
                    <a:pt x="97" y="9"/>
                  </a:lnTo>
                  <a:lnTo>
                    <a:pt x="89" y="5"/>
                  </a:lnTo>
                  <a:lnTo>
                    <a:pt x="80" y="3"/>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57" name="Freeform 314">
              <a:extLst>
                <a:ext uri="{FF2B5EF4-FFF2-40B4-BE49-F238E27FC236}">
                  <a16:creationId xmlns:a16="http://schemas.microsoft.com/office/drawing/2014/main" xmlns="" id="{53772727-44F0-41A7-8112-1C9BB26C3FAA}"/>
                </a:ext>
              </a:extLst>
            </p:cNvPr>
            <p:cNvSpPr>
              <a:spLocks/>
            </p:cNvSpPr>
            <p:nvPr/>
          </p:nvSpPr>
          <p:spPr bwMode="auto">
            <a:xfrm>
              <a:off x="7810826" y="4509114"/>
              <a:ext cx="324404" cy="220304"/>
            </a:xfrm>
            <a:custGeom>
              <a:avLst/>
              <a:gdLst>
                <a:gd name="T0" fmla="*/ 25 w 1338"/>
                <a:gd name="T1" fmla="*/ 77 h 909"/>
                <a:gd name="T2" fmla="*/ 45 w 1338"/>
                <a:gd name="T3" fmla="*/ 51 h 909"/>
                <a:gd name="T4" fmla="*/ 69 w 1338"/>
                <a:gd name="T5" fmla="*/ 29 h 909"/>
                <a:gd name="T6" fmla="*/ 96 w 1338"/>
                <a:gd name="T7" fmla="*/ 14 h 909"/>
                <a:gd name="T8" fmla="*/ 126 w 1338"/>
                <a:gd name="T9" fmla="*/ 4 h 909"/>
                <a:gd name="T10" fmla="*/ 157 w 1338"/>
                <a:gd name="T11" fmla="*/ 0 h 909"/>
                <a:gd name="T12" fmla="*/ 188 w 1338"/>
                <a:gd name="T13" fmla="*/ 2 h 909"/>
                <a:gd name="T14" fmla="*/ 220 w 1338"/>
                <a:gd name="T15" fmla="*/ 9 h 909"/>
                <a:gd name="T16" fmla="*/ 249 w 1338"/>
                <a:gd name="T17" fmla="*/ 23 h 909"/>
                <a:gd name="T18" fmla="*/ 1273 w 1338"/>
                <a:gd name="T19" fmla="*/ 616 h 909"/>
                <a:gd name="T20" fmla="*/ 1297 w 1338"/>
                <a:gd name="T21" fmla="*/ 638 h 909"/>
                <a:gd name="T22" fmla="*/ 1316 w 1338"/>
                <a:gd name="T23" fmla="*/ 664 h 909"/>
                <a:gd name="T24" fmla="*/ 1329 w 1338"/>
                <a:gd name="T25" fmla="*/ 692 h 909"/>
                <a:gd name="T26" fmla="*/ 1336 w 1338"/>
                <a:gd name="T27" fmla="*/ 723 h 909"/>
                <a:gd name="T28" fmla="*/ 1338 w 1338"/>
                <a:gd name="T29" fmla="*/ 756 h 909"/>
                <a:gd name="T30" fmla="*/ 1333 w 1338"/>
                <a:gd name="T31" fmla="*/ 787 h 909"/>
                <a:gd name="T32" fmla="*/ 1321 w 1338"/>
                <a:gd name="T33" fmla="*/ 817 h 909"/>
                <a:gd name="T34" fmla="*/ 1314 w 1338"/>
                <a:gd name="T35" fmla="*/ 832 h 909"/>
                <a:gd name="T36" fmla="*/ 1294 w 1338"/>
                <a:gd name="T37" fmla="*/ 858 h 909"/>
                <a:gd name="T38" fmla="*/ 1270 w 1338"/>
                <a:gd name="T39" fmla="*/ 879 h 909"/>
                <a:gd name="T40" fmla="*/ 1243 w 1338"/>
                <a:gd name="T41" fmla="*/ 895 h 909"/>
                <a:gd name="T42" fmla="*/ 1213 w 1338"/>
                <a:gd name="T43" fmla="*/ 904 h 909"/>
                <a:gd name="T44" fmla="*/ 1182 w 1338"/>
                <a:gd name="T45" fmla="*/ 909 h 909"/>
                <a:gd name="T46" fmla="*/ 1150 w 1338"/>
                <a:gd name="T47" fmla="*/ 908 h 909"/>
                <a:gd name="T48" fmla="*/ 1119 w 1338"/>
                <a:gd name="T49" fmla="*/ 900 h 909"/>
                <a:gd name="T50" fmla="*/ 1088 w 1338"/>
                <a:gd name="T51" fmla="*/ 887 h 909"/>
                <a:gd name="T52" fmla="*/ 64 w 1338"/>
                <a:gd name="T53" fmla="*/ 292 h 909"/>
                <a:gd name="T54" fmla="*/ 40 w 1338"/>
                <a:gd name="T55" fmla="*/ 271 h 909"/>
                <a:gd name="T56" fmla="*/ 21 w 1338"/>
                <a:gd name="T57" fmla="*/ 245 h 909"/>
                <a:gd name="T58" fmla="*/ 9 w 1338"/>
                <a:gd name="T59" fmla="*/ 216 h 909"/>
                <a:gd name="T60" fmla="*/ 2 w 1338"/>
                <a:gd name="T61" fmla="*/ 185 h 909"/>
                <a:gd name="T62" fmla="*/ 1 w 1338"/>
                <a:gd name="T63" fmla="*/ 154 h 909"/>
                <a:gd name="T64" fmla="*/ 6 w 1338"/>
                <a:gd name="T65" fmla="*/ 122 h 909"/>
                <a:gd name="T66" fmla="*/ 16 w 1338"/>
                <a:gd name="T67" fmla="*/ 91 h 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38" h="909">
                  <a:moveTo>
                    <a:pt x="25" y="77"/>
                  </a:moveTo>
                  <a:lnTo>
                    <a:pt x="25" y="77"/>
                  </a:lnTo>
                  <a:lnTo>
                    <a:pt x="34" y="63"/>
                  </a:lnTo>
                  <a:lnTo>
                    <a:pt x="45" y="51"/>
                  </a:lnTo>
                  <a:lnTo>
                    <a:pt x="56" y="40"/>
                  </a:lnTo>
                  <a:lnTo>
                    <a:pt x="69" y="29"/>
                  </a:lnTo>
                  <a:lnTo>
                    <a:pt x="82" y="21"/>
                  </a:lnTo>
                  <a:lnTo>
                    <a:pt x="96" y="14"/>
                  </a:lnTo>
                  <a:lnTo>
                    <a:pt x="110" y="9"/>
                  </a:lnTo>
                  <a:lnTo>
                    <a:pt x="126" y="4"/>
                  </a:lnTo>
                  <a:lnTo>
                    <a:pt x="140" y="2"/>
                  </a:lnTo>
                  <a:lnTo>
                    <a:pt x="157" y="0"/>
                  </a:lnTo>
                  <a:lnTo>
                    <a:pt x="172" y="1"/>
                  </a:lnTo>
                  <a:lnTo>
                    <a:pt x="188" y="2"/>
                  </a:lnTo>
                  <a:lnTo>
                    <a:pt x="203" y="4"/>
                  </a:lnTo>
                  <a:lnTo>
                    <a:pt x="220" y="9"/>
                  </a:lnTo>
                  <a:lnTo>
                    <a:pt x="234" y="15"/>
                  </a:lnTo>
                  <a:lnTo>
                    <a:pt x="249" y="23"/>
                  </a:lnTo>
                  <a:lnTo>
                    <a:pt x="1259" y="607"/>
                  </a:lnTo>
                  <a:lnTo>
                    <a:pt x="1273" y="616"/>
                  </a:lnTo>
                  <a:lnTo>
                    <a:pt x="1287" y="627"/>
                  </a:lnTo>
                  <a:lnTo>
                    <a:pt x="1297" y="638"/>
                  </a:lnTo>
                  <a:lnTo>
                    <a:pt x="1308" y="651"/>
                  </a:lnTo>
                  <a:lnTo>
                    <a:pt x="1316" y="664"/>
                  </a:lnTo>
                  <a:lnTo>
                    <a:pt x="1323" y="678"/>
                  </a:lnTo>
                  <a:lnTo>
                    <a:pt x="1329" y="692"/>
                  </a:lnTo>
                  <a:lnTo>
                    <a:pt x="1333" y="708"/>
                  </a:lnTo>
                  <a:lnTo>
                    <a:pt x="1336" y="723"/>
                  </a:lnTo>
                  <a:lnTo>
                    <a:pt x="1338" y="739"/>
                  </a:lnTo>
                  <a:lnTo>
                    <a:pt x="1338" y="756"/>
                  </a:lnTo>
                  <a:lnTo>
                    <a:pt x="1335" y="771"/>
                  </a:lnTo>
                  <a:lnTo>
                    <a:pt x="1333" y="787"/>
                  </a:lnTo>
                  <a:lnTo>
                    <a:pt x="1328" y="802"/>
                  </a:lnTo>
                  <a:lnTo>
                    <a:pt x="1321" y="817"/>
                  </a:lnTo>
                  <a:lnTo>
                    <a:pt x="1314" y="832"/>
                  </a:lnTo>
                  <a:lnTo>
                    <a:pt x="1314" y="832"/>
                  </a:lnTo>
                  <a:lnTo>
                    <a:pt x="1304" y="846"/>
                  </a:lnTo>
                  <a:lnTo>
                    <a:pt x="1294" y="858"/>
                  </a:lnTo>
                  <a:lnTo>
                    <a:pt x="1282" y="870"/>
                  </a:lnTo>
                  <a:lnTo>
                    <a:pt x="1270" y="879"/>
                  </a:lnTo>
                  <a:lnTo>
                    <a:pt x="1256" y="888"/>
                  </a:lnTo>
                  <a:lnTo>
                    <a:pt x="1243" y="895"/>
                  </a:lnTo>
                  <a:lnTo>
                    <a:pt x="1227" y="901"/>
                  </a:lnTo>
                  <a:lnTo>
                    <a:pt x="1213" y="904"/>
                  </a:lnTo>
                  <a:lnTo>
                    <a:pt x="1197" y="908"/>
                  </a:lnTo>
                  <a:lnTo>
                    <a:pt x="1182" y="909"/>
                  </a:lnTo>
                  <a:lnTo>
                    <a:pt x="1165" y="909"/>
                  </a:lnTo>
                  <a:lnTo>
                    <a:pt x="1150" y="908"/>
                  </a:lnTo>
                  <a:lnTo>
                    <a:pt x="1134" y="904"/>
                  </a:lnTo>
                  <a:lnTo>
                    <a:pt x="1119" y="900"/>
                  </a:lnTo>
                  <a:lnTo>
                    <a:pt x="1103" y="894"/>
                  </a:lnTo>
                  <a:lnTo>
                    <a:pt x="1088" y="887"/>
                  </a:lnTo>
                  <a:lnTo>
                    <a:pt x="78" y="302"/>
                  </a:lnTo>
                  <a:lnTo>
                    <a:pt x="64" y="292"/>
                  </a:lnTo>
                  <a:lnTo>
                    <a:pt x="52" y="283"/>
                  </a:lnTo>
                  <a:lnTo>
                    <a:pt x="40" y="271"/>
                  </a:lnTo>
                  <a:lnTo>
                    <a:pt x="31" y="259"/>
                  </a:lnTo>
                  <a:lnTo>
                    <a:pt x="21" y="245"/>
                  </a:lnTo>
                  <a:lnTo>
                    <a:pt x="14" y="232"/>
                  </a:lnTo>
                  <a:lnTo>
                    <a:pt x="9" y="216"/>
                  </a:lnTo>
                  <a:lnTo>
                    <a:pt x="4" y="202"/>
                  </a:lnTo>
                  <a:lnTo>
                    <a:pt x="2" y="185"/>
                  </a:lnTo>
                  <a:lnTo>
                    <a:pt x="0" y="170"/>
                  </a:lnTo>
                  <a:lnTo>
                    <a:pt x="1" y="154"/>
                  </a:lnTo>
                  <a:lnTo>
                    <a:pt x="2" y="138"/>
                  </a:lnTo>
                  <a:lnTo>
                    <a:pt x="6" y="122"/>
                  </a:lnTo>
                  <a:lnTo>
                    <a:pt x="10" y="107"/>
                  </a:lnTo>
                  <a:lnTo>
                    <a:pt x="16" y="91"/>
                  </a:lnTo>
                  <a:lnTo>
                    <a:pt x="25" y="77"/>
                  </a:lnTo>
                  <a:close/>
                </a:path>
              </a:pathLst>
            </a:custGeom>
            <a:solidFill>
              <a:srgbClr val="6A71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58" name="Freeform 315">
              <a:extLst>
                <a:ext uri="{FF2B5EF4-FFF2-40B4-BE49-F238E27FC236}">
                  <a16:creationId xmlns:a16="http://schemas.microsoft.com/office/drawing/2014/main" xmlns="" id="{3C78310B-E24B-4755-A599-1277CF8AABA1}"/>
                </a:ext>
              </a:extLst>
            </p:cNvPr>
            <p:cNvSpPr>
              <a:spLocks/>
            </p:cNvSpPr>
            <p:nvPr/>
          </p:nvSpPr>
          <p:spPr bwMode="auto">
            <a:xfrm>
              <a:off x="8078338" y="4551479"/>
              <a:ext cx="53261" cy="48419"/>
            </a:xfrm>
            <a:custGeom>
              <a:avLst/>
              <a:gdLst>
                <a:gd name="T0" fmla="*/ 123 w 222"/>
                <a:gd name="T1" fmla="*/ 1 h 201"/>
                <a:gd name="T2" fmla="*/ 144 w 222"/>
                <a:gd name="T3" fmla="*/ 0 h 201"/>
                <a:gd name="T4" fmla="*/ 164 w 222"/>
                <a:gd name="T5" fmla="*/ 3 h 201"/>
                <a:gd name="T6" fmla="*/ 181 w 222"/>
                <a:gd name="T7" fmla="*/ 8 h 201"/>
                <a:gd name="T8" fmla="*/ 197 w 222"/>
                <a:gd name="T9" fmla="*/ 18 h 201"/>
                <a:gd name="T10" fmla="*/ 208 w 222"/>
                <a:gd name="T11" fmla="*/ 31 h 201"/>
                <a:gd name="T12" fmla="*/ 217 w 222"/>
                <a:gd name="T13" fmla="*/ 47 h 201"/>
                <a:gd name="T14" fmla="*/ 222 w 222"/>
                <a:gd name="T15" fmla="*/ 64 h 201"/>
                <a:gd name="T16" fmla="*/ 222 w 222"/>
                <a:gd name="T17" fmla="*/ 85 h 201"/>
                <a:gd name="T18" fmla="*/ 217 w 222"/>
                <a:gd name="T19" fmla="*/ 104 h 201"/>
                <a:gd name="T20" fmla="*/ 208 w 222"/>
                <a:gd name="T21" fmla="*/ 124 h 201"/>
                <a:gd name="T22" fmla="*/ 197 w 222"/>
                <a:gd name="T23" fmla="*/ 142 h 201"/>
                <a:gd name="T24" fmla="*/ 181 w 222"/>
                <a:gd name="T25" fmla="*/ 159 h 201"/>
                <a:gd name="T26" fmla="*/ 164 w 222"/>
                <a:gd name="T27" fmla="*/ 174 h 201"/>
                <a:gd name="T28" fmla="*/ 144 w 222"/>
                <a:gd name="T29" fmla="*/ 186 h 201"/>
                <a:gd name="T30" fmla="*/ 123 w 222"/>
                <a:gd name="T31" fmla="*/ 194 h 201"/>
                <a:gd name="T32" fmla="*/ 100 w 222"/>
                <a:gd name="T33" fmla="*/ 200 h 201"/>
                <a:gd name="T34" fmla="*/ 79 w 222"/>
                <a:gd name="T35" fmla="*/ 201 h 201"/>
                <a:gd name="T36" fmla="*/ 59 w 222"/>
                <a:gd name="T37" fmla="*/ 199 h 201"/>
                <a:gd name="T38" fmla="*/ 41 w 222"/>
                <a:gd name="T39" fmla="*/ 193 h 201"/>
                <a:gd name="T40" fmla="*/ 25 w 222"/>
                <a:gd name="T41" fmla="*/ 184 h 201"/>
                <a:gd name="T42" fmla="*/ 13 w 222"/>
                <a:gd name="T43" fmla="*/ 170 h 201"/>
                <a:gd name="T44" fmla="*/ 5 w 222"/>
                <a:gd name="T45" fmla="*/ 155 h 201"/>
                <a:gd name="T46" fmla="*/ 2 w 222"/>
                <a:gd name="T47" fmla="*/ 137 h 201"/>
                <a:gd name="T48" fmla="*/ 2 w 222"/>
                <a:gd name="T49" fmla="*/ 118 h 201"/>
                <a:gd name="T50" fmla="*/ 5 w 222"/>
                <a:gd name="T51" fmla="*/ 98 h 201"/>
                <a:gd name="T52" fmla="*/ 13 w 222"/>
                <a:gd name="T53" fmla="*/ 79 h 201"/>
                <a:gd name="T54" fmla="*/ 25 w 222"/>
                <a:gd name="T55" fmla="*/ 60 h 201"/>
                <a:gd name="T56" fmla="*/ 41 w 222"/>
                <a:gd name="T57" fmla="*/ 43 h 201"/>
                <a:gd name="T58" fmla="*/ 59 w 222"/>
                <a:gd name="T59" fmla="*/ 29 h 201"/>
                <a:gd name="T60" fmla="*/ 79 w 222"/>
                <a:gd name="T61" fmla="*/ 16 h 201"/>
                <a:gd name="T62" fmla="*/ 100 w 222"/>
                <a:gd name="T63" fmla="*/ 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2" h="201">
                  <a:moveTo>
                    <a:pt x="111" y="4"/>
                  </a:moveTo>
                  <a:lnTo>
                    <a:pt x="123" y="1"/>
                  </a:lnTo>
                  <a:lnTo>
                    <a:pt x="134" y="0"/>
                  </a:lnTo>
                  <a:lnTo>
                    <a:pt x="144" y="0"/>
                  </a:lnTo>
                  <a:lnTo>
                    <a:pt x="154" y="1"/>
                  </a:lnTo>
                  <a:lnTo>
                    <a:pt x="164" y="3"/>
                  </a:lnTo>
                  <a:lnTo>
                    <a:pt x="173" y="5"/>
                  </a:lnTo>
                  <a:lnTo>
                    <a:pt x="181" y="8"/>
                  </a:lnTo>
                  <a:lnTo>
                    <a:pt x="189" y="13"/>
                  </a:lnTo>
                  <a:lnTo>
                    <a:pt x="197" y="18"/>
                  </a:lnTo>
                  <a:lnTo>
                    <a:pt x="203" y="24"/>
                  </a:lnTo>
                  <a:lnTo>
                    <a:pt x="208" y="31"/>
                  </a:lnTo>
                  <a:lnTo>
                    <a:pt x="213" y="38"/>
                  </a:lnTo>
                  <a:lnTo>
                    <a:pt x="217" y="47"/>
                  </a:lnTo>
                  <a:lnTo>
                    <a:pt x="219" y="55"/>
                  </a:lnTo>
                  <a:lnTo>
                    <a:pt x="222" y="64"/>
                  </a:lnTo>
                  <a:lnTo>
                    <a:pt x="222" y="74"/>
                  </a:lnTo>
                  <a:lnTo>
                    <a:pt x="222" y="85"/>
                  </a:lnTo>
                  <a:lnTo>
                    <a:pt x="219" y="94"/>
                  </a:lnTo>
                  <a:lnTo>
                    <a:pt x="217" y="104"/>
                  </a:lnTo>
                  <a:lnTo>
                    <a:pt x="213" y="114"/>
                  </a:lnTo>
                  <a:lnTo>
                    <a:pt x="208" y="124"/>
                  </a:lnTo>
                  <a:lnTo>
                    <a:pt x="203" y="134"/>
                  </a:lnTo>
                  <a:lnTo>
                    <a:pt x="197" y="142"/>
                  </a:lnTo>
                  <a:lnTo>
                    <a:pt x="189" y="150"/>
                  </a:lnTo>
                  <a:lnTo>
                    <a:pt x="181" y="159"/>
                  </a:lnTo>
                  <a:lnTo>
                    <a:pt x="173" y="167"/>
                  </a:lnTo>
                  <a:lnTo>
                    <a:pt x="164" y="174"/>
                  </a:lnTo>
                  <a:lnTo>
                    <a:pt x="154" y="180"/>
                  </a:lnTo>
                  <a:lnTo>
                    <a:pt x="144" y="186"/>
                  </a:lnTo>
                  <a:lnTo>
                    <a:pt x="134" y="191"/>
                  </a:lnTo>
                  <a:lnTo>
                    <a:pt x="123" y="194"/>
                  </a:lnTo>
                  <a:lnTo>
                    <a:pt x="111" y="198"/>
                  </a:lnTo>
                  <a:lnTo>
                    <a:pt x="100" y="200"/>
                  </a:lnTo>
                  <a:lnTo>
                    <a:pt x="88" y="201"/>
                  </a:lnTo>
                  <a:lnTo>
                    <a:pt x="79" y="201"/>
                  </a:lnTo>
                  <a:lnTo>
                    <a:pt x="68" y="200"/>
                  </a:lnTo>
                  <a:lnTo>
                    <a:pt x="59" y="199"/>
                  </a:lnTo>
                  <a:lnTo>
                    <a:pt x="49" y="197"/>
                  </a:lnTo>
                  <a:lnTo>
                    <a:pt x="41" y="193"/>
                  </a:lnTo>
                  <a:lnTo>
                    <a:pt x="32" y="188"/>
                  </a:lnTo>
                  <a:lnTo>
                    <a:pt x="25" y="184"/>
                  </a:lnTo>
                  <a:lnTo>
                    <a:pt x="19" y="178"/>
                  </a:lnTo>
                  <a:lnTo>
                    <a:pt x="13" y="170"/>
                  </a:lnTo>
                  <a:lnTo>
                    <a:pt x="9" y="163"/>
                  </a:lnTo>
                  <a:lnTo>
                    <a:pt x="5" y="155"/>
                  </a:lnTo>
                  <a:lnTo>
                    <a:pt x="3" y="147"/>
                  </a:lnTo>
                  <a:lnTo>
                    <a:pt x="2" y="137"/>
                  </a:lnTo>
                  <a:lnTo>
                    <a:pt x="0" y="128"/>
                  </a:lnTo>
                  <a:lnTo>
                    <a:pt x="2" y="118"/>
                  </a:lnTo>
                  <a:lnTo>
                    <a:pt x="3" y="107"/>
                  </a:lnTo>
                  <a:lnTo>
                    <a:pt x="5" y="98"/>
                  </a:lnTo>
                  <a:lnTo>
                    <a:pt x="9" y="88"/>
                  </a:lnTo>
                  <a:lnTo>
                    <a:pt x="13" y="79"/>
                  </a:lnTo>
                  <a:lnTo>
                    <a:pt x="19" y="69"/>
                  </a:lnTo>
                  <a:lnTo>
                    <a:pt x="25" y="60"/>
                  </a:lnTo>
                  <a:lnTo>
                    <a:pt x="32" y="51"/>
                  </a:lnTo>
                  <a:lnTo>
                    <a:pt x="41" y="43"/>
                  </a:lnTo>
                  <a:lnTo>
                    <a:pt x="49" y="36"/>
                  </a:lnTo>
                  <a:lnTo>
                    <a:pt x="59" y="29"/>
                  </a:lnTo>
                  <a:lnTo>
                    <a:pt x="68" y="22"/>
                  </a:lnTo>
                  <a:lnTo>
                    <a:pt x="79" y="16"/>
                  </a:lnTo>
                  <a:lnTo>
                    <a:pt x="88" y="11"/>
                  </a:lnTo>
                  <a:lnTo>
                    <a:pt x="100" y="7"/>
                  </a:lnTo>
                  <a:lnTo>
                    <a:pt x="111" y="4"/>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59" name="Freeform 316">
              <a:extLst>
                <a:ext uri="{FF2B5EF4-FFF2-40B4-BE49-F238E27FC236}">
                  <a16:creationId xmlns:a16="http://schemas.microsoft.com/office/drawing/2014/main" xmlns="" id="{4B54EA72-FD40-4FAB-8A8B-9D4EE0A9B9E9}"/>
                </a:ext>
              </a:extLst>
            </p:cNvPr>
            <p:cNvSpPr>
              <a:spLocks/>
            </p:cNvSpPr>
            <p:nvPr/>
          </p:nvSpPr>
          <p:spPr bwMode="auto">
            <a:xfrm>
              <a:off x="8085601" y="4552690"/>
              <a:ext cx="48419" cy="50839"/>
            </a:xfrm>
            <a:custGeom>
              <a:avLst/>
              <a:gdLst>
                <a:gd name="T0" fmla="*/ 148 w 199"/>
                <a:gd name="T1" fmla="*/ 0 h 210"/>
                <a:gd name="T2" fmla="*/ 199 w 199"/>
                <a:gd name="T3" fmla="*/ 30 h 210"/>
                <a:gd name="T4" fmla="*/ 50 w 199"/>
                <a:gd name="T5" fmla="*/ 210 h 210"/>
                <a:gd name="T6" fmla="*/ 0 w 199"/>
                <a:gd name="T7" fmla="*/ 181 h 210"/>
                <a:gd name="T8" fmla="*/ 148 w 199"/>
                <a:gd name="T9" fmla="*/ 0 h 210"/>
              </a:gdLst>
              <a:ahLst/>
              <a:cxnLst>
                <a:cxn ang="0">
                  <a:pos x="T0" y="T1"/>
                </a:cxn>
                <a:cxn ang="0">
                  <a:pos x="T2" y="T3"/>
                </a:cxn>
                <a:cxn ang="0">
                  <a:pos x="T4" y="T5"/>
                </a:cxn>
                <a:cxn ang="0">
                  <a:pos x="T6" y="T7"/>
                </a:cxn>
                <a:cxn ang="0">
                  <a:pos x="T8" y="T9"/>
                </a:cxn>
              </a:cxnLst>
              <a:rect l="0" t="0" r="r" b="b"/>
              <a:pathLst>
                <a:path w="199" h="210">
                  <a:moveTo>
                    <a:pt x="148" y="0"/>
                  </a:moveTo>
                  <a:lnTo>
                    <a:pt x="199" y="30"/>
                  </a:lnTo>
                  <a:lnTo>
                    <a:pt x="50" y="210"/>
                  </a:lnTo>
                  <a:lnTo>
                    <a:pt x="0" y="181"/>
                  </a:lnTo>
                  <a:lnTo>
                    <a:pt x="148" y="0"/>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60" name="Freeform 317">
              <a:extLst>
                <a:ext uri="{FF2B5EF4-FFF2-40B4-BE49-F238E27FC236}">
                  <a16:creationId xmlns:a16="http://schemas.microsoft.com/office/drawing/2014/main" xmlns="" id="{E47911EB-90AC-491B-9140-6E5CA36E962F}"/>
                </a:ext>
              </a:extLst>
            </p:cNvPr>
            <p:cNvSpPr>
              <a:spLocks/>
            </p:cNvSpPr>
            <p:nvPr/>
          </p:nvSpPr>
          <p:spPr bwMode="auto">
            <a:xfrm>
              <a:off x="8088021" y="4557531"/>
              <a:ext cx="54471" cy="48419"/>
            </a:xfrm>
            <a:custGeom>
              <a:avLst/>
              <a:gdLst>
                <a:gd name="T0" fmla="*/ 123 w 223"/>
                <a:gd name="T1" fmla="*/ 1 h 201"/>
                <a:gd name="T2" fmla="*/ 144 w 223"/>
                <a:gd name="T3" fmla="*/ 0 h 201"/>
                <a:gd name="T4" fmla="*/ 164 w 223"/>
                <a:gd name="T5" fmla="*/ 3 h 201"/>
                <a:gd name="T6" fmla="*/ 182 w 223"/>
                <a:gd name="T7" fmla="*/ 8 h 201"/>
                <a:gd name="T8" fmla="*/ 196 w 223"/>
                <a:gd name="T9" fmla="*/ 18 h 201"/>
                <a:gd name="T10" fmla="*/ 208 w 223"/>
                <a:gd name="T11" fmla="*/ 31 h 201"/>
                <a:gd name="T12" fmla="*/ 217 w 223"/>
                <a:gd name="T13" fmla="*/ 47 h 201"/>
                <a:gd name="T14" fmla="*/ 221 w 223"/>
                <a:gd name="T15" fmla="*/ 64 h 201"/>
                <a:gd name="T16" fmla="*/ 221 w 223"/>
                <a:gd name="T17" fmla="*/ 83 h 201"/>
                <a:gd name="T18" fmla="*/ 217 w 223"/>
                <a:gd name="T19" fmla="*/ 104 h 201"/>
                <a:gd name="T20" fmla="*/ 208 w 223"/>
                <a:gd name="T21" fmla="*/ 124 h 201"/>
                <a:gd name="T22" fmla="*/ 196 w 223"/>
                <a:gd name="T23" fmla="*/ 142 h 201"/>
                <a:gd name="T24" fmla="*/ 182 w 223"/>
                <a:gd name="T25" fmla="*/ 159 h 201"/>
                <a:gd name="T26" fmla="*/ 164 w 223"/>
                <a:gd name="T27" fmla="*/ 173 h 201"/>
                <a:gd name="T28" fmla="*/ 144 w 223"/>
                <a:gd name="T29" fmla="*/ 186 h 201"/>
                <a:gd name="T30" fmla="*/ 123 w 223"/>
                <a:gd name="T31" fmla="*/ 194 h 201"/>
                <a:gd name="T32" fmla="*/ 100 w 223"/>
                <a:gd name="T33" fmla="*/ 200 h 201"/>
                <a:gd name="T34" fmla="*/ 79 w 223"/>
                <a:gd name="T35" fmla="*/ 201 h 201"/>
                <a:gd name="T36" fmla="*/ 58 w 223"/>
                <a:gd name="T37" fmla="*/ 199 h 201"/>
                <a:gd name="T38" fmla="*/ 41 w 223"/>
                <a:gd name="T39" fmla="*/ 193 h 201"/>
                <a:gd name="T40" fmla="*/ 26 w 223"/>
                <a:gd name="T41" fmla="*/ 184 h 201"/>
                <a:gd name="T42" fmla="*/ 14 w 223"/>
                <a:gd name="T43" fmla="*/ 170 h 201"/>
                <a:gd name="T44" fmla="*/ 5 w 223"/>
                <a:gd name="T45" fmla="*/ 155 h 201"/>
                <a:gd name="T46" fmla="*/ 1 w 223"/>
                <a:gd name="T47" fmla="*/ 137 h 201"/>
                <a:gd name="T48" fmla="*/ 1 w 223"/>
                <a:gd name="T49" fmla="*/ 118 h 201"/>
                <a:gd name="T50" fmla="*/ 5 w 223"/>
                <a:gd name="T51" fmla="*/ 98 h 201"/>
                <a:gd name="T52" fmla="*/ 14 w 223"/>
                <a:gd name="T53" fmla="*/ 78 h 201"/>
                <a:gd name="T54" fmla="*/ 26 w 223"/>
                <a:gd name="T55" fmla="*/ 60 h 201"/>
                <a:gd name="T56" fmla="*/ 41 w 223"/>
                <a:gd name="T57" fmla="*/ 43 h 201"/>
                <a:gd name="T58" fmla="*/ 58 w 223"/>
                <a:gd name="T59" fmla="*/ 29 h 201"/>
                <a:gd name="T60" fmla="*/ 79 w 223"/>
                <a:gd name="T61" fmla="*/ 16 h 201"/>
                <a:gd name="T62" fmla="*/ 100 w 223"/>
                <a:gd name="T63" fmla="*/ 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01">
                  <a:moveTo>
                    <a:pt x="111" y="4"/>
                  </a:moveTo>
                  <a:lnTo>
                    <a:pt x="123" y="1"/>
                  </a:lnTo>
                  <a:lnTo>
                    <a:pt x="133" y="0"/>
                  </a:lnTo>
                  <a:lnTo>
                    <a:pt x="144" y="0"/>
                  </a:lnTo>
                  <a:lnTo>
                    <a:pt x="155" y="1"/>
                  </a:lnTo>
                  <a:lnTo>
                    <a:pt x="164" y="3"/>
                  </a:lnTo>
                  <a:lnTo>
                    <a:pt x="173" y="5"/>
                  </a:lnTo>
                  <a:lnTo>
                    <a:pt x="182" y="8"/>
                  </a:lnTo>
                  <a:lnTo>
                    <a:pt x="189" y="13"/>
                  </a:lnTo>
                  <a:lnTo>
                    <a:pt x="196" y="18"/>
                  </a:lnTo>
                  <a:lnTo>
                    <a:pt x="204" y="24"/>
                  </a:lnTo>
                  <a:lnTo>
                    <a:pt x="208" y="31"/>
                  </a:lnTo>
                  <a:lnTo>
                    <a:pt x="213" y="38"/>
                  </a:lnTo>
                  <a:lnTo>
                    <a:pt x="217" y="47"/>
                  </a:lnTo>
                  <a:lnTo>
                    <a:pt x="220" y="55"/>
                  </a:lnTo>
                  <a:lnTo>
                    <a:pt x="221" y="64"/>
                  </a:lnTo>
                  <a:lnTo>
                    <a:pt x="223" y="74"/>
                  </a:lnTo>
                  <a:lnTo>
                    <a:pt x="221" y="83"/>
                  </a:lnTo>
                  <a:lnTo>
                    <a:pt x="220" y="94"/>
                  </a:lnTo>
                  <a:lnTo>
                    <a:pt x="217" y="104"/>
                  </a:lnTo>
                  <a:lnTo>
                    <a:pt x="213" y="113"/>
                  </a:lnTo>
                  <a:lnTo>
                    <a:pt x="208" y="124"/>
                  </a:lnTo>
                  <a:lnTo>
                    <a:pt x="204" y="132"/>
                  </a:lnTo>
                  <a:lnTo>
                    <a:pt x="196" y="142"/>
                  </a:lnTo>
                  <a:lnTo>
                    <a:pt x="189" y="150"/>
                  </a:lnTo>
                  <a:lnTo>
                    <a:pt x="182" y="159"/>
                  </a:lnTo>
                  <a:lnTo>
                    <a:pt x="173" y="167"/>
                  </a:lnTo>
                  <a:lnTo>
                    <a:pt x="164" y="173"/>
                  </a:lnTo>
                  <a:lnTo>
                    <a:pt x="155" y="180"/>
                  </a:lnTo>
                  <a:lnTo>
                    <a:pt x="144" y="186"/>
                  </a:lnTo>
                  <a:lnTo>
                    <a:pt x="133" y="191"/>
                  </a:lnTo>
                  <a:lnTo>
                    <a:pt x="123" y="194"/>
                  </a:lnTo>
                  <a:lnTo>
                    <a:pt x="111" y="198"/>
                  </a:lnTo>
                  <a:lnTo>
                    <a:pt x="100" y="200"/>
                  </a:lnTo>
                  <a:lnTo>
                    <a:pt x="89" y="201"/>
                  </a:lnTo>
                  <a:lnTo>
                    <a:pt x="79" y="201"/>
                  </a:lnTo>
                  <a:lnTo>
                    <a:pt x="68" y="200"/>
                  </a:lnTo>
                  <a:lnTo>
                    <a:pt x="58" y="199"/>
                  </a:lnTo>
                  <a:lnTo>
                    <a:pt x="49" y="197"/>
                  </a:lnTo>
                  <a:lnTo>
                    <a:pt x="41" y="193"/>
                  </a:lnTo>
                  <a:lnTo>
                    <a:pt x="33" y="188"/>
                  </a:lnTo>
                  <a:lnTo>
                    <a:pt x="26" y="184"/>
                  </a:lnTo>
                  <a:lnTo>
                    <a:pt x="19" y="178"/>
                  </a:lnTo>
                  <a:lnTo>
                    <a:pt x="14" y="170"/>
                  </a:lnTo>
                  <a:lnTo>
                    <a:pt x="10" y="163"/>
                  </a:lnTo>
                  <a:lnTo>
                    <a:pt x="5" y="155"/>
                  </a:lnTo>
                  <a:lnTo>
                    <a:pt x="3" y="147"/>
                  </a:lnTo>
                  <a:lnTo>
                    <a:pt x="1" y="137"/>
                  </a:lnTo>
                  <a:lnTo>
                    <a:pt x="0" y="128"/>
                  </a:lnTo>
                  <a:lnTo>
                    <a:pt x="1" y="118"/>
                  </a:lnTo>
                  <a:lnTo>
                    <a:pt x="3" y="107"/>
                  </a:lnTo>
                  <a:lnTo>
                    <a:pt x="5" y="98"/>
                  </a:lnTo>
                  <a:lnTo>
                    <a:pt x="10" y="88"/>
                  </a:lnTo>
                  <a:lnTo>
                    <a:pt x="14" y="78"/>
                  </a:lnTo>
                  <a:lnTo>
                    <a:pt x="19" y="69"/>
                  </a:lnTo>
                  <a:lnTo>
                    <a:pt x="26" y="60"/>
                  </a:lnTo>
                  <a:lnTo>
                    <a:pt x="33" y="51"/>
                  </a:lnTo>
                  <a:lnTo>
                    <a:pt x="41" y="43"/>
                  </a:lnTo>
                  <a:lnTo>
                    <a:pt x="49" y="35"/>
                  </a:lnTo>
                  <a:lnTo>
                    <a:pt x="58" y="29"/>
                  </a:lnTo>
                  <a:lnTo>
                    <a:pt x="68" y="22"/>
                  </a:lnTo>
                  <a:lnTo>
                    <a:pt x="79" y="16"/>
                  </a:lnTo>
                  <a:lnTo>
                    <a:pt x="89" y="11"/>
                  </a:lnTo>
                  <a:lnTo>
                    <a:pt x="100" y="7"/>
                  </a:lnTo>
                  <a:lnTo>
                    <a:pt x="111" y="4"/>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61" name="Freeform 318">
              <a:extLst>
                <a:ext uri="{FF2B5EF4-FFF2-40B4-BE49-F238E27FC236}">
                  <a16:creationId xmlns:a16="http://schemas.microsoft.com/office/drawing/2014/main" xmlns="" id="{892E825C-6036-417C-895D-C38391C2BFE4}"/>
                </a:ext>
              </a:extLst>
            </p:cNvPr>
            <p:cNvSpPr>
              <a:spLocks/>
            </p:cNvSpPr>
            <p:nvPr/>
          </p:nvSpPr>
          <p:spPr bwMode="auto">
            <a:xfrm>
              <a:off x="8096494" y="4563584"/>
              <a:ext cx="38735" cy="35104"/>
            </a:xfrm>
            <a:custGeom>
              <a:avLst/>
              <a:gdLst>
                <a:gd name="T0" fmla="*/ 88 w 161"/>
                <a:gd name="T1" fmla="*/ 1 h 146"/>
                <a:gd name="T2" fmla="*/ 105 w 161"/>
                <a:gd name="T3" fmla="*/ 0 h 146"/>
                <a:gd name="T4" fmla="*/ 119 w 161"/>
                <a:gd name="T5" fmla="*/ 2 h 146"/>
                <a:gd name="T6" fmla="*/ 131 w 161"/>
                <a:gd name="T7" fmla="*/ 5 h 146"/>
                <a:gd name="T8" fmla="*/ 143 w 161"/>
                <a:gd name="T9" fmla="*/ 13 h 146"/>
                <a:gd name="T10" fmla="*/ 151 w 161"/>
                <a:gd name="T11" fmla="*/ 22 h 146"/>
                <a:gd name="T12" fmla="*/ 157 w 161"/>
                <a:gd name="T13" fmla="*/ 33 h 146"/>
                <a:gd name="T14" fmla="*/ 161 w 161"/>
                <a:gd name="T15" fmla="*/ 46 h 146"/>
                <a:gd name="T16" fmla="*/ 161 w 161"/>
                <a:gd name="T17" fmla="*/ 60 h 146"/>
                <a:gd name="T18" fmla="*/ 157 w 161"/>
                <a:gd name="T19" fmla="*/ 75 h 146"/>
                <a:gd name="T20" fmla="*/ 151 w 161"/>
                <a:gd name="T21" fmla="*/ 89 h 146"/>
                <a:gd name="T22" fmla="*/ 143 w 161"/>
                <a:gd name="T23" fmla="*/ 103 h 146"/>
                <a:gd name="T24" fmla="*/ 131 w 161"/>
                <a:gd name="T25" fmla="*/ 115 h 146"/>
                <a:gd name="T26" fmla="*/ 119 w 161"/>
                <a:gd name="T27" fmla="*/ 126 h 146"/>
                <a:gd name="T28" fmla="*/ 105 w 161"/>
                <a:gd name="T29" fmla="*/ 134 h 146"/>
                <a:gd name="T30" fmla="*/ 88 w 161"/>
                <a:gd name="T31" fmla="*/ 141 h 146"/>
                <a:gd name="T32" fmla="*/ 71 w 161"/>
                <a:gd name="T33" fmla="*/ 145 h 146"/>
                <a:gd name="T34" fmla="*/ 56 w 161"/>
                <a:gd name="T35" fmla="*/ 146 h 146"/>
                <a:gd name="T36" fmla="*/ 42 w 161"/>
                <a:gd name="T37" fmla="*/ 144 h 146"/>
                <a:gd name="T38" fmla="*/ 29 w 161"/>
                <a:gd name="T39" fmla="*/ 140 h 146"/>
                <a:gd name="T40" fmla="*/ 18 w 161"/>
                <a:gd name="T41" fmla="*/ 133 h 146"/>
                <a:gd name="T42" fmla="*/ 10 w 161"/>
                <a:gd name="T43" fmla="*/ 123 h 146"/>
                <a:gd name="T44" fmla="*/ 4 w 161"/>
                <a:gd name="T45" fmla="*/ 113 h 146"/>
                <a:gd name="T46" fmla="*/ 0 w 161"/>
                <a:gd name="T47" fmla="*/ 100 h 146"/>
                <a:gd name="T48" fmla="*/ 0 w 161"/>
                <a:gd name="T49" fmla="*/ 85 h 146"/>
                <a:gd name="T50" fmla="*/ 4 w 161"/>
                <a:gd name="T51" fmla="*/ 70 h 146"/>
                <a:gd name="T52" fmla="*/ 10 w 161"/>
                <a:gd name="T53" fmla="*/ 57 h 146"/>
                <a:gd name="T54" fmla="*/ 18 w 161"/>
                <a:gd name="T55" fmla="*/ 42 h 146"/>
                <a:gd name="T56" fmla="*/ 29 w 161"/>
                <a:gd name="T57" fmla="*/ 30 h 146"/>
                <a:gd name="T58" fmla="*/ 42 w 161"/>
                <a:gd name="T59" fmla="*/ 20 h 146"/>
                <a:gd name="T60" fmla="*/ 56 w 161"/>
                <a:gd name="T61" fmla="*/ 11 h 146"/>
                <a:gd name="T62" fmla="*/ 73 w 161"/>
                <a:gd name="T63" fmla="*/ 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80" y="2"/>
                  </a:moveTo>
                  <a:lnTo>
                    <a:pt x="88" y="1"/>
                  </a:lnTo>
                  <a:lnTo>
                    <a:pt x="96" y="0"/>
                  </a:lnTo>
                  <a:lnTo>
                    <a:pt x="105" y="0"/>
                  </a:lnTo>
                  <a:lnTo>
                    <a:pt x="112" y="1"/>
                  </a:lnTo>
                  <a:lnTo>
                    <a:pt x="119" y="2"/>
                  </a:lnTo>
                  <a:lnTo>
                    <a:pt x="125" y="3"/>
                  </a:lnTo>
                  <a:lnTo>
                    <a:pt x="131" y="5"/>
                  </a:lnTo>
                  <a:lnTo>
                    <a:pt x="137" y="9"/>
                  </a:lnTo>
                  <a:lnTo>
                    <a:pt x="143" y="13"/>
                  </a:lnTo>
                  <a:lnTo>
                    <a:pt x="146" y="17"/>
                  </a:lnTo>
                  <a:lnTo>
                    <a:pt x="151" y="22"/>
                  </a:lnTo>
                  <a:lnTo>
                    <a:pt x="155" y="27"/>
                  </a:lnTo>
                  <a:lnTo>
                    <a:pt x="157" y="33"/>
                  </a:lnTo>
                  <a:lnTo>
                    <a:pt x="159" y="40"/>
                  </a:lnTo>
                  <a:lnTo>
                    <a:pt x="161" y="46"/>
                  </a:lnTo>
                  <a:lnTo>
                    <a:pt x="161" y="53"/>
                  </a:lnTo>
                  <a:lnTo>
                    <a:pt x="161" y="60"/>
                  </a:lnTo>
                  <a:lnTo>
                    <a:pt x="159" y="67"/>
                  </a:lnTo>
                  <a:lnTo>
                    <a:pt x="157" y="75"/>
                  </a:lnTo>
                  <a:lnTo>
                    <a:pt x="155" y="82"/>
                  </a:lnTo>
                  <a:lnTo>
                    <a:pt x="151" y="89"/>
                  </a:lnTo>
                  <a:lnTo>
                    <a:pt x="146" y="96"/>
                  </a:lnTo>
                  <a:lnTo>
                    <a:pt x="143" y="103"/>
                  </a:lnTo>
                  <a:lnTo>
                    <a:pt x="137" y="109"/>
                  </a:lnTo>
                  <a:lnTo>
                    <a:pt x="131" y="115"/>
                  </a:lnTo>
                  <a:lnTo>
                    <a:pt x="125" y="120"/>
                  </a:lnTo>
                  <a:lnTo>
                    <a:pt x="119" y="126"/>
                  </a:lnTo>
                  <a:lnTo>
                    <a:pt x="112" y="131"/>
                  </a:lnTo>
                  <a:lnTo>
                    <a:pt x="105" y="134"/>
                  </a:lnTo>
                  <a:lnTo>
                    <a:pt x="96" y="138"/>
                  </a:lnTo>
                  <a:lnTo>
                    <a:pt x="88" y="141"/>
                  </a:lnTo>
                  <a:lnTo>
                    <a:pt x="80" y="144"/>
                  </a:lnTo>
                  <a:lnTo>
                    <a:pt x="71" y="145"/>
                  </a:lnTo>
                  <a:lnTo>
                    <a:pt x="64" y="146"/>
                  </a:lnTo>
                  <a:lnTo>
                    <a:pt x="56" y="146"/>
                  </a:lnTo>
                  <a:lnTo>
                    <a:pt x="49" y="145"/>
                  </a:lnTo>
                  <a:lnTo>
                    <a:pt x="42" y="144"/>
                  </a:lnTo>
                  <a:lnTo>
                    <a:pt x="36" y="142"/>
                  </a:lnTo>
                  <a:lnTo>
                    <a:pt x="29" y="140"/>
                  </a:lnTo>
                  <a:lnTo>
                    <a:pt x="24" y="136"/>
                  </a:lnTo>
                  <a:lnTo>
                    <a:pt x="18" y="133"/>
                  </a:lnTo>
                  <a:lnTo>
                    <a:pt x="13" y="128"/>
                  </a:lnTo>
                  <a:lnTo>
                    <a:pt x="10" y="123"/>
                  </a:lnTo>
                  <a:lnTo>
                    <a:pt x="6" y="119"/>
                  </a:lnTo>
                  <a:lnTo>
                    <a:pt x="4" y="113"/>
                  </a:lnTo>
                  <a:lnTo>
                    <a:pt x="1" y="106"/>
                  </a:lnTo>
                  <a:lnTo>
                    <a:pt x="0" y="100"/>
                  </a:lnTo>
                  <a:lnTo>
                    <a:pt x="0" y="92"/>
                  </a:lnTo>
                  <a:lnTo>
                    <a:pt x="0" y="85"/>
                  </a:lnTo>
                  <a:lnTo>
                    <a:pt x="1" y="78"/>
                  </a:lnTo>
                  <a:lnTo>
                    <a:pt x="4" y="70"/>
                  </a:lnTo>
                  <a:lnTo>
                    <a:pt x="6" y="64"/>
                  </a:lnTo>
                  <a:lnTo>
                    <a:pt x="10" y="57"/>
                  </a:lnTo>
                  <a:lnTo>
                    <a:pt x="13" y="50"/>
                  </a:lnTo>
                  <a:lnTo>
                    <a:pt x="18" y="42"/>
                  </a:lnTo>
                  <a:lnTo>
                    <a:pt x="24" y="36"/>
                  </a:lnTo>
                  <a:lnTo>
                    <a:pt x="29" y="30"/>
                  </a:lnTo>
                  <a:lnTo>
                    <a:pt x="36" y="26"/>
                  </a:lnTo>
                  <a:lnTo>
                    <a:pt x="42" y="20"/>
                  </a:lnTo>
                  <a:lnTo>
                    <a:pt x="49" y="15"/>
                  </a:lnTo>
                  <a:lnTo>
                    <a:pt x="56" y="11"/>
                  </a:lnTo>
                  <a:lnTo>
                    <a:pt x="64" y="8"/>
                  </a:lnTo>
                  <a:lnTo>
                    <a:pt x="73" y="4"/>
                  </a:lnTo>
                  <a:lnTo>
                    <a:pt x="80" y="2"/>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62" name="Freeform 319">
              <a:extLst>
                <a:ext uri="{FF2B5EF4-FFF2-40B4-BE49-F238E27FC236}">
                  <a16:creationId xmlns:a16="http://schemas.microsoft.com/office/drawing/2014/main" xmlns="" id="{DCE11C2D-0221-4759-9487-8D89E667248B}"/>
                </a:ext>
              </a:extLst>
            </p:cNvPr>
            <p:cNvSpPr>
              <a:spLocks/>
            </p:cNvSpPr>
            <p:nvPr/>
          </p:nvSpPr>
          <p:spPr bwMode="auto">
            <a:xfrm>
              <a:off x="7825351" y="4697946"/>
              <a:ext cx="53261" cy="48419"/>
            </a:xfrm>
            <a:custGeom>
              <a:avLst/>
              <a:gdLst>
                <a:gd name="T0" fmla="*/ 122 w 221"/>
                <a:gd name="T1" fmla="*/ 2 h 202"/>
                <a:gd name="T2" fmla="*/ 144 w 221"/>
                <a:gd name="T3" fmla="*/ 0 h 202"/>
                <a:gd name="T4" fmla="*/ 163 w 221"/>
                <a:gd name="T5" fmla="*/ 3 h 202"/>
                <a:gd name="T6" fmla="*/ 180 w 221"/>
                <a:gd name="T7" fmla="*/ 10 h 202"/>
                <a:gd name="T8" fmla="*/ 196 w 221"/>
                <a:gd name="T9" fmla="*/ 19 h 202"/>
                <a:gd name="T10" fmla="*/ 208 w 221"/>
                <a:gd name="T11" fmla="*/ 31 h 202"/>
                <a:gd name="T12" fmla="*/ 216 w 221"/>
                <a:gd name="T13" fmla="*/ 47 h 202"/>
                <a:gd name="T14" fmla="*/ 221 w 221"/>
                <a:gd name="T15" fmla="*/ 65 h 202"/>
                <a:gd name="T16" fmla="*/ 221 w 221"/>
                <a:gd name="T17" fmla="*/ 85 h 202"/>
                <a:gd name="T18" fmla="*/ 216 w 221"/>
                <a:gd name="T19" fmla="*/ 104 h 202"/>
                <a:gd name="T20" fmla="*/ 208 w 221"/>
                <a:gd name="T21" fmla="*/ 124 h 202"/>
                <a:gd name="T22" fmla="*/ 196 w 221"/>
                <a:gd name="T23" fmla="*/ 142 h 202"/>
                <a:gd name="T24" fmla="*/ 180 w 221"/>
                <a:gd name="T25" fmla="*/ 159 h 202"/>
                <a:gd name="T26" fmla="*/ 163 w 221"/>
                <a:gd name="T27" fmla="*/ 174 h 202"/>
                <a:gd name="T28" fmla="*/ 144 w 221"/>
                <a:gd name="T29" fmla="*/ 186 h 202"/>
                <a:gd name="T30" fmla="*/ 122 w 221"/>
                <a:gd name="T31" fmla="*/ 196 h 202"/>
                <a:gd name="T32" fmla="*/ 100 w 221"/>
                <a:gd name="T33" fmla="*/ 200 h 202"/>
                <a:gd name="T34" fmla="*/ 77 w 221"/>
                <a:gd name="T35" fmla="*/ 202 h 202"/>
                <a:gd name="T36" fmla="*/ 58 w 221"/>
                <a:gd name="T37" fmla="*/ 199 h 202"/>
                <a:gd name="T38" fmla="*/ 40 w 221"/>
                <a:gd name="T39" fmla="*/ 193 h 202"/>
                <a:gd name="T40" fmla="*/ 25 w 221"/>
                <a:gd name="T41" fmla="*/ 184 h 202"/>
                <a:gd name="T42" fmla="*/ 13 w 221"/>
                <a:gd name="T43" fmla="*/ 171 h 202"/>
                <a:gd name="T44" fmla="*/ 4 w 221"/>
                <a:gd name="T45" fmla="*/ 155 h 202"/>
                <a:gd name="T46" fmla="*/ 0 w 221"/>
                <a:gd name="T47" fmla="*/ 137 h 202"/>
                <a:gd name="T48" fmla="*/ 0 w 221"/>
                <a:gd name="T49" fmla="*/ 118 h 202"/>
                <a:gd name="T50" fmla="*/ 4 w 221"/>
                <a:gd name="T51" fmla="*/ 98 h 202"/>
                <a:gd name="T52" fmla="*/ 13 w 221"/>
                <a:gd name="T53" fmla="*/ 79 h 202"/>
                <a:gd name="T54" fmla="*/ 25 w 221"/>
                <a:gd name="T55" fmla="*/ 60 h 202"/>
                <a:gd name="T56" fmla="*/ 40 w 221"/>
                <a:gd name="T57" fmla="*/ 43 h 202"/>
                <a:gd name="T58" fmla="*/ 58 w 221"/>
                <a:gd name="T59" fmla="*/ 29 h 202"/>
                <a:gd name="T60" fmla="*/ 77 w 221"/>
                <a:gd name="T61" fmla="*/ 17 h 202"/>
                <a:gd name="T62" fmla="*/ 100 w 221"/>
                <a:gd name="T63" fmla="*/ 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1" h="202">
                  <a:moveTo>
                    <a:pt x="110" y="4"/>
                  </a:moveTo>
                  <a:lnTo>
                    <a:pt x="122" y="2"/>
                  </a:lnTo>
                  <a:lnTo>
                    <a:pt x="133" y="0"/>
                  </a:lnTo>
                  <a:lnTo>
                    <a:pt x="144" y="0"/>
                  </a:lnTo>
                  <a:lnTo>
                    <a:pt x="153" y="2"/>
                  </a:lnTo>
                  <a:lnTo>
                    <a:pt x="163" y="3"/>
                  </a:lnTo>
                  <a:lnTo>
                    <a:pt x="172" y="6"/>
                  </a:lnTo>
                  <a:lnTo>
                    <a:pt x="180" y="10"/>
                  </a:lnTo>
                  <a:lnTo>
                    <a:pt x="189" y="13"/>
                  </a:lnTo>
                  <a:lnTo>
                    <a:pt x="196" y="19"/>
                  </a:lnTo>
                  <a:lnTo>
                    <a:pt x="202" y="24"/>
                  </a:lnTo>
                  <a:lnTo>
                    <a:pt x="208" y="31"/>
                  </a:lnTo>
                  <a:lnTo>
                    <a:pt x="213" y="38"/>
                  </a:lnTo>
                  <a:lnTo>
                    <a:pt x="216" y="47"/>
                  </a:lnTo>
                  <a:lnTo>
                    <a:pt x="219" y="55"/>
                  </a:lnTo>
                  <a:lnTo>
                    <a:pt x="221" y="65"/>
                  </a:lnTo>
                  <a:lnTo>
                    <a:pt x="221" y="74"/>
                  </a:lnTo>
                  <a:lnTo>
                    <a:pt x="221" y="85"/>
                  </a:lnTo>
                  <a:lnTo>
                    <a:pt x="219" y="94"/>
                  </a:lnTo>
                  <a:lnTo>
                    <a:pt x="216" y="104"/>
                  </a:lnTo>
                  <a:lnTo>
                    <a:pt x="213" y="115"/>
                  </a:lnTo>
                  <a:lnTo>
                    <a:pt x="208" y="124"/>
                  </a:lnTo>
                  <a:lnTo>
                    <a:pt x="202" y="134"/>
                  </a:lnTo>
                  <a:lnTo>
                    <a:pt x="196" y="142"/>
                  </a:lnTo>
                  <a:lnTo>
                    <a:pt x="189" y="150"/>
                  </a:lnTo>
                  <a:lnTo>
                    <a:pt x="180" y="159"/>
                  </a:lnTo>
                  <a:lnTo>
                    <a:pt x="172" y="167"/>
                  </a:lnTo>
                  <a:lnTo>
                    <a:pt x="163" y="174"/>
                  </a:lnTo>
                  <a:lnTo>
                    <a:pt x="153" y="180"/>
                  </a:lnTo>
                  <a:lnTo>
                    <a:pt x="144" y="186"/>
                  </a:lnTo>
                  <a:lnTo>
                    <a:pt x="133" y="191"/>
                  </a:lnTo>
                  <a:lnTo>
                    <a:pt x="122" y="196"/>
                  </a:lnTo>
                  <a:lnTo>
                    <a:pt x="110" y="198"/>
                  </a:lnTo>
                  <a:lnTo>
                    <a:pt x="100" y="200"/>
                  </a:lnTo>
                  <a:lnTo>
                    <a:pt x="88" y="202"/>
                  </a:lnTo>
                  <a:lnTo>
                    <a:pt x="77" y="202"/>
                  </a:lnTo>
                  <a:lnTo>
                    <a:pt x="68" y="202"/>
                  </a:lnTo>
                  <a:lnTo>
                    <a:pt x="58" y="199"/>
                  </a:lnTo>
                  <a:lnTo>
                    <a:pt x="48" y="197"/>
                  </a:lnTo>
                  <a:lnTo>
                    <a:pt x="40" y="193"/>
                  </a:lnTo>
                  <a:lnTo>
                    <a:pt x="32" y="188"/>
                  </a:lnTo>
                  <a:lnTo>
                    <a:pt x="25" y="184"/>
                  </a:lnTo>
                  <a:lnTo>
                    <a:pt x="19" y="178"/>
                  </a:lnTo>
                  <a:lnTo>
                    <a:pt x="13" y="171"/>
                  </a:lnTo>
                  <a:lnTo>
                    <a:pt x="8" y="163"/>
                  </a:lnTo>
                  <a:lnTo>
                    <a:pt x="4" y="155"/>
                  </a:lnTo>
                  <a:lnTo>
                    <a:pt x="2" y="147"/>
                  </a:lnTo>
                  <a:lnTo>
                    <a:pt x="0" y="137"/>
                  </a:lnTo>
                  <a:lnTo>
                    <a:pt x="0" y="128"/>
                  </a:lnTo>
                  <a:lnTo>
                    <a:pt x="0" y="118"/>
                  </a:lnTo>
                  <a:lnTo>
                    <a:pt x="2" y="108"/>
                  </a:lnTo>
                  <a:lnTo>
                    <a:pt x="4" y="98"/>
                  </a:lnTo>
                  <a:lnTo>
                    <a:pt x="8" y="88"/>
                  </a:lnTo>
                  <a:lnTo>
                    <a:pt x="13" y="79"/>
                  </a:lnTo>
                  <a:lnTo>
                    <a:pt x="19" y="69"/>
                  </a:lnTo>
                  <a:lnTo>
                    <a:pt x="25" y="60"/>
                  </a:lnTo>
                  <a:lnTo>
                    <a:pt x="32" y="52"/>
                  </a:lnTo>
                  <a:lnTo>
                    <a:pt x="40" y="43"/>
                  </a:lnTo>
                  <a:lnTo>
                    <a:pt x="48" y="36"/>
                  </a:lnTo>
                  <a:lnTo>
                    <a:pt x="58" y="29"/>
                  </a:lnTo>
                  <a:lnTo>
                    <a:pt x="68" y="22"/>
                  </a:lnTo>
                  <a:lnTo>
                    <a:pt x="77" y="17"/>
                  </a:lnTo>
                  <a:lnTo>
                    <a:pt x="88" y="11"/>
                  </a:lnTo>
                  <a:lnTo>
                    <a:pt x="100" y="8"/>
                  </a:lnTo>
                  <a:lnTo>
                    <a:pt x="110" y="4"/>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63" name="Freeform 320">
              <a:extLst>
                <a:ext uri="{FF2B5EF4-FFF2-40B4-BE49-F238E27FC236}">
                  <a16:creationId xmlns:a16="http://schemas.microsoft.com/office/drawing/2014/main" xmlns="" id="{A506B8D8-C77A-447D-89B7-D52C69660B3C}"/>
                </a:ext>
              </a:extLst>
            </p:cNvPr>
            <p:cNvSpPr>
              <a:spLocks/>
            </p:cNvSpPr>
            <p:nvPr/>
          </p:nvSpPr>
          <p:spPr bwMode="auto">
            <a:xfrm>
              <a:off x="7832614" y="4700367"/>
              <a:ext cx="47208" cy="49629"/>
            </a:xfrm>
            <a:custGeom>
              <a:avLst/>
              <a:gdLst>
                <a:gd name="T0" fmla="*/ 147 w 198"/>
                <a:gd name="T1" fmla="*/ 0 h 209"/>
                <a:gd name="T2" fmla="*/ 198 w 198"/>
                <a:gd name="T3" fmla="*/ 29 h 209"/>
                <a:gd name="T4" fmla="*/ 50 w 198"/>
                <a:gd name="T5" fmla="*/ 209 h 209"/>
                <a:gd name="T6" fmla="*/ 0 w 198"/>
                <a:gd name="T7" fmla="*/ 180 h 209"/>
                <a:gd name="T8" fmla="*/ 147 w 198"/>
                <a:gd name="T9" fmla="*/ 0 h 209"/>
              </a:gdLst>
              <a:ahLst/>
              <a:cxnLst>
                <a:cxn ang="0">
                  <a:pos x="T0" y="T1"/>
                </a:cxn>
                <a:cxn ang="0">
                  <a:pos x="T2" y="T3"/>
                </a:cxn>
                <a:cxn ang="0">
                  <a:pos x="T4" y="T5"/>
                </a:cxn>
                <a:cxn ang="0">
                  <a:pos x="T6" y="T7"/>
                </a:cxn>
                <a:cxn ang="0">
                  <a:pos x="T8" y="T9"/>
                </a:cxn>
              </a:cxnLst>
              <a:rect l="0" t="0" r="r" b="b"/>
              <a:pathLst>
                <a:path w="198" h="209">
                  <a:moveTo>
                    <a:pt x="147" y="0"/>
                  </a:moveTo>
                  <a:lnTo>
                    <a:pt x="198" y="29"/>
                  </a:lnTo>
                  <a:lnTo>
                    <a:pt x="50" y="209"/>
                  </a:lnTo>
                  <a:lnTo>
                    <a:pt x="0" y="180"/>
                  </a:lnTo>
                  <a:lnTo>
                    <a:pt x="147" y="0"/>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64" name="Freeform 321">
              <a:extLst>
                <a:ext uri="{FF2B5EF4-FFF2-40B4-BE49-F238E27FC236}">
                  <a16:creationId xmlns:a16="http://schemas.microsoft.com/office/drawing/2014/main" xmlns="" id="{C048402E-605E-4BFA-AB7B-B50422C36427}"/>
                </a:ext>
              </a:extLst>
            </p:cNvPr>
            <p:cNvSpPr>
              <a:spLocks/>
            </p:cNvSpPr>
            <p:nvPr/>
          </p:nvSpPr>
          <p:spPr bwMode="auto">
            <a:xfrm>
              <a:off x="7835035" y="4703997"/>
              <a:ext cx="53261" cy="48419"/>
            </a:xfrm>
            <a:custGeom>
              <a:avLst/>
              <a:gdLst>
                <a:gd name="T0" fmla="*/ 122 w 221"/>
                <a:gd name="T1" fmla="*/ 2 h 202"/>
                <a:gd name="T2" fmla="*/ 143 w 221"/>
                <a:gd name="T3" fmla="*/ 0 h 202"/>
                <a:gd name="T4" fmla="*/ 164 w 221"/>
                <a:gd name="T5" fmla="*/ 3 h 202"/>
                <a:gd name="T6" fmla="*/ 181 w 221"/>
                <a:gd name="T7" fmla="*/ 9 h 202"/>
                <a:gd name="T8" fmla="*/ 196 w 221"/>
                <a:gd name="T9" fmla="*/ 18 h 202"/>
                <a:gd name="T10" fmla="*/ 208 w 221"/>
                <a:gd name="T11" fmla="*/ 31 h 202"/>
                <a:gd name="T12" fmla="*/ 216 w 221"/>
                <a:gd name="T13" fmla="*/ 47 h 202"/>
                <a:gd name="T14" fmla="*/ 221 w 221"/>
                <a:gd name="T15" fmla="*/ 65 h 202"/>
                <a:gd name="T16" fmla="*/ 221 w 221"/>
                <a:gd name="T17" fmla="*/ 85 h 202"/>
                <a:gd name="T18" fmla="*/ 216 w 221"/>
                <a:gd name="T19" fmla="*/ 104 h 202"/>
                <a:gd name="T20" fmla="*/ 208 w 221"/>
                <a:gd name="T21" fmla="*/ 124 h 202"/>
                <a:gd name="T22" fmla="*/ 196 w 221"/>
                <a:gd name="T23" fmla="*/ 142 h 202"/>
                <a:gd name="T24" fmla="*/ 180 w 221"/>
                <a:gd name="T25" fmla="*/ 159 h 202"/>
                <a:gd name="T26" fmla="*/ 164 w 221"/>
                <a:gd name="T27" fmla="*/ 174 h 202"/>
                <a:gd name="T28" fmla="*/ 143 w 221"/>
                <a:gd name="T29" fmla="*/ 186 h 202"/>
                <a:gd name="T30" fmla="*/ 122 w 221"/>
                <a:gd name="T31" fmla="*/ 194 h 202"/>
                <a:gd name="T32" fmla="*/ 99 w 221"/>
                <a:gd name="T33" fmla="*/ 200 h 202"/>
                <a:gd name="T34" fmla="*/ 78 w 221"/>
                <a:gd name="T35" fmla="*/ 202 h 202"/>
                <a:gd name="T36" fmla="*/ 58 w 221"/>
                <a:gd name="T37" fmla="*/ 199 h 202"/>
                <a:gd name="T38" fmla="*/ 40 w 221"/>
                <a:gd name="T39" fmla="*/ 193 h 202"/>
                <a:gd name="T40" fmla="*/ 25 w 221"/>
                <a:gd name="T41" fmla="*/ 184 h 202"/>
                <a:gd name="T42" fmla="*/ 13 w 221"/>
                <a:gd name="T43" fmla="*/ 171 h 202"/>
                <a:gd name="T44" fmla="*/ 4 w 221"/>
                <a:gd name="T45" fmla="*/ 155 h 202"/>
                <a:gd name="T46" fmla="*/ 1 w 221"/>
                <a:gd name="T47" fmla="*/ 137 h 202"/>
                <a:gd name="T48" fmla="*/ 1 w 221"/>
                <a:gd name="T49" fmla="*/ 118 h 202"/>
                <a:gd name="T50" fmla="*/ 4 w 221"/>
                <a:gd name="T51" fmla="*/ 98 h 202"/>
                <a:gd name="T52" fmla="*/ 13 w 221"/>
                <a:gd name="T53" fmla="*/ 79 h 202"/>
                <a:gd name="T54" fmla="*/ 25 w 221"/>
                <a:gd name="T55" fmla="*/ 60 h 202"/>
                <a:gd name="T56" fmla="*/ 40 w 221"/>
                <a:gd name="T57" fmla="*/ 43 h 202"/>
                <a:gd name="T58" fmla="*/ 58 w 221"/>
                <a:gd name="T59" fmla="*/ 29 h 202"/>
                <a:gd name="T60" fmla="*/ 78 w 221"/>
                <a:gd name="T61" fmla="*/ 16 h 202"/>
                <a:gd name="T62" fmla="*/ 99 w 221"/>
                <a:gd name="T63" fmla="*/ 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1" h="202">
                  <a:moveTo>
                    <a:pt x="110" y="4"/>
                  </a:moveTo>
                  <a:lnTo>
                    <a:pt x="122" y="2"/>
                  </a:lnTo>
                  <a:lnTo>
                    <a:pt x="133" y="0"/>
                  </a:lnTo>
                  <a:lnTo>
                    <a:pt x="143" y="0"/>
                  </a:lnTo>
                  <a:lnTo>
                    <a:pt x="154" y="2"/>
                  </a:lnTo>
                  <a:lnTo>
                    <a:pt x="164" y="3"/>
                  </a:lnTo>
                  <a:lnTo>
                    <a:pt x="172" y="5"/>
                  </a:lnTo>
                  <a:lnTo>
                    <a:pt x="181" y="9"/>
                  </a:lnTo>
                  <a:lnTo>
                    <a:pt x="189" y="13"/>
                  </a:lnTo>
                  <a:lnTo>
                    <a:pt x="196" y="18"/>
                  </a:lnTo>
                  <a:lnTo>
                    <a:pt x="202" y="24"/>
                  </a:lnTo>
                  <a:lnTo>
                    <a:pt x="208" y="31"/>
                  </a:lnTo>
                  <a:lnTo>
                    <a:pt x="212" y="38"/>
                  </a:lnTo>
                  <a:lnTo>
                    <a:pt x="216" y="47"/>
                  </a:lnTo>
                  <a:lnTo>
                    <a:pt x="218" y="55"/>
                  </a:lnTo>
                  <a:lnTo>
                    <a:pt x="221" y="65"/>
                  </a:lnTo>
                  <a:lnTo>
                    <a:pt x="221" y="74"/>
                  </a:lnTo>
                  <a:lnTo>
                    <a:pt x="221" y="85"/>
                  </a:lnTo>
                  <a:lnTo>
                    <a:pt x="218" y="94"/>
                  </a:lnTo>
                  <a:lnTo>
                    <a:pt x="216" y="104"/>
                  </a:lnTo>
                  <a:lnTo>
                    <a:pt x="212" y="115"/>
                  </a:lnTo>
                  <a:lnTo>
                    <a:pt x="208" y="124"/>
                  </a:lnTo>
                  <a:lnTo>
                    <a:pt x="202" y="134"/>
                  </a:lnTo>
                  <a:lnTo>
                    <a:pt x="196" y="142"/>
                  </a:lnTo>
                  <a:lnTo>
                    <a:pt x="189" y="150"/>
                  </a:lnTo>
                  <a:lnTo>
                    <a:pt x="180" y="159"/>
                  </a:lnTo>
                  <a:lnTo>
                    <a:pt x="172" y="167"/>
                  </a:lnTo>
                  <a:lnTo>
                    <a:pt x="164" y="174"/>
                  </a:lnTo>
                  <a:lnTo>
                    <a:pt x="154" y="180"/>
                  </a:lnTo>
                  <a:lnTo>
                    <a:pt x="143" y="186"/>
                  </a:lnTo>
                  <a:lnTo>
                    <a:pt x="133" y="191"/>
                  </a:lnTo>
                  <a:lnTo>
                    <a:pt x="122" y="194"/>
                  </a:lnTo>
                  <a:lnTo>
                    <a:pt x="110" y="198"/>
                  </a:lnTo>
                  <a:lnTo>
                    <a:pt x="99" y="200"/>
                  </a:lnTo>
                  <a:lnTo>
                    <a:pt x="88" y="202"/>
                  </a:lnTo>
                  <a:lnTo>
                    <a:pt x="78" y="202"/>
                  </a:lnTo>
                  <a:lnTo>
                    <a:pt x="67" y="200"/>
                  </a:lnTo>
                  <a:lnTo>
                    <a:pt x="58" y="199"/>
                  </a:lnTo>
                  <a:lnTo>
                    <a:pt x="48" y="197"/>
                  </a:lnTo>
                  <a:lnTo>
                    <a:pt x="40" y="193"/>
                  </a:lnTo>
                  <a:lnTo>
                    <a:pt x="32" y="188"/>
                  </a:lnTo>
                  <a:lnTo>
                    <a:pt x="25" y="184"/>
                  </a:lnTo>
                  <a:lnTo>
                    <a:pt x="19" y="178"/>
                  </a:lnTo>
                  <a:lnTo>
                    <a:pt x="13" y="171"/>
                  </a:lnTo>
                  <a:lnTo>
                    <a:pt x="8" y="163"/>
                  </a:lnTo>
                  <a:lnTo>
                    <a:pt x="4" y="155"/>
                  </a:lnTo>
                  <a:lnTo>
                    <a:pt x="2" y="147"/>
                  </a:lnTo>
                  <a:lnTo>
                    <a:pt x="1" y="137"/>
                  </a:lnTo>
                  <a:lnTo>
                    <a:pt x="0" y="128"/>
                  </a:lnTo>
                  <a:lnTo>
                    <a:pt x="1" y="118"/>
                  </a:lnTo>
                  <a:lnTo>
                    <a:pt x="2" y="108"/>
                  </a:lnTo>
                  <a:lnTo>
                    <a:pt x="4" y="98"/>
                  </a:lnTo>
                  <a:lnTo>
                    <a:pt x="8" y="88"/>
                  </a:lnTo>
                  <a:lnTo>
                    <a:pt x="13" y="79"/>
                  </a:lnTo>
                  <a:lnTo>
                    <a:pt x="19" y="69"/>
                  </a:lnTo>
                  <a:lnTo>
                    <a:pt x="25" y="60"/>
                  </a:lnTo>
                  <a:lnTo>
                    <a:pt x="32" y="52"/>
                  </a:lnTo>
                  <a:lnTo>
                    <a:pt x="40" y="43"/>
                  </a:lnTo>
                  <a:lnTo>
                    <a:pt x="48" y="36"/>
                  </a:lnTo>
                  <a:lnTo>
                    <a:pt x="58" y="29"/>
                  </a:lnTo>
                  <a:lnTo>
                    <a:pt x="67" y="22"/>
                  </a:lnTo>
                  <a:lnTo>
                    <a:pt x="78" y="16"/>
                  </a:lnTo>
                  <a:lnTo>
                    <a:pt x="88" y="11"/>
                  </a:lnTo>
                  <a:lnTo>
                    <a:pt x="99" y="8"/>
                  </a:lnTo>
                  <a:lnTo>
                    <a:pt x="110" y="4"/>
                  </a:lnTo>
                  <a:close/>
                </a:path>
              </a:pathLst>
            </a:custGeom>
            <a:solidFill>
              <a:srgbClr val="383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65" name="Freeform 322">
              <a:extLst>
                <a:ext uri="{FF2B5EF4-FFF2-40B4-BE49-F238E27FC236}">
                  <a16:creationId xmlns:a16="http://schemas.microsoft.com/office/drawing/2014/main" xmlns="" id="{A80B0B7E-F324-4F9B-A145-FB4B02AA89CF}"/>
                </a:ext>
              </a:extLst>
            </p:cNvPr>
            <p:cNvSpPr>
              <a:spLocks/>
            </p:cNvSpPr>
            <p:nvPr/>
          </p:nvSpPr>
          <p:spPr bwMode="auto">
            <a:xfrm>
              <a:off x="7842297" y="4711261"/>
              <a:ext cx="38735" cy="35104"/>
            </a:xfrm>
            <a:custGeom>
              <a:avLst/>
              <a:gdLst>
                <a:gd name="T0" fmla="*/ 88 w 161"/>
                <a:gd name="T1" fmla="*/ 1 h 146"/>
                <a:gd name="T2" fmla="*/ 104 w 161"/>
                <a:gd name="T3" fmla="*/ 0 h 146"/>
                <a:gd name="T4" fmla="*/ 119 w 161"/>
                <a:gd name="T5" fmla="*/ 2 h 146"/>
                <a:gd name="T6" fmla="*/ 131 w 161"/>
                <a:gd name="T7" fmla="*/ 7 h 146"/>
                <a:gd name="T8" fmla="*/ 142 w 161"/>
                <a:gd name="T9" fmla="*/ 13 h 146"/>
                <a:gd name="T10" fmla="*/ 151 w 161"/>
                <a:gd name="T11" fmla="*/ 22 h 146"/>
                <a:gd name="T12" fmla="*/ 157 w 161"/>
                <a:gd name="T13" fmla="*/ 33 h 146"/>
                <a:gd name="T14" fmla="*/ 161 w 161"/>
                <a:gd name="T15" fmla="*/ 46 h 146"/>
                <a:gd name="T16" fmla="*/ 161 w 161"/>
                <a:gd name="T17" fmla="*/ 60 h 146"/>
                <a:gd name="T18" fmla="*/ 157 w 161"/>
                <a:gd name="T19" fmla="*/ 76 h 146"/>
                <a:gd name="T20" fmla="*/ 151 w 161"/>
                <a:gd name="T21" fmla="*/ 89 h 146"/>
                <a:gd name="T22" fmla="*/ 142 w 161"/>
                <a:gd name="T23" fmla="*/ 103 h 146"/>
                <a:gd name="T24" fmla="*/ 131 w 161"/>
                <a:gd name="T25" fmla="*/ 115 h 146"/>
                <a:gd name="T26" fmla="*/ 119 w 161"/>
                <a:gd name="T27" fmla="*/ 126 h 146"/>
                <a:gd name="T28" fmla="*/ 104 w 161"/>
                <a:gd name="T29" fmla="*/ 134 h 146"/>
                <a:gd name="T30" fmla="*/ 88 w 161"/>
                <a:gd name="T31" fmla="*/ 141 h 146"/>
                <a:gd name="T32" fmla="*/ 72 w 161"/>
                <a:gd name="T33" fmla="*/ 145 h 146"/>
                <a:gd name="T34" fmla="*/ 56 w 161"/>
                <a:gd name="T35" fmla="*/ 146 h 146"/>
                <a:gd name="T36" fmla="*/ 42 w 161"/>
                <a:gd name="T37" fmla="*/ 144 h 146"/>
                <a:gd name="T38" fmla="*/ 29 w 161"/>
                <a:gd name="T39" fmla="*/ 140 h 146"/>
                <a:gd name="T40" fmla="*/ 18 w 161"/>
                <a:gd name="T41" fmla="*/ 133 h 146"/>
                <a:gd name="T42" fmla="*/ 10 w 161"/>
                <a:gd name="T43" fmla="*/ 124 h 146"/>
                <a:gd name="T44" fmla="*/ 4 w 161"/>
                <a:gd name="T45" fmla="*/ 113 h 146"/>
                <a:gd name="T46" fmla="*/ 0 w 161"/>
                <a:gd name="T47" fmla="*/ 100 h 146"/>
                <a:gd name="T48" fmla="*/ 0 w 161"/>
                <a:gd name="T49" fmla="*/ 85 h 146"/>
                <a:gd name="T50" fmla="*/ 4 w 161"/>
                <a:gd name="T51" fmla="*/ 71 h 146"/>
                <a:gd name="T52" fmla="*/ 10 w 161"/>
                <a:gd name="T53" fmla="*/ 57 h 146"/>
                <a:gd name="T54" fmla="*/ 18 w 161"/>
                <a:gd name="T55" fmla="*/ 44 h 146"/>
                <a:gd name="T56" fmla="*/ 29 w 161"/>
                <a:gd name="T57" fmla="*/ 31 h 146"/>
                <a:gd name="T58" fmla="*/ 42 w 161"/>
                <a:gd name="T59" fmla="*/ 20 h 146"/>
                <a:gd name="T60" fmla="*/ 56 w 161"/>
                <a:gd name="T61" fmla="*/ 12 h 146"/>
                <a:gd name="T62" fmla="*/ 72 w 161"/>
                <a:gd name="T63" fmla="*/ 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80" y="2"/>
                  </a:moveTo>
                  <a:lnTo>
                    <a:pt x="88" y="1"/>
                  </a:lnTo>
                  <a:lnTo>
                    <a:pt x="97" y="0"/>
                  </a:lnTo>
                  <a:lnTo>
                    <a:pt x="104" y="0"/>
                  </a:lnTo>
                  <a:lnTo>
                    <a:pt x="112" y="1"/>
                  </a:lnTo>
                  <a:lnTo>
                    <a:pt x="119" y="2"/>
                  </a:lnTo>
                  <a:lnTo>
                    <a:pt x="125" y="3"/>
                  </a:lnTo>
                  <a:lnTo>
                    <a:pt x="131" y="7"/>
                  </a:lnTo>
                  <a:lnTo>
                    <a:pt x="137" y="9"/>
                  </a:lnTo>
                  <a:lnTo>
                    <a:pt x="142" y="13"/>
                  </a:lnTo>
                  <a:lnTo>
                    <a:pt x="147" y="18"/>
                  </a:lnTo>
                  <a:lnTo>
                    <a:pt x="151" y="22"/>
                  </a:lnTo>
                  <a:lnTo>
                    <a:pt x="155" y="28"/>
                  </a:lnTo>
                  <a:lnTo>
                    <a:pt x="157" y="33"/>
                  </a:lnTo>
                  <a:lnTo>
                    <a:pt x="160" y="40"/>
                  </a:lnTo>
                  <a:lnTo>
                    <a:pt x="161" y="46"/>
                  </a:lnTo>
                  <a:lnTo>
                    <a:pt x="161" y="53"/>
                  </a:lnTo>
                  <a:lnTo>
                    <a:pt x="161" y="60"/>
                  </a:lnTo>
                  <a:lnTo>
                    <a:pt x="160" y="69"/>
                  </a:lnTo>
                  <a:lnTo>
                    <a:pt x="157" y="76"/>
                  </a:lnTo>
                  <a:lnTo>
                    <a:pt x="155" y="83"/>
                  </a:lnTo>
                  <a:lnTo>
                    <a:pt x="151" y="89"/>
                  </a:lnTo>
                  <a:lnTo>
                    <a:pt x="147" y="96"/>
                  </a:lnTo>
                  <a:lnTo>
                    <a:pt x="142" y="103"/>
                  </a:lnTo>
                  <a:lnTo>
                    <a:pt x="137" y="109"/>
                  </a:lnTo>
                  <a:lnTo>
                    <a:pt x="131" y="115"/>
                  </a:lnTo>
                  <a:lnTo>
                    <a:pt x="125" y="121"/>
                  </a:lnTo>
                  <a:lnTo>
                    <a:pt x="119" y="126"/>
                  </a:lnTo>
                  <a:lnTo>
                    <a:pt x="112" y="131"/>
                  </a:lnTo>
                  <a:lnTo>
                    <a:pt x="104" y="134"/>
                  </a:lnTo>
                  <a:lnTo>
                    <a:pt x="97" y="138"/>
                  </a:lnTo>
                  <a:lnTo>
                    <a:pt x="88" y="141"/>
                  </a:lnTo>
                  <a:lnTo>
                    <a:pt x="80" y="144"/>
                  </a:lnTo>
                  <a:lnTo>
                    <a:pt x="72" y="145"/>
                  </a:lnTo>
                  <a:lnTo>
                    <a:pt x="65" y="146"/>
                  </a:lnTo>
                  <a:lnTo>
                    <a:pt x="56" y="146"/>
                  </a:lnTo>
                  <a:lnTo>
                    <a:pt x="49" y="146"/>
                  </a:lnTo>
                  <a:lnTo>
                    <a:pt x="42" y="144"/>
                  </a:lnTo>
                  <a:lnTo>
                    <a:pt x="35" y="143"/>
                  </a:lnTo>
                  <a:lnTo>
                    <a:pt x="29" y="140"/>
                  </a:lnTo>
                  <a:lnTo>
                    <a:pt x="23" y="137"/>
                  </a:lnTo>
                  <a:lnTo>
                    <a:pt x="18" y="133"/>
                  </a:lnTo>
                  <a:lnTo>
                    <a:pt x="14" y="128"/>
                  </a:lnTo>
                  <a:lnTo>
                    <a:pt x="10" y="124"/>
                  </a:lnTo>
                  <a:lnTo>
                    <a:pt x="6" y="119"/>
                  </a:lnTo>
                  <a:lnTo>
                    <a:pt x="4" y="113"/>
                  </a:lnTo>
                  <a:lnTo>
                    <a:pt x="2" y="107"/>
                  </a:lnTo>
                  <a:lnTo>
                    <a:pt x="0" y="100"/>
                  </a:lnTo>
                  <a:lnTo>
                    <a:pt x="0" y="93"/>
                  </a:lnTo>
                  <a:lnTo>
                    <a:pt x="0" y="85"/>
                  </a:lnTo>
                  <a:lnTo>
                    <a:pt x="2" y="78"/>
                  </a:lnTo>
                  <a:lnTo>
                    <a:pt x="4" y="71"/>
                  </a:lnTo>
                  <a:lnTo>
                    <a:pt x="6" y="64"/>
                  </a:lnTo>
                  <a:lnTo>
                    <a:pt x="10" y="57"/>
                  </a:lnTo>
                  <a:lnTo>
                    <a:pt x="14" y="50"/>
                  </a:lnTo>
                  <a:lnTo>
                    <a:pt x="18" y="44"/>
                  </a:lnTo>
                  <a:lnTo>
                    <a:pt x="23" y="37"/>
                  </a:lnTo>
                  <a:lnTo>
                    <a:pt x="29" y="31"/>
                  </a:lnTo>
                  <a:lnTo>
                    <a:pt x="35" y="26"/>
                  </a:lnTo>
                  <a:lnTo>
                    <a:pt x="42" y="20"/>
                  </a:lnTo>
                  <a:lnTo>
                    <a:pt x="49" y="15"/>
                  </a:lnTo>
                  <a:lnTo>
                    <a:pt x="56" y="12"/>
                  </a:lnTo>
                  <a:lnTo>
                    <a:pt x="65" y="8"/>
                  </a:lnTo>
                  <a:lnTo>
                    <a:pt x="72" y="5"/>
                  </a:lnTo>
                  <a:lnTo>
                    <a:pt x="80" y="2"/>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66" name="Freeform 323">
              <a:extLst>
                <a:ext uri="{FF2B5EF4-FFF2-40B4-BE49-F238E27FC236}">
                  <a16:creationId xmlns:a16="http://schemas.microsoft.com/office/drawing/2014/main" xmlns="" id="{8706DDF6-E61C-43BC-8A0D-3D5B9B63352B}"/>
                </a:ext>
              </a:extLst>
            </p:cNvPr>
            <p:cNvSpPr>
              <a:spLocks/>
            </p:cNvSpPr>
            <p:nvPr/>
          </p:nvSpPr>
          <p:spPr bwMode="auto">
            <a:xfrm>
              <a:off x="7813245" y="4493377"/>
              <a:ext cx="319563" cy="227568"/>
            </a:xfrm>
            <a:custGeom>
              <a:avLst/>
              <a:gdLst>
                <a:gd name="T0" fmla="*/ 22 w 1320"/>
                <a:gd name="T1" fmla="*/ 858 h 940"/>
                <a:gd name="T2" fmla="*/ 7 w 1320"/>
                <a:gd name="T3" fmla="*/ 827 h 940"/>
                <a:gd name="T4" fmla="*/ 0 w 1320"/>
                <a:gd name="T5" fmla="*/ 796 h 940"/>
                <a:gd name="T6" fmla="*/ 0 w 1320"/>
                <a:gd name="T7" fmla="*/ 765 h 940"/>
                <a:gd name="T8" fmla="*/ 5 w 1320"/>
                <a:gd name="T9" fmla="*/ 734 h 940"/>
                <a:gd name="T10" fmla="*/ 17 w 1320"/>
                <a:gd name="T11" fmla="*/ 704 h 940"/>
                <a:gd name="T12" fmla="*/ 33 w 1320"/>
                <a:gd name="T13" fmla="*/ 678 h 940"/>
                <a:gd name="T14" fmla="*/ 55 w 1320"/>
                <a:gd name="T15" fmla="*/ 654 h 940"/>
                <a:gd name="T16" fmla="*/ 81 w 1320"/>
                <a:gd name="T17" fmla="*/ 634 h 940"/>
                <a:gd name="T18" fmla="*/ 1090 w 1320"/>
                <a:gd name="T19" fmla="*/ 15 h 940"/>
                <a:gd name="T20" fmla="*/ 1121 w 1320"/>
                <a:gd name="T21" fmla="*/ 4 h 940"/>
                <a:gd name="T22" fmla="*/ 1151 w 1320"/>
                <a:gd name="T23" fmla="*/ 0 h 940"/>
                <a:gd name="T24" fmla="*/ 1184 w 1320"/>
                <a:gd name="T25" fmla="*/ 2 h 940"/>
                <a:gd name="T26" fmla="*/ 1213 w 1320"/>
                <a:gd name="T27" fmla="*/ 10 h 940"/>
                <a:gd name="T28" fmla="*/ 1242 w 1320"/>
                <a:gd name="T29" fmla="*/ 24 h 940"/>
                <a:gd name="T30" fmla="*/ 1268 w 1320"/>
                <a:gd name="T31" fmla="*/ 44 h 940"/>
                <a:gd name="T32" fmla="*/ 1289 w 1320"/>
                <a:gd name="T33" fmla="*/ 68 h 940"/>
                <a:gd name="T34" fmla="*/ 1299 w 1320"/>
                <a:gd name="T35" fmla="*/ 83 h 940"/>
                <a:gd name="T36" fmla="*/ 1312 w 1320"/>
                <a:gd name="T37" fmla="*/ 112 h 940"/>
                <a:gd name="T38" fmla="*/ 1319 w 1320"/>
                <a:gd name="T39" fmla="*/ 143 h 940"/>
                <a:gd name="T40" fmla="*/ 1319 w 1320"/>
                <a:gd name="T41" fmla="*/ 175 h 940"/>
                <a:gd name="T42" fmla="*/ 1314 w 1320"/>
                <a:gd name="T43" fmla="*/ 206 h 940"/>
                <a:gd name="T44" fmla="*/ 1304 w 1320"/>
                <a:gd name="T45" fmla="*/ 235 h 940"/>
                <a:gd name="T46" fmla="*/ 1287 w 1320"/>
                <a:gd name="T47" fmla="*/ 262 h 940"/>
                <a:gd name="T48" fmla="*/ 1266 w 1320"/>
                <a:gd name="T49" fmla="*/ 286 h 940"/>
                <a:gd name="T50" fmla="*/ 1238 w 1320"/>
                <a:gd name="T51" fmla="*/ 306 h 940"/>
                <a:gd name="T52" fmla="*/ 230 w 1320"/>
                <a:gd name="T53" fmla="*/ 926 h 940"/>
                <a:gd name="T54" fmla="*/ 199 w 1320"/>
                <a:gd name="T55" fmla="*/ 936 h 940"/>
                <a:gd name="T56" fmla="*/ 168 w 1320"/>
                <a:gd name="T57" fmla="*/ 940 h 940"/>
                <a:gd name="T58" fmla="*/ 136 w 1320"/>
                <a:gd name="T59" fmla="*/ 937 h 940"/>
                <a:gd name="T60" fmla="*/ 106 w 1320"/>
                <a:gd name="T61" fmla="*/ 929 h 940"/>
                <a:gd name="T62" fmla="*/ 77 w 1320"/>
                <a:gd name="T63" fmla="*/ 915 h 940"/>
                <a:gd name="T64" fmla="*/ 51 w 1320"/>
                <a:gd name="T65" fmla="*/ 896 h 940"/>
                <a:gd name="T66" fmla="*/ 30 w 1320"/>
                <a:gd name="T67" fmla="*/ 871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20" h="940">
                  <a:moveTo>
                    <a:pt x="22" y="858"/>
                  </a:moveTo>
                  <a:lnTo>
                    <a:pt x="22" y="858"/>
                  </a:lnTo>
                  <a:lnTo>
                    <a:pt x="13" y="842"/>
                  </a:lnTo>
                  <a:lnTo>
                    <a:pt x="7" y="827"/>
                  </a:lnTo>
                  <a:lnTo>
                    <a:pt x="4" y="811"/>
                  </a:lnTo>
                  <a:lnTo>
                    <a:pt x="0" y="796"/>
                  </a:lnTo>
                  <a:lnTo>
                    <a:pt x="0" y="780"/>
                  </a:lnTo>
                  <a:lnTo>
                    <a:pt x="0" y="765"/>
                  </a:lnTo>
                  <a:lnTo>
                    <a:pt x="3" y="749"/>
                  </a:lnTo>
                  <a:lnTo>
                    <a:pt x="5" y="734"/>
                  </a:lnTo>
                  <a:lnTo>
                    <a:pt x="10" y="718"/>
                  </a:lnTo>
                  <a:lnTo>
                    <a:pt x="17" y="704"/>
                  </a:lnTo>
                  <a:lnTo>
                    <a:pt x="24" y="691"/>
                  </a:lnTo>
                  <a:lnTo>
                    <a:pt x="33" y="678"/>
                  </a:lnTo>
                  <a:lnTo>
                    <a:pt x="43" y="665"/>
                  </a:lnTo>
                  <a:lnTo>
                    <a:pt x="55" y="654"/>
                  </a:lnTo>
                  <a:lnTo>
                    <a:pt x="67" y="643"/>
                  </a:lnTo>
                  <a:lnTo>
                    <a:pt x="81" y="634"/>
                  </a:lnTo>
                  <a:lnTo>
                    <a:pt x="1075" y="23"/>
                  </a:lnTo>
                  <a:lnTo>
                    <a:pt x="1090" y="15"/>
                  </a:lnTo>
                  <a:lnTo>
                    <a:pt x="1105" y="9"/>
                  </a:lnTo>
                  <a:lnTo>
                    <a:pt x="1121" y="4"/>
                  </a:lnTo>
                  <a:lnTo>
                    <a:pt x="1136" y="2"/>
                  </a:lnTo>
                  <a:lnTo>
                    <a:pt x="1151" y="0"/>
                  </a:lnTo>
                  <a:lnTo>
                    <a:pt x="1168" y="0"/>
                  </a:lnTo>
                  <a:lnTo>
                    <a:pt x="1184" y="2"/>
                  </a:lnTo>
                  <a:lnTo>
                    <a:pt x="1199" y="5"/>
                  </a:lnTo>
                  <a:lnTo>
                    <a:pt x="1213" y="10"/>
                  </a:lnTo>
                  <a:lnTo>
                    <a:pt x="1229" y="17"/>
                  </a:lnTo>
                  <a:lnTo>
                    <a:pt x="1242" y="24"/>
                  </a:lnTo>
                  <a:lnTo>
                    <a:pt x="1255" y="34"/>
                  </a:lnTo>
                  <a:lnTo>
                    <a:pt x="1268" y="44"/>
                  </a:lnTo>
                  <a:lnTo>
                    <a:pt x="1279" y="55"/>
                  </a:lnTo>
                  <a:lnTo>
                    <a:pt x="1289" y="68"/>
                  </a:lnTo>
                  <a:lnTo>
                    <a:pt x="1299" y="83"/>
                  </a:lnTo>
                  <a:lnTo>
                    <a:pt x="1299" y="83"/>
                  </a:lnTo>
                  <a:lnTo>
                    <a:pt x="1306" y="97"/>
                  </a:lnTo>
                  <a:lnTo>
                    <a:pt x="1312" y="112"/>
                  </a:lnTo>
                  <a:lnTo>
                    <a:pt x="1317" y="128"/>
                  </a:lnTo>
                  <a:lnTo>
                    <a:pt x="1319" y="143"/>
                  </a:lnTo>
                  <a:lnTo>
                    <a:pt x="1320" y="160"/>
                  </a:lnTo>
                  <a:lnTo>
                    <a:pt x="1319" y="175"/>
                  </a:lnTo>
                  <a:lnTo>
                    <a:pt x="1318" y="191"/>
                  </a:lnTo>
                  <a:lnTo>
                    <a:pt x="1314" y="206"/>
                  </a:lnTo>
                  <a:lnTo>
                    <a:pt x="1310" y="221"/>
                  </a:lnTo>
                  <a:lnTo>
                    <a:pt x="1304" y="235"/>
                  </a:lnTo>
                  <a:lnTo>
                    <a:pt x="1295" y="249"/>
                  </a:lnTo>
                  <a:lnTo>
                    <a:pt x="1287" y="262"/>
                  </a:lnTo>
                  <a:lnTo>
                    <a:pt x="1276" y="274"/>
                  </a:lnTo>
                  <a:lnTo>
                    <a:pt x="1266" y="286"/>
                  </a:lnTo>
                  <a:lnTo>
                    <a:pt x="1253" y="297"/>
                  </a:lnTo>
                  <a:lnTo>
                    <a:pt x="1238" y="306"/>
                  </a:lnTo>
                  <a:lnTo>
                    <a:pt x="244" y="917"/>
                  </a:lnTo>
                  <a:lnTo>
                    <a:pt x="230" y="926"/>
                  </a:lnTo>
                  <a:lnTo>
                    <a:pt x="214" y="931"/>
                  </a:lnTo>
                  <a:lnTo>
                    <a:pt x="199" y="936"/>
                  </a:lnTo>
                  <a:lnTo>
                    <a:pt x="183" y="939"/>
                  </a:lnTo>
                  <a:lnTo>
                    <a:pt x="168" y="940"/>
                  </a:lnTo>
                  <a:lnTo>
                    <a:pt x="152" y="940"/>
                  </a:lnTo>
                  <a:lnTo>
                    <a:pt x="136" y="937"/>
                  </a:lnTo>
                  <a:lnTo>
                    <a:pt x="121" y="934"/>
                  </a:lnTo>
                  <a:lnTo>
                    <a:pt x="106" y="929"/>
                  </a:lnTo>
                  <a:lnTo>
                    <a:pt x="92" y="923"/>
                  </a:lnTo>
                  <a:lnTo>
                    <a:pt x="77" y="915"/>
                  </a:lnTo>
                  <a:lnTo>
                    <a:pt x="64" y="906"/>
                  </a:lnTo>
                  <a:lnTo>
                    <a:pt x="51" y="896"/>
                  </a:lnTo>
                  <a:lnTo>
                    <a:pt x="41" y="884"/>
                  </a:lnTo>
                  <a:lnTo>
                    <a:pt x="30" y="871"/>
                  </a:lnTo>
                  <a:lnTo>
                    <a:pt x="22" y="858"/>
                  </a:lnTo>
                  <a:close/>
                </a:path>
              </a:pathLst>
            </a:custGeom>
            <a:solidFill>
              <a:srgbClr val="6A71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67" name="Freeform 324">
              <a:extLst>
                <a:ext uri="{FF2B5EF4-FFF2-40B4-BE49-F238E27FC236}">
                  <a16:creationId xmlns:a16="http://schemas.microsoft.com/office/drawing/2014/main" xmlns="" id="{731FE47D-6554-45A7-AA74-BDF5A15AE910}"/>
                </a:ext>
              </a:extLst>
            </p:cNvPr>
            <p:cNvSpPr>
              <a:spLocks/>
            </p:cNvSpPr>
            <p:nvPr/>
          </p:nvSpPr>
          <p:spPr bwMode="auto">
            <a:xfrm>
              <a:off x="7933082" y="4474010"/>
              <a:ext cx="79891" cy="145256"/>
            </a:xfrm>
            <a:custGeom>
              <a:avLst/>
              <a:gdLst>
                <a:gd name="T0" fmla="*/ 164 w 327"/>
                <a:gd name="T1" fmla="*/ 599 h 599"/>
                <a:gd name="T2" fmla="*/ 131 w 327"/>
                <a:gd name="T3" fmla="*/ 596 h 599"/>
                <a:gd name="T4" fmla="*/ 100 w 327"/>
                <a:gd name="T5" fmla="*/ 586 h 599"/>
                <a:gd name="T6" fmla="*/ 73 w 327"/>
                <a:gd name="T7" fmla="*/ 572 h 599"/>
                <a:gd name="T8" fmla="*/ 49 w 327"/>
                <a:gd name="T9" fmla="*/ 552 h 599"/>
                <a:gd name="T10" fmla="*/ 29 w 327"/>
                <a:gd name="T11" fmla="*/ 527 h 599"/>
                <a:gd name="T12" fmla="*/ 13 w 327"/>
                <a:gd name="T13" fmla="*/ 499 h 599"/>
                <a:gd name="T14" fmla="*/ 4 w 327"/>
                <a:gd name="T15" fmla="*/ 468 h 599"/>
                <a:gd name="T16" fmla="*/ 0 w 327"/>
                <a:gd name="T17" fmla="*/ 436 h 599"/>
                <a:gd name="T18" fmla="*/ 1 w 327"/>
                <a:gd name="T19" fmla="*/ 148 h 599"/>
                <a:gd name="T20" fmla="*/ 7 w 327"/>
                <a:gd name="T21" fmla="*/ 116 h 599"/>
                <a:gd name="T22" fmla="*/ 20 w 327"/>
                <a:gd name="T23" fmla="*/ 86 h 599"/>
                <a:gd name="T24" fmla="*/ 38 w 327"/>
                <a:gd name="T25" fmla="*/ 60 h 599"/>
                <a:gd name="T26" fmla="*/ 60 w 327"/>
                <a:gd name="T27" fmla="*/ 39 h 599"/>
                <a:gd name="T28" fmla="*/ 86 w 327"/>
                <a:gd name="T29" fmla="*/ 21 h 599"/>
                <a:gd name="T30" fmla="*/ 115 w 327"/>
                <a:gd name="T31" fmla="*/ 8 h 599"/>
                <a:gd name="T32" fmla="*/ 148 w 327"/>
                <a:gd name="T33" fmla="*/ 2 h 599"/>
                <a:gd name="T34" fmla="*/ 164 w 327"/>
                <a:gd name="T35" fmla="*/ 0 h 599"/>
                <a:gd name="T36" fmla="*/ 196 w 327"/>
                <a:gd name="T37" fmla="*/ 4 h 599"/>
                <a:gd name="T38" fmla="*/ 227 w 327"/>
                <a:gd name="T39" fmla="*/ 14 h 599"/>
                <a:gd name="T40" fmla="*/ 255 w 327"/>
                <a:gd name="T41" fmla="*/ 29 h 599"/>
                <a:gd name="T42" fmla="*/ 280 w 327"/>
                <a:gd name="T43" fmla="*/ 49 h 599"/>
                <a:gd name="T44" fmla="*/ 300 w 327"/>
                <a:gd name="T45" fmla="*/ 73 h 599"/>
                <a:gd name="T46" fmla="*/ 314 w 327"/>
                <a:gd name="T47" fmla="*/ 100 h 599"/>
                <a:gd name="T48" fmla="*/ 324 w 327"/>
                <a:gd name="T49" fmla="*/ 131 h 599"/>
                <a:gd name="T50" fmla="*/ 327 w 327"/>
                <a:gd name="T51" fmla="*/ 165 h 599"/>
                <a:gd name="T52" fmla="*/ 326 w 327"/>
                <a:gd name="T53" fmla="*/ 453 h 599"/>
                <a:gd name="T54" fmla="*/ 320 w 327"/>
                <a:gd name="T55" fmla="*/ 484 h 599"/>
                <a:gd name="T56" fmla="*/ 307 w 327"/>
                <a:gd name="T57" fmla="*/ 514 h 599"/>
                <a:gd name="T58" fmla="*/ 290 w 327"/>
                <a:gd name="T59" fmla="*/ 540 h 599"/>
                <a:gd name="T60" fmla="*/ 268 w 327"/>
                <a:gd name="T61" fmla="*/ 562 h 599"/>
                <a:gd name="T62" fmla="*/ 242 w 327"/>
                <a:gd name="T63" fmla="*/ 580 h 599"/>
                <a:gd name="T64" fmla="*/ 212 w 327"/>
                <a:gd name="T65" fmla="*/ 592 h 599"/>
                <a:gd name="T66" fmla="*/ 181 w 327"/>
                <a:gd name="T67" fmla="*/ 598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7" h="599">
                  <a:moveTo>
                    <a:pt x="164" y="599"/>
                  </a:moveTo>
                  <a:lnTo>
                    <a:pt x="164" y="599"/>
                  </a:lnTo>
                  <a:lnTo>
                    <a:pt x="148" y="598"/>
                  </a:lnTo>
                  <a:lnTo>
                    <a:pt x="131" y="596"/>
                  </a:lnTo>
                  <a:lnTo>
                    <a:pt x="115" y="592"/>
                  </a:lnTo>
                  <a:lnTo>
                    <a:pt x="100" y="586"/>
                  </a:lnTo>
                  <a:lnTo>
                    <a:pt x="86" y="580"/>
                  </a:lnTo>
                  <a:lnTo>
                    <a:pt x="73" y="572"/>
                  </a:lnTo>
                  <a:lnTo>
                    <a:pt x="60" y="562"/>
                  </a:lnTo>
                  <a:lnTo>
                    <a:pt x="49" y="552"/>
                  </a:lnTo>
                  <a:lnTo>
                    <a:pt x="38" y="540"/>
                  </a:lnTo>
                  <a:lnTo>
                    <a:pt x="29" y="527"/>
                  </a:lnTo>
                  <a:lnTo>
                    <a:pt x="20" y="514"/>
                  </a:lnTo>
                  <a:lnTo>
                    <a:pt x="13" y="499"/>
                  </a:lnTo>
                  <a:lnTo>
                    <a:pt x="7" y="484"/>
                  </a:lnTo>
                  <a:lnTo>
                    <a:pt x="4" y="468"/>
                  </a:lnTo>
                  <a:lnTo>
                    <a:pt x="1" y="453"/>
                  </a:lnTo>
                  <a:lnTo>
                    <a:pt x="0" y="436"/>
                  </a:lnTo>
                  <a:lnTo>
                    <a:pt x="0" y="165"/>
                  </a:lnTo>
                  <a:lnTo>
                    <a:pt x="1" y="148"/>
                  </a:lnTo>
                  <a:lnTo>
                    <a:pt x="4" y="131"/>
                  </a:lnTo>
                  <a:lnTo>
                    <a:pt x="7" y="116"/>
                  </a:lnTo>
                  <a:lnTo>
                    <a:pt x="13" y="100"/>
                  </a:lnTo>
                  <a:lnTo>
                    <a:pt x="20" y="86"/>
                  </a:lnTo>
                  <a:lnTo>
                    <a:pt x="29" y="73"/>
                  </a:lnTo>
                  <a:lnTo>
                    <a:pt x="38" y="60"/>
                  </a:lnTo>
                  <a:lnTo>
                    <a:pt x="49" y="49"/>
                  </a:lnTo>
                  <a:lnTo>
                    <a:pt x="60" y="39"/>
                  </a:lnTo>
                  <a:lnTo>
                    <a:pt x="73" y="29"/>
                  </a:lnTo>
                  <a:lnTo>
                    <a:pt x="86" y="21"/>
                  </a:lnTo>
                  <a:lnTo>
                    <a:pt x="100" y="14"/>
                  </a:lnTo>
                  <a:lnTo>
                    <a:pt x="115" y="8"/>
                  </a:lnTo>
                  <a:lnTo>
                    <a:pt x="131" y="4"/>
                  </a:lnTo>
                  <a:lnTo>
                    <a:pt x="148" y="2"/>
                  </a:lnTo>
                  <a:lnTo>
                    <a:pt x="164" y="0"/>
                  </a:lnTo>
                  <a:lnTo>
                    <a:pt x="164" y="0"/>
                  </a:lnTo>
                  <a:lnTo>
                    <a:pt x="181" y="2"/>
                  </a:lnTo>
                  <a:lnTo>
                    <a:pt x="196" y="4"/>
                  </a:lnTo>
                  <a:lnTo>
                    <a:pt x="212" y="8"/>
                  </a:lnTo>
                  <a:lnTo>
                    <a:pt x="227" y="14"/>
                  </a:lnTo>
                  <a:lnTo>
                    <a:pt x="242" y="21"/>
                  </a:lnTo>
                  <a:lnTo>
                    <a:pt x="255" y="29"/>
                  </a:lnTo>
                  <a:lnTo>
                    <a:pt x="268" y="39"/>
                  </a:lnTo>
                  <a:lnTo>
                    <a:pt x="280" y="49"/>
                  </a:lnTo>
                  <a:lnTo>
                    <a:pt x="290" y="60"/>
                  </a:lnTo>
                  <a:lnTo>
                    <a:pt x="300" y="73"/>
                  </a:lnTo>
                  <a:lnTo>
                    <a:pt x="307" y="86"/>
                  </a:lnTo>
                  <a:lnTo>
                    <a:pt x="314" y="100"/>
                  </a:lnTo>
                  <a:lnTo>
                    <a:pt x="320" y="116"/>
                  </a:lnTo>
                  <a:lnTo>
                    <a:pt x="324" y="131"/>
                  </a:lnTo>
                  <a:lnTo>
                    <a:pt x="326" y="148"/>
                  </a:lnTo>
                  <a:lnTo>
                    <a:pt x="327" y="165"/>
                  </a:lnTo>
                  <a:lnTo>
                    <a:pt x="327" y="436"/>
                  </a:lnTo>
                  <a:lnTo>
                    <a:pt x="326" y="453"/>
                  </a:lnTo>
                  <a:lnTo>
                    <a:pt x="324" y="468"/>
                  </a:lnTo>
                  <a:lnTo>
                    <a:pt x="320" y="484"/>
                  </a:lnTo>
                  <a:lnTo>
                    <a:pt x="314" y="499"/>
                  </a:lnTo>
                  <a:lnTo>
                    <a:pt x="307" y="514"/>
                  </a:lnTo>
                  <a:lnTo>
                    <a:pt x="300" y="527"/>
                  </a:lnTo>
                  <a:lnTo>
                    <a:pt x="290" y="540"/>
                  </a:lnTo>
                  <a:lnTo>
                    <a:pt x="280" y="552"/>
                  </a:lnTo>
                  <a:lnTo>
                    <a:pt x="268" y="562"/>
                  </a:lnTo>
                  <a:lnTo>
                    <a:pt x="255" y="572"/>
                  </a:lnTo>
                  <a:lnTo>
                    <a:pt x="242" y="580"/>
                  </a:lnTo>
                  <a:lnTo>
                    <a:pt x="227" y="586"/>
                  </a:lnTo>
                  <a:lnTo>
                    <a:pt x="212" y="592"/>
                  </a:lnTo>
                  <a:lnTo>
                    <a:pt x="196" y="596"/>
                  </a:lnTo>
                  <a:lnTo>
                    <a:pt x="181" y="598"/>
                  </a:lnTo>
                  <a:lnTo>
                    <a:pt x="164" y="599"/>
                  </a:lnTo>
                  <a:close/>
                </a:path>
              </a:pathLst>
            </a:custGeom>
            <a:solidFill>
              <a:srgbClr val="565C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68" name="Freeform 325">
              <a:extLst>
                <a:ext uri="{FF2B5EF4-FFF2-40B4-BE49-F238E27FC236}">
                  <a16:creationId xmlns:a16="http://schemas.microsoft.com/office/drawing/2014/main" xmlns="" id="{A18321BB-3B10-4D13-A8BD-70C5707EB0C9}"/>
                </a:ext>
              </a:extLst>
            </p:cNvPr>
            <p:cNvSpPr>
              <a:spLocks/>
            </p:cNvSpPr>
            <p:nvPr/>
          </p:nvSpPr>
          <p:spPr bwMode="auto">
            <a:xfrm>
              <a:off x="7945186" y="4299703"/>
              <a:ext cx="55681" cy="229988"/>
            </a:xfrm>
            <a:custGeom>
              <a:avLst/>
              <a:gdLst>
                <a:gd name="T0" fmla="*/ 115 w 229"/>
                <a:gd name="T1" fmla="*/ 0 h 950"/>
                <a:gd name="T2" fmla="*/ 91 w 229"/>
                <a:gd name="T3" fmla="*/ 2 h 950"/>
                <a:gd name="T4" fmla="*/ 70 w 229"/>
                <a:gd name="T5" fmla="*/ 8 h 950"/>
                <a:gd name="T6" fmla="*/ 51 w 229"/>
                <a:gd name="T7" fmla="*/ 19 h 950"/>
                <a:gd name="T8" fmla="*/ 33 w 229"/>
                <a:gd name="T9" fmla="*/ 33 h 950"/>
                <a:gd name="T10" fmla="*/ 20 w 229"/>
                <a:gd name="T11" fmla="*/ 50 h 950"/>
                <a:gd name="T12" fmla="*/ 9 w 229"/>
                <a:gd name="T13" fmla="*/ 70 h 950"/>
                <a:gd name="T14" fmla="*/ 2 w 229"/>
                <a:gd name="T15" fmla="*/ 92 h 950"/>
                <a:gd name="T16" fmla="*/ 0 w 229"/>
                <a:gd name="T17" fmla="*/ 114 h 950"/>
                <a:gd name="T18" fmla="*/ 1 w 229"/>
                <a:gd name="T19" fmla="*/ 847 h 950"/>
                <a:gd name="T20" fmla="*/ 5 w 229"/>
                <a:gd name="T21" fmla="*/ 869 h 950"/>
                <a:gd name="T22" fmla="*/ 14 w 229"/>
                <a:gd name="T23" fmla="*/ 890 h 950"/>
                <a:gd name="T24" fmla="*/ 26 w 229"/>
                <a:gd name="T25" fmla="*/ 907 h 950"/>
                <a:gd name="T26" fmla="*/ 41 w 229"/>
                <a:gd name="T27" fmla="*/ 923 h 950"/>
                <a:gd name="T28" fmla="*/ 61 w 229"/>
                <a:gd name="T29" fmla="*/ 936 h 950"/>
                <a:gd name="T30" fmla="*/ 81 w 229"/>
                <a:gd name="T31" fmla="*/ 944 h 950"/>
                <a:gd name="T32" fmla="*/ 103 w 229"/>
                <a:gd name="T33" fmla="*/ 949 h 950"/>
                <a:gd name="T34" fmla="*/ 115 w 229"/>
                <a:gd name="T35" fmla="*/ 950 h 950"/>
                <a:gd name="T36" fmla="*/ 138 w 229"/>
                <a:gd name="T37" fmla="*/ 948 h 950"/>
                <a:gd name="T38" fmla="*/ 159 w 229"/>
                <a:gd name="T39" fmla="*/ 941 h 950"/>
                <a:gd name="T40" fmla="*/ 179 w 229"/>
                <a:gd name="T41" fmla="*/ 930 h 950"/>
                <a:gd name="T42" fmla="*/ 196 w 229"/>
                <a:gd name="T43" fmla="*/ 916 h 950"/>
                <a:gd name="T44" fmla="*/ 210 w 229"/>
                <a:gd name="T45" fmla="*/ 899 h 950"/>
                <a:gd name="T46" fmla="*/ 221 w 229"/>
                <a:gd name="T47" fmla="*/ 880 h 950"/>
                <a:gd name="T48" fmla="*/ 227 w 229"/>
                <a:gd name="T49" fmla="*/ 857 h 950"/>
                <a:gd name="T50" fmla="*/ 229 w 229"/>
                <a:gd name="T51" fmla="*/ 835 h 950"/>
                <a:gd name="T52" fmla="*/ 229 w 229"/>
                <a:gd name="T53" fmla="*/ 103 h 950"/>
                <a:gd name="T54" fmla="*/ 225 w 229"/>
                <a:gd name="T55" fmla="*/ 81 h 950"/>
                <a:gd name="T56" fmla="*/ 215 w 229"/>
                <a:gd name="T57" fmla="*/ 60 h 950"/>
                <a:gd name="T58" fmla="*/ 203 w 229"/>
                <a:gd name="T59" fmla="*/ 42 h 950"/>
                <a:gd name="T60" fmla="*/ 188 w 229"/>
                <a:gd name="T61" fmla="*/ 26 h 950"/>
                <a:gd name="T62" fmla="*/ 170 w 229"/>
                <a:gd name="T63" fmla="*/ 13 h 950"/>
                <a:gd name="T64" fmla="*/ 149 w 229"/>
                <a:gd name="T65" fmla="*/ 5 h 950"/>
                <a:gd name="T66" fmla="*/ 126 w 229"/>
                <a:gd name="T67" fmla="*/ 0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9" h="950">
                  <a:moveTo>
                    <a:pt x="115" y="0"/>
                  </a:moveTo>
                  <a:lnTo>
                    <a:pt x="115" y="0"/>
                  </a:lnTo>
                  <a:lnTo>
                    <a:pt x="103" y="0"/>
                  </a:lnTo>
                  <a:lnTo>
                    <a:pt x="91" y="2"/>
                  </a:lnTo>
                  <a:lnTo>
                    <a:pt x="81" y="5"/>
                  </a:lnTo>
                  <a:lnTo>
                    <a:pt x="70" y="8"/>
                  </a:lnTo>
                  <a:lnTo>
                    <a:pt x="61" y="13"/>
                  </a:lnTo>
                  <a:lnTo>
                    <a:pt x="51" y="19"/>
                  </a:lnTo>
                  <a:lnTo>
                    <a:pt x="41" y="26"/>
                  </a:lnTo>
                  <a:lnTo>
                    <a:pt x="33" y="33"/>
                  </a:lnTo>
                  <a:lnTo>
                    <a:pt x="26" y="42"/>
                  </a:lnTo>
                  <a:lnTo>
                    <a:pt x="20" y="50"/>
                  </a:lnTo>
                  <a:lnTo>
                    <a:pt x="14" y="60"/>
                  </a:lnTo>
                  <a:lnTo>
                    <a:pt x="9" y="70"/>
                  </a:lnTo>
                  <a:lnTo>
                    <a:pt x="5" y="81"/>
                  </a:lnTo>
                  <a:lnTo>
                    <a:pt x="2" y="92"/>
                  </a:lnTo>
                  <a:lnTo>
                    <a:pt x="1" y="103"/>
                  </a:lnTo>
                  <a:lnTo>
                    <a:pt x="0" y="114"/>
                  </a:lnTo>
                  <a:lnTo>
                    <a:pt x="0" y="835"/>
                  </a:lnTo>
                  <a:lnTo>
                    <a:pt x="1" y="847"/>
                  </a:lnTo>
                  <a:lnTo>
                    <a:pt x="2" y="857"/>
                  </a:lnTo>
                  <a:lnTo>
                    <a:pt x="5" y="869"/>
                  </a:lnTo>
                  <a:lnTo>
                    <a:pt x="9" y="880"/>
                  </a:lnTo>
                  <a:lnTo>
                    <a:pt x="14" y="890"/>
                  </a:lnTo>
                  <a:lnTo>
                    <a:pt x="20" y="899"/>
                  </a:lnTo>
                  <a:lnTo>
                    <a:pt x="26" y="907"/>
                  </a:lnTo>
                  <a:lnTo>
                    <a:pt x="33" y="916"/>
                  </a:lnTo>
                  <a:lnTo>
                    <a:pt x="41" y="923"/>
                  </a:lnTo>
                  <a:lnTo>
                    <a:pt x="51" y="930"/>
                  </a:lnTo>
                  <a:lnTo>
                    <a:pt x="61" y="936"/>
                  </a:lnTo>
                  <a:lnTo>
                    <a:pt x="70" y="941"/>
                  </a:lnTo>
                  <a:lnTo>
                    <a:pt x="81" y="944"/>
                  </a:lnTo>
                  <a:lnTo>
                    <a:pt x="91" y="948"/>
                  </a:lnTo>
                  <a:lnTo>
                    <a:pt x="103" y="949"/>
                  </a:lnTo>
                  <a:lnTo>
                    <a:pt x="115" y="950"/>
                  </a:lnTo>
                  <a:lnTo>
                    <a:pt x="115" y="950"/>
                  </a:lnTo>
                  <a:lnTo>
                    <a:pt x="126" y="949"/>
                  </a:lnTo>
                  <a:lnTo>
                    <a:pt x="138" y="948"/>
                  </a:lnTo>
                  <a:lnTo>
                    <a:pt x="149" y="944"/>
                  </a:lnTo>
                  <a:lnTo>
                    <a:pt x="159" y="941"/>
                  </a:lnTo>
                  <a:lnTo>
                    <a:pt x="170" y="936"/>
                  </a:lnTo>
                  <a:lnTo>
                    <a:pt x="179" y="930"/>
                  </a:lnTo>
                  <a:lnTo>
                    <a:pt x="188" y="923"/>
                  </a:lnTo>
                  <a:lnTo>
                    <a:pt x="196" y="916"/>
                  </a:lnTo>
                  <a:lnTo>
                    <a:pt x="203" y="907"/>
                  </a:lnTo>
                  <a:lnTo>
                    <a:pt x="210" y="899"/>
                  </a:lnTo>
                  <a:lnTo>
                    <a:pt x="215" y="890"/>
                  </a:lnTo>
                  <a:lnTo>
                    <a:pt x="221" y="880"/>
                  </a:lnTo>
                  <a:lnTo>
                    <a:pt x="225" y="869"/>
                  </a:lnTo>
                  <a:lnTo>
                    <a:pt x="227" y="857"/>
                  </a:lnTo>
                  <a:lnTo>
                    <a:pt x="229" y="847"/>
                  </a:lnTo>
                  <a:lnTo>
                    <a:pt x="229" y="835"/>
                  </a:lnTo>
                  <a:lnTo>
                    <a:pt x="229" y="114"/>
                  </a:lnTo>
                  <a:lnTo>
                    <a:pt x="229" y="103"/>
                  </a:lnTo>
                  <a:lnTo>
                    <a:pt x="227" y="92"/>
                  </a:lnTo>
                  <a:lnTo>
                    <a:pt x="225" y="81"/>
                  </a:lnTo>
                  <a:lnTo>
                    <a:pt x="221" y="70"/>
                  </a:lnTo>
                  <a:lnTo>
                    <a:pt x="215" y="60"/>
                  </a:lnTo>
                  <a:lnTo>
                    <a:pt x="210" y="50"/>
                  </a:lnTo>
                  <a:lnTo>
                    <a:pt x="203" y="42"/>
                  </a:lnTo>
                  <a:lnTo>
                    <a:pt x="196" y="33"/>
                  </a:lnTo>
                  <a:lnTo>
                    <a:pt x="188" y="26"/>
                  </a:lnTo>
                  <a:lnTo>
                    <a:pt x="179" y="19"/>
                  </a:lnTo>
                  <a:lnTo>
                    <a:pt x="170" y="13"/>
                  </a:lnTo>
                  <a:lnTo>
                    <a:pt x="159" y="8"/>
                  </a:lnTo>
                  <a:lnTo>
                    <a:pt x="149" y="5"/>
                  </a:lnTo>
                  <a:lnTo>
                    <a:pt x="138" y="2"/>
                  </a:lnTo>
                  <a:lnTo>
                    <a:pt x="126" y="0"/>
                  </a:lnTo>
                  <a:lnTo>
                    <a:pt x="115" y="0"/>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69" name="Freeform 326">
              <a:extLst>
                <a:ext uri="{FF2B5EF4-FFF2-40B4-BE49-F238E27FC236}">
                  <a16:creationId xmlns:a16="http://schemas.microsoft.com/office/drawing/2014/main" xmlns="" id="{C368E867-D7F9-40C3-8F30-7F6AC26CE0F9}"/>
                </a:ext>
              </a:extLst>
            </p:cNvPr>
            <p:cNvSpPr>
              <a:spLocks/>
            </p:cNvSpPr>
            <p:nvPr/>
          </p:nvSpPr>
          <p:spPr bwMode="auto">
            <a:xfrm>
              <a:off x="7979080" y="4321491"/>
              <a:ext cx="237251" cy="171886"/>
            </a:xfrm>
            <a:custGeom>
              <a:avLst/>
              <a:gdLst>
                <a:gd name="T0" fmla="*/ 981 w 981"/>
                <a:gd name="T1" fmla="*/ 0 h 713"/>
                <a:gd name="T2" fmla="*/ 981 w 981"/>
                <a:gd name="T3" fmla="*/ 145 h 713"/>
                <a:gd name="T4" fmla="*/ 0 w 981"/>
                <a:gd name="T5" fmla="*/ 713 h 713"/>
                <a:gd name="T6" fmla="*/ 0 w 981"/>
                <a:gd name="T7" fmla="*/ 568 h 713"/>
                <a:gd name="T8" fmla="*/ 981 w 981"/>
                <a:gd name="T9" fmla="*/ 0 h 713"/>
              </a:gdLst>
              <a:ahLst/>
              <a:cxnLst>
                <a:cxn ang="0">
                  <a:pos x="T0" y="T1"/>
                </a:cxn>
                <a:cxn ang="0">
                  <a:pos x="T2" y="T3"/>
                </a:cxn>
                <a:cxn ang="0">
                  <a:pos x="T4" y="T5"/>
                </a:cxn>
                <a:cxn ang="0">
                  <a:pos x="T6" y="T7"/>
                </a:cxn>
                <a:cxn ang="0">
                  <a:pos x="T8" y="T9"/>
                </a:cxn>
              </a:cxnLst>
              <a:rect l="0" t="0" r="r" b="b"/>
              <a:pathLst>
                <a:path w="981" h="713">
                  <a:moveTo>
                    <a:pt x="981" y="0"/>
                  </a:moveTo>
                  <a:lnTo>
                    <a:pt x="981" y="145"/>
                  </a:lnTo>
                  <a:lnTo>
                    <a:pt x="0" y="713"/>
                  </a:lnTo>
                  <a:lnTo>
                    <a:pt x="0" y="568"/>
                  </a:lnTo>
                  <a:lnTo>
                    <a:pt x="981" y="0"/>
                  </a:lnTo>
                  <a:close/>
                </a:path>
              </a:pathLst>
            </a:custGeom>
            <a:solidFill>
              <a:srgbClr val="8F77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70" name="Freeform 327">
              <a:extLst>
                <a:ext uri="{FF2B5EF4-FFF2-40B4-BE49-F238E27FC236}">
                  <a16:creationId xmlns:a16="http://schemas.microsoft.com/office/drawing/2014/main" xmlns="" id="{76A0CA0B-349F-4A48-905C-AA68E3C7C9CA}"/>
                </a:ext>
              </a:extLst>
            </p:cNvPr>
            <p:cNvSpPr>
              <a:spLocks/>
            </p:cNvSpPr>
            <p:nvPr/>
          </p:nvSpPr>
          <p:spPr bwMode="auto">
            <a:xfrm>
              <a:off x="7743039" y="4184708"/>
              <a:ext cx="473292" cy="273565"/>
            </a:xfrm>
            <a:custGeom>
              <a:avLst/>
              <a:gdLst>
                <a:gd name="T0" fmla="*/ 981 w 1956"/>
                <a:gd name="T1" fmla="*/ 0 h 1131"/>
                <a:gd name="T2" fmla="*/ 1956 w 1956"/>
                <a:gd name="T3" fmla="*/ 563 h 1131"/>
                <a:gd name="T4" fmla="*/ 975 w 1956"/>
                <a:gd name="T5" fmla="*/ 1131 h 1131"/>
                <a:gd name="T6" fmla="*/ 0 w 1956"/>
                <a:gd name="T7" fmla="*/ 568 h 1131"/>
                <a:gd name="T8" fmla="*/ 11 w 1956"/>
                <a:gd name="T9" fmla="*/ 561 h 1131"/>
                <a:gd name="T10" fmla="*/ 40 w 1956"/>
                <a:gd name="T11" fmla="*/ 544 h 1131"/>
                <a:gd name="T12" fmla="*/ 87 w 1956"/>
                <a:gd name="T13" fmla="*/ 517 h 1131"/>
                <a:gd name="T14" fmla="*/ 147 w 1956"/>
                <a:gd name="T15" fmla="*/ 482 h 1131"/>
                <a:gd name="T16" fmla="*/ 219 w 1956"/>
                <a:gd name="T17" fmla="*/ 440 h 1131"/>
                <a:gd name="T18" fmla="*/ 298 w 1956"/>
                <a:gd name="T19" fmla="*/ 395 h 1131"/>
                <a:gd name="T20" fmla="*/ 384 w 1956"/>
                <a:gd name="T21" fmla="*/ 345 h 1131"/>
                <a:gd name="T22" fmla="*/ 473 w 1956"/>
                <a:gd name="T23" fmla="*/ 294 h 1131"/>
                <a:gd name="T24" fmla="*/ 564 w 1956"/>
                <a:gd name="T25" fmla="*/ 242 h 1131"/>
                <a:gd name="T26" fmla="*/ 652 w 1956"/>
                <a:gd name="T27" fmla="*/ 190 h 1131"/>
                <a:gd name="T28" fmla="*/ 734 w 1956"/>
                <a:gd name="T29" fmla="*/ 143 h 1131"/>
                <a:gd name="T30" fmla="*/ 809 w 1956"/>
                <a:gd name="T31" fmla="*/ 100 h 1131"/>
                <a:gd name="T32" fmla="*/ 874 w 1956"/>
                <a:gd name="T33" fmla="*/ 62 h 1131"/>
                <a:gd name="T34" fmla="*/ 926 w 1956"/>
                <a:gd name="T35" fmla="*/ 32 h 1131"/>
                <a:gd name="T36" fmla="*/ 963 w 1956"/>
                <a:gd name="T37" fmla="*/ 11 h 1131"/>
                <a:gd name="T38" fmla="*/ 981 w 1956"/>
                <a:gd name="T39" fmla="*/ 0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56" h="1131">
                  <a:moveTo>
                    <a:pt x="981" y="0"/>
                  </a:moveTo>
                  <a:lnTo>
                    <a:pt x="1956" y="563"/>
                  </a:lnTo>
                  <a:lnTo>
                    <a:pt x="975" y="1131"/>
                  </a:lnTo>
                  <a:lnTo>
                    <a:pt x="0" y="568"/>
                  </a:lnTo>
                  <a:lnTo>
                    <a:pt x="11" y="561"/>
                  </a:lnTo>
                  <a:lnTo>
                    <a:pt x="40" y="544"/>
                  </a:lnTo>
                  <a:lnTo>
                    <a:pt x="87" y="517"/>
                  </a:lnTo>
                  <a:lnTo>
                    <a:pt x="147" y="482"/>
                  </a:lnTo>
                  <a:lnTo>
                    <a:pt x="219" y="440"/>
                  </a:lnTo>
                  <a:lnTo>
                    <a:pt x="298" y="395"/>
                  </a:lnTo>
                  <a:lnTo>
                    <a:pt x="384" y="345"/>
                  </a:lnTo>
                  <a:lnTo>
                    <a:pt x="473" y="294"/>
                  </a:lnTo>
                  <a:lnTo>
                    <a:pt x="564" y="242"/>
                  </a:lnTo>
                  <a:lnTo>
                    <a:pt x="652" y="190"/>
                  </a:lnTo>
                  <a:lnTo>
                    <a:pt x="734" y="143"/>
                  </a:lnTo>
                  <a:lnTo>
                    <a:pt x="809" y="100"/>
                  </a:lnTo>
                  <a:lnTo>
                    <a:pt x="874" y="62"/>
                  </a:lnTo>
                  <a:lnTo>
                    <a:pt x="926" y="32"/>
                  </a:lnTo>
                  <a:lnTo>
                    <a:pt x="963" y="11"/>
                  </a:lnTo>
                  <a:lnTo>
                    <a:pt x="981" y="0"/>
                  </a:lnTo>
                  <a:close/>
                </a:path>
              </a:pathLst>
            </a:custGeom>
            <a:solidFill>
              <a:srgbClr val="E3C6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71" name="Freeform 328">
              <a:extLst>
                <a:ext uri="{FF2B5EF4-FFF2-40B4-BE49-F238E27FC236}">
                  <a16:creationId xmlns:a16="http://schemas.microsoft.com/office/drawing/2014/main" xmlns="" id="{2CA8EF09-9868-498A-9CE7-EF79189E687B}"/>
                </a:ext>
              </a:extLst>
            </p:cNvPr>
            <p:cNvSpPr>
              <a:spLocks/>
            </p:cNvSpPr>
            <p:nvPr/>
          </p:nvSpPr>
          <p:spPr bwMode="auto">
            <a:xfrm>
              <a:off x="7743039" y="4322701"/>
              <a:ext cx="236041" cy="170676"/>
            </a:xfrm>
            <a:custGeom>
              <a:avLst/>
              <a:gdLst>
                <a:gd name="T0" fmla="*/ 0 w 975"/>
                <a:gd name="T1" fmla="*/ 0 h 708"/>
                <a:gd name="T2" fmla="*/ 975 w 975"/>
                <a:gd name="T3" fmla="*/ 563 h 708"/>
                <a:gd name="T4" fmla="*/ 975 w 975"/>
                <a:gd name="T5" fmla="*/ 708 h 708"/>
                <a:gd name="T6" fmla="*/ 0 w 975"/>
                <a:gd name="T7" fmla="*/ 145 h 708"/>
                <a:gd name="T8" fmla="*/ 0 w 975"/>
                <a:gd name="T9" fmla="*/ 0 h 708"/>
              </a:gdLst>
              <a:ahLst/>
              <a:cxnLst>
                <a:cxn ang="0">
                  <a:pos x="T0" y="T1"/>
                </a:cxn>
                <a:cxn ang="0">
                  <a:pos x="T2" y="T3"/>
                </a:cxn>
                <a:cxn ang="0">
                  <a:pos x="T4" y="T5"/>
                </a:cxn>
                <a:cxn ang="0">
                  <a:pos x="T6" y="T7"/>
                </a:cxn>
                <a:cxn ang="0">
                  <a:pos x="T8" y="T9"/>
                </a:cxn>
              </a:cxnLst>
              <a:rect l="0" t="0" r="r" b="b"/>
              <a:pathLst>
                <a:path w="975" h="708">
                  <a:moveTo>
                    <a:pt x="0" y="0"/>
                  </a:moveTo>
                  <a:lnTo>
                    <a:pt x="975" y="563"/>
                  </a:lnTo>
                  <a:lnTo>
                    <a:pt x="975" y="708"/>
                  </a:lnTo>
                  <a:lnTo>
                    <a:pt x="0" y="145"/>
                  </a:lnTo>
                  <a:lnTo>
                    <a:pt x="0" y="0"/>
                  </a:lnTo>
                  <a:close/>
                </a:path>
              </a:pathLst>
            </a:custGeom>
            <a:solidFill>
              <a:srgbClr val="C2A5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72" name="Freeform 329">
              <a:extLst>
                <a:ext uri="{FF2B5EF4-FFF2-40B4-BE49-F238E27FC236}">
                  <a16:creationId xmlns:a16="http://schemas.microsoft.com/office/drawing/2014/main" xmlns="" id="{CC1BBB99-5C2E-4CD7-A6EA-BE271CCC4BD5}"/>
                </a:ext>
              </a:extLst>
            </p:cNvPr>
            <p:cNvSpPr>
              <a:spLocks/>
            </p:cNvSpPr>
            <p:nvPr/>
          </p:nvSpPr>
          <p:spPr bwMode="auto">
            <a:xfrm>
              <a:off x="7874979" y="4035821"/>
              <a:ext cx="399454" cy="296564"/>
            </a:xfrm>
            <a:custGeom>
              <a:avLst/>
              <a:gdLst>
                <a:gd name="T0" fmla="*/ 1643 w 1647"/>
                <a:gd name="T1" fmla="*/ 634 h 1226"/>
                <a:gd name="T2" fmla="*/ 1646 w 1647"/>
                <a:gd name="T3" fmla="*/ 570 h 1226"/>
                <a:gd name="T4" fmla="*/ 1646 w 1647"/>
                <a:gd name="T5" fmla="*/ 509 h 1226"/>
                <a:gd name="T6" fmla="*/ 1641 w 1647"/>
                <a:gd name="T7" fmla="*/ 447 h 1226"/>
                <a:gd name="T8" fmla="*/ 1631 w 1647"/>
                <a:gd name="T9" fmla="*/ 387 h 1226"/>
                <a:gd name="T10" fmla="*/ 1616 w 1647"/>
                <a:gd name="T11" fmla="*/ 329 h 1226"/>
                <a:gd name="T12" fmla="*/ 1596 w 1647"/>
                <a:gd name="T13" fmla="*/ 274 h 1226"/>
                <a:gd name="T14" fmla="*/ 1571 w 1647"/>
                <a:gd name="T15" fmla="*/ 222 h 1226"/>
                <a:gd name="T16" fmla="*/ 1540 w 1647"/>
                <a:gd name="T17" fmla="*/ 174 h 1226"/>
                <a:gd name="T18" fmla="*/ 1503 w 1647"/>
                <a:gd name="T19" fmla="*/ 131 h 1226"/>
                <a:gd name="T20" fmla="*/ 1461 w 1647"/>
                <a:gd name="T21" fmla="*/ 93 h 1226"/>
                <a:gd name="T22" fmla="*/ 1413 w 1647"/>
                <a:gd name="T23" fmla="*/ 61 h 1226"/>
                <a:gd name="T24" fmla="*/ 1358 w 1647"/>
                <a:gd name="T25" fmla="*/ 35 h 1226"/>
                <a:gd name="T26" fmla="*/ 1296 w 1647"/>
                <a:gd name="T27" fmla="*/ 16 h 1226"/>
                <a:gd name="T28" fmla="*/ 1229 w 1647"/>
                <a:gd name="T29" fmla="*/ 4 h 1226"/>
                <a:gd name="T30" fmla="*/ 1155 w 1647"/>
                <a:gd name="T31" fmla="*/ 0 h 1226"/>
                <a:gd name="T32" fmla="*/ 1074 w 1647"/>
                <a:gd name="T33" fmla="*/ 5 h 1226"/>
                <a:gd name="T34" fmla="*/ 991 w 1647"/>
                <a:gd name="T35" fmla="*/ 13 h 1226"/>
                <a:gd name="T36" fmla="*/ 906 w 1647"/>
                <a:gd name="T37" fmla="*/ 26 h 1226"/>
                <a:gd name="T38" fmla="*/ 823 w 1647"/>
                <a:gd name="T39" fmla="*/ 43 h 1226"/>
                <a:gd name="T40" fmla="*/ 740 w 1647"/>
                <a:gd name="T41" fmla="*/ 63 h 1226"/>
                <a:gd name="T42" fmla="*/ 658 w 1647"/>
                <a:gd name="T43" fmla="*/ 87 h 1226"/>
                <a:gd name="T44" fmla="*/ 577 w 1647"/>
                <a:gd name="T45" fmla="*/ 113 h 1226"/>
                <a:gd name="T46" fmla="*/ 501 w 1647"/>
                <a:gd name="T47" fmla="*/ 143 h 1226"/>
                <a:gd name="T48" fmla="*/ 427 w 1647"/>
                <a:gd name="T49" fmla="*/ 175 h 1226"/>
                <a:gd name="T50" fmla="*/ 358 w 1647"/>
                <a:gd name="T51" fmla="*/ 210 h 1226"/>
                <a:gd name="T52" fmla="*/ 294 w 1647"/>
                <a:gd name="T53" fmla="*/ 247 h 1226"/>
                <a:gd name="T54" fmla="*/ 234 w 1647"/>
                <a:gd name="T55" fmla="*/ 285 h 1226"/>
                <a:gd name="T56" fmla="*/ 183 w 1647"/>
                <a:gd name="T57" fmla="*/ 326 h 1226"/>
                <a:gd name="T58" fmla="*/ 138 w 1647"/>
                <a:gd name="T59" fmla="*/ 369 h 1226"/>
                <a:gd name="T60" fmla="*/ 102 w 1647"/>
                <a:gd name="T61" fmla="*/ 413 h 1226"/>
                <a:gd name="T62" fmla="*/ 74 w 1647"/>
                <a:gd name="T63" fmla="*/ 459 h 1226"/>
                <a:gd name="T64" fmla="*/ 55 w 1647"/>
                <a:gd name="T65" fmla="*/ 506 h 1226"/>
                <a:gd name="T66" fmla="*/ 38 w 1647"/>
                <a:gd name="T67" fmla="*/ 561 h 1226"/>
                <a:gd name="T68" fmla="*/ 24 w 1647"/>
                <a:gd name="T69" fmla="*/ 622 h 1226"/>
                <a:gd name="T70" fmla="*/ 13 w 1647"/>
                <a:gd name="T71" fmla="*/ 687 h 1226"/>
                <a:gd name="T72" fmla="*/ 5 w 1647"/>
                <a:gd name="T73" fmla="*/ 756 h 1226"/>
                <a:gd name="T74" fmla="*/ 0 w 1647"/>
                <a:gd name="T75" fmla="*/ 825 h 1226"/>
                <a:gd name="T76" fmla="*/ 1 w 1647"/>
                <a:gd name="T77" fmla="*/ 895 h 1226"/>
                <a:gd name="T78" fmla="*/ 6 w 1647"/>
                <a:gd name="T79" fmla="*/ 962 h 1226"/>
                <a:gd name="T80" fmla="*/ 17 w 1647"/>
                <a:gd name="T81" fmla="*/ 1025 h 1226"/>
                <a:gd name="T82" fmla="*/ 33 w 1647"/>
                <a:gd name="T83" fmla="*/ 1084 h 1226"/>
                <a:gd name="T84" fmla="*/ 56 w 1647"/>
                <a:gd name="T85" fmla="*/ 1134 h 1226"/>
                <a:gd name="T86" fmla="*/ 87 w 1647"/>
                <a:gd name="T87" fmla="*/ 1174 h 1226"/>
                <a:gd name="T88" fmla="*/ 124 w 1647"/>
                <a:gd name="T89" fmla="*/ 1205 h 1226"/>
                <a:gd name="T90" fmla="*/ 170 w 1647"/>
                <a:gd name="T91" fmla="*/ 1223 h 1226"/>
                <a:gd name="T92" fmla="*/ 225 w 1647"/>
                <a:gd name="T93" fmla="*/ 1225 h 1226"/>
                <a:gd name="T94" fmla="*/ 288 w 1647"/>
                <a:gd name="T95" fmla="*/ 1213 h 1226"/>
                <a:gd name="T96" fmla="*/ 360 w 1647"/>
                <a:gd name="T97" fmla="*/ 1185 h 1226"/>
                <a:gd name="T98" fmla="*/ 434 w 1647"/>
                <a:gd name="T99" fmla="*/ 1148 h 1226"/>
                <a:gd name="T100" fmla="*/ 507 w 1647"/>
                <a:gd name="T101" fmla="*/ 1105 h 1226"/>
                <a:gd name="T102" fmla="*/ 580 w 1647"/>
                <a:gd name="T103" fmla="*/ 1059 h 1226"/>
                <a:gd name="T104" fmla="*/ 693 w 1647"/>
                <a:gd name="T105" fmla="*/ 984 h 1226"/>
                <a:gd name="T106" fmla="*/ 846 w 1647"/>
                <a:gd name="T107" fmla="*/ 882 h 1226"/>
                <a:gd name="T108" fmla="*/ 965 w 1647"/>
                <a:gd name="T109" fmla="*/ 810 h 1226"/>
                <a:gd name="T110" fmla="*/ 1047 w 1647"/>
                <a:gd name="T111" fmla="*/ 767 h 1226"/>
                <a:gd name="T112" fmla="*/ 1130 w 1647"/>
                <a:gd name="T113" fmla="*/ 728 h 1226"/>
                <a:gd name="T114" fmla="*/ 1216 w 1647"/>
                <a:gd name="T115" fmla="*/ 695 h 1226"/>
                <a:gd name="T116" fmla="*/ 1305 w 1647"/>
                <a:gd name="T117" fmla="*/ 672 h 1226"/>
                <a:gd name="T118" fmla="*/ 1396 w 1647"/>
                <a:gd name="T119" fmla="*/ 656 h 1226"/>
                <a:gd name="T120" fmla="*/ 1490 w 1647"/>
                <a:gd name="T121" fmla="*/ 650 h 1226"/>
                <a:gd name="T122" fmla="*/ 1589 w 1647"/>
                <a:gd name="T123" fmla="*/ 657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7" h="1226">
                  <a:moveTo>
                    <a:pt x="1639" y="666"/>
                  </a:moveTo>
                  <a:lnTo>
                    <a:pt x="1643" y="634"/>
                  </a:lnTo>
                  <a:lnTo>
                    <a:pt x="1645" y="603"/>
                  </a:lnTo>
                  <a:lnTo>
                    <a:pt x="1646" y="570"/>
                  </a:lnTo>
                  <a:lnTo>
                    <a:pt x="1647" y="539"/>
                  </a:lnTo>
                  <a:lnTo>
                    <a:pt x="1646" y="509"/>
                  </a:lnTo>
                  <a:lnTo>
                    <a:pt x="1644" y="478"/>
                  </a:lnTo>
                  <a:lnTo>
                    <a:pt x="1641" y="447"/>
                  </a:lnTo>
                  <a:lnTo>
                    <a:pt x="1637" y="417"/>
                  </a:lnTo>
                  <a:lnTo>
                    <a:pt x="1631" y="387"/>
                  </a:lnTo>
                  <a:lnTo>
                    <a:pt x="1625" y="357"/>
                  </a:lnTo>
                  <a:lnTo>
                    <a:pt x="1616" y="329"/>
                  </a:lnTo>
                  <a:lnTo>
                    <a:pt x="1607" y="301"/>
                  </a:lnTo>
                  <a:lnTo>
                    <a:pt x="1596" y="274"/>
                  </a:lnTo>
                  <a:lnTo>
                    <a:pt x="1584" y="248"/>
                  </a:lnTo>
                  <a:lnTo>
                    <a:pt x="1571" y="222"/>
                  </a:lnTo>
                  <a:lnTo>
                    <a:pt x="1556" y="198"/>
                  </a:lnTo>
                  <a:lnTo>
                    <a:pt x="1540" y="174"/>
                  </a:lnTo>
                  <a:lnTo>
                    <a:pt x="1522" y="153"/>
                  </a:lnTo>
                  <a:lnTo>
                    <a:pt x="1503" y="131"/>
                  </a:lnTo>
                  <a:lnTo>
                    <a:pt x="1483" y="111"/>
                  </a:lnTo>
                  <a:lnTo>
                    <a:pt x="1461" y="93"/>
                  </a:lnTo>
                  <a:lnTo>
                    <a:pt x="1438" y="76"/>
                  </a:lnTo>
                  <a:lnTo>
                    <a:pt x="1413" y="61"/>
                  </a:lnTo>
                  <a:lnTo>
                    <a:pt x="1386" y="47"/>
                  </a:lnTo>
                  <a:lnTo>
                    <a:pt x="1358" y="35"/>
                  </a:lnTo>
                  <a:lnTo>
                    <a:pt x="1329" y="24"/>
                  </a:lnTo>
                  <a:lnTo>
                    <a:pt x="1296" y="16"/>
                  </a:lnTo>
                  <a:lnTo>
                    <a:pt x="1264" y="8"/>
                  </a:lnTo>
                  <a:lnTo>
                    <a:pt x="1229" y="4"/>
                  </a:lnTo>
                  <a:lnTo>
                    <a:pt x="1193" y="0"/>
                  </a:lnTo>
                  <a:lnTo>
                    <a:pt x="1155" y="0"/>
                  </a:lnTo>
                  <a:lnTo>
                    <a:pt x="1114" y="1"/>
                  </a:lnTo>
                  <a:lnTo>
                    <a:pt x="1074" y="5"/>
                  </a:lnTo>
                  <a:lnTo>
                    <a:pt x="1032" y="8"/>
                  </a:lnTo>
                  <a:lnTo>
                    <a:pt x="991" y="13"/>
                  </a:lnTo>
                  <a:lnTo>
                    <a:pt x="949" y="19"/>
                  </a:lnTo>
                  <a:lnTo>
                    <a:pt x="906" y="26"/>
                  </a:lnTo>
                  <a:lnTo>
                    <a:pt x="865" y="35"/>
                  </a:lnTo>
                  <a:lnTo>
                    <a:pt x="823" y="43"/>
                  </a:lnTo>
                  <a:lnTo>
                    <a:pt x="781" y="53"/>
                  </a:lnTo>
                  <a:lnTo>
                    <a:pt x="740" y="63"/>
                  </a:lnTo>
                  <a:lnTo>
                    <a:pt x="698" y="74"/>
                  </a:lnTo>
                  <a:lnTo>
                    <a:pt x="658" y="87"/>
                  </a:lnTo>
                  <a:lnTo>
                    <a:pt x="617" y="99"/>
                  </a:lnTo>
                  <a:lnTo>
                    <a:pt x="577" y="113"/>
                  </a:lnTo>
                  <a:lnTo>
                    <a:pt x="539" y="128"/>
                  </a:lnTo>
                  <a:lnTo>
                    <a:pt x="501" y="143"/>
                  </a:lnTo>
                  <a:lnTo>
                    <a:pt x="463" y="158"/>
                  </a:lnTo>
                  <a:lnTo>
                    <a:pt x="427" y="175"/>
                  </a:lnTo>
                  <a:lnTo>
                    <a:pt x="391" y="192"/>
                  </a:lnTo>
                  <a:lnTo>
                    <a:pt x="358" y="210"/>
                  </a:lnTo>
                  <a:lnTo>
                    <a:pt x="325" y="228"/>
                  </a:lnTo>
                  <a:lnTo>
                    <a:pt x="294" y="247"/>
                  </a:lnTo>
                  <a:lnTo>
                    <a:pt x="263" y="266"/>
                  </a:lnTo>
                  <a:lnTo>
                    <a:pt x="234" y="285"/>
                  </a:lnTo>
                  <a:lnTo>
                    <a:pt x="208" y="305"/>
                  </a:lnTo>
                  <a:lnTo>
                    <a:pt x="183" y="326"/>
                  </a:lnTo>
                  <a:lnTo>
                    <a:pt x="159" y="347"/>
                  </a:lnTo>
                  <a:lnTo>
                    <a:pt x="138" y="369"/>
                  </a:lnTo>
                  <a:lnTo>
                    <a:pt x="119" y="391"/>
                  </a:lnTo>
                  <a:lnTo>
                    <a:pt x="102" y="413"/>
                  </a:lnTo>
                  <a:lnTo>
                    <a:pt x="87" y="436"/>
                  </a:lnTo>
                  <a:lnTo>
                    <a:pt x="74" y="459"/>
                  </a:lnTo>
                  <a:lnTo>
                    <a:pt x="64" y="481"/>
                  </a:lnTo>
                  <a:lnTo>
                    <a:pt x="55" y="506"/>
                  </a:lnTo>
                  <a:lnTo>
                    <a:pt x="46" y="532"/>
                  </a:lnTo>
                  <a:lnTo>
                    <a:pt x="38" y="561"/>
                  </a:lnTo>
                  <a:lnTo>
                    <a:pt x="31" y="591"/>
                  </a:lnTo>
                  <a:lnTo>
                    <a:pt x="24" y="622"/>
                  </a:lnTo>
                  <a:lnTo>
                    <a:pt x="18" y="654"/>
                  </a:lnTo>
                  <a:lnTo>
                    <a:pt x="13" y="687"/>
                  </a:lnTo>
                  <a:lnTo>
                    <a:pt x="8" y="722"/>
                  </a:lnTo>
                  <a:lnTo>
                    <a:pt x="5" y="756"/>
                  </a:lnTo>
                  <a:lnTo>
                    <a:pt x="2" y="791"/>
                  </a:lnTo>
                  <a:lnTo>
                    <a:pt x="0" y="825"/>
                  </a:lnTo>
                  <a:lnTo>
                    <a:pt x="0" y="861"/>
                  </a:lnTo>
                  <a:lnTo>
                    <a:pt x="1" y="895"/>
                  </a:lnTo>
                  <a:lnTo>
                    <a:pt x="2" y="929"/>
                  </a:lnTo>
                  <a:lnTo>
                    <a:pt x="6" y="962"/>
                  </a:lnTo>
                  <a:lnTo>
                    <a:pt x="11" y="994"/>
                  </a:lnTo>
                  <a:lnTo>
                    <a:pt x="17" y="1025"/>
                  </a:lnTo>
                  <a:lnTo>
                    <a:pt x="24" y="1055"/>
                  </a:lnTo>
                  <a:lnTo>
                    <a:pt x="33" y="1084"/>
                  </a:lnTo>
                  <a:lnTo>
                    <a:pt x="44" y="1110"/>
                  </a:lnTo>
                  <a:lnTo>
                    <a:pt x="56" y="1134"/>
                  </a:lnTo>
                  <a:lnTo>
                    <a:pt x="70" y="1155"/>
                  </a:lnTo>
                  <a:lnTo>
                    <a:pt x="87" y="1174"/>
                  </a:lnTo>
                  <a:lnTo>
                    <a:pt x="105" y="1191"/>
                  </a:lnTo>
                  <a:lnTo>
                    <a:pt x="124" y="1205"/>
                  </a:lnTo>
                  <a:lnTo>
                    <a:pt x="146" y="1215"/>
                  </a:lnTo>
                  <a:lnTo>
                    <a:pt x="170" y="1223"/>
                  </a:lnTo>
                  <a:lnTo>
                    <a:pt x="196" y="1226"/>
                  </a:lnTo>
                  <a:lnTo>
                    <a:pt x="225" y="1225"/>
                  </a:lnTo>
                  <a:lnTo>
                    <a:pt x="256" y="1222"/>
                  </a:lnTo>
                  <a:lnTo>
                    <a:pt x="288" y="1213"/>
                  </a:lnTo>
                  <a:lnTo>
                    <a:pt x="324" y="1200"/>
                  </a:lnTo>
                  <a:lnTo>
                    <a:pt x="360" y="1185"/>
                  </a:lnTo>
                  <a:lnTo>
                    <a:pt x="397" y="1167"/>
                  </a:lnTo>
                  <a:lnTo>
                    <a:pt x="434" y="1148"/>
                  </a:lnTo>
                  <a:lnTo>
                    <a:pt x="470" y="1128"/>
                  </a:lnTo>
                  <a:lnTo>
                    <a:pt x="507" y="1105"/>
                  </a:lnTo>
                  <a:lnTo>
                    <a:pt x="544" y="1082"/>
                  </a:lnTo>
                  <a:lnTo>
                    <a:pt x="580" y="1059"/>
                  </a:lnTo>
                  <a:lnTo>
                    <a:pt x="619" y="1035"/>
                  </a:lnTo>
                  <a:lnTo>
                    <a:pt x="693" y="984"/>
                  </a:lnTo>
                  <a:lnTo>
                    <a:pt x="770" y="934"/>
                  </a:lnTo>
                  <a:lnTo>
                    <a:pt x="846" y="882"/>
                  </a:lnTo>
                  <a:lnTo>
                    <a:pt x="925" y="834"/>
                  </a:lnTo>
                  <a:lnTo>
                    <a:pt x="965" y="810"/>
                  </a:lnTo>
                  <a:lnTo>
                    <a:pt x="1005" y="787"/>
                  </a:lnTo>
                  <a:lnTo>
                    <a:pt x="1047" y="767"/>
                  </a:lnTo>
                  <a:lnTo>
                    <a:pt x="1088" y="747"/>
                  </a:lnTo>
                  <a:lnTo>
                    <a:pt x="1130" y="728"/>
                  </a:lnTo>
                  <a:lnTo>
                    <a:pt x="1173" y="711"/>
                  </a:lnTo>
                  <a:lnTo>
                    <a:pt x="1216" y="695"/>
                  </a:lnTo>
                  <a:lnTo>
                    <a:pt x="1260" y="682"/>
                  </a:lnTo>
                  <a:lnTo>
                    <a:pt x="1305" y="672"/>
                  </a:lnTo>
                  <a:lnTo>
                    <a:pt x="1350" y="662"/>
                  </a:lnTo>
                  <a:lnTo>
                    <a:pt x="1396" y="656"/>
                  </a:lnTo>
                  <a:lnTo>
                    <a:pt x="1443" y="651"/>
                  </a:lnTo>
                  <a:lnTo>
                    <a:pt x="1490" y="650"/>
                  </a:lnTo>
                  <a:lnTo>
                    <a:pt x="1539" y="653"/>
                  </a:lnTo>
                  <a:lnTo>
                    <a:pt x="1589" y="657"/>
                  </a:lnTo>
                  <a:lnTo>
                    <a:pt x="1639" y="666"/>
                  </a:lnTo>
                  <a:close/>
                </a:path>
              </a:pathLst>
            </a:custGeom>
            <a:solidFill>
              <a:srgbClr val="646B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73" name="Freeform 330">
              <a:extLst>
                <a:ext uri="{FF2B5EF4-FFF2-40B4-BE49-F238E27FC236}">
                  <a16:creationId xmlns:a16="http://schemas.microsoft.com/office/drawing/2014/main" xmlns="" id="{0C5801F0-2248-41F4-A02E-2263ED59085A}"/>
                </a:ext>
              </a:extLst>
            </p:cNvPr>
            <p:cNvSpPr>
              <a:spLocks/>
            </p:cNvSpPr>
            <p:nvPr/>
          </p:nvSpPr>
          <p:spPr bwMode="auto">
            <a:xfrm>
              <a:off x="7987552" y="4081819"/>
              <a:ext cx="252988" cy="141624"/>
            </a:xfrm>
            <a:custGeom>
              <a:avLst/>
              <a:gdLst>
                <a:gd name="T0" fmla="*/ 1028 w 1043"/>
                <a:gd name="T1" fmla="*/ 21 h 584"/>
                <a:gd name="T2" fmla="*/ 988 w 1043"/>
                <a:gd name="T3" fmla="*/ 9 h 584"/>
                <a:gd name="T4" fmla="*/ 937 w 1043"/>
                <a:gd name="T5" fmla="*/ 2 h 584"/>
                <a:gd name="T6" fmla="*/ 878 w 1043"/>
                <a:gd name="T7" fmla="*/ 0 h 584"/>
                <a:gd name="T8" fmla="*/ 810 w 1043"/>
                <a:gd name="T9" fmla="*/ 1 h 584"/>
                <a:gd name="T10" fmla="*/ 736 w 1043"/>
                <a:gd name="T11" fmla="*/ 7 h 584"/>
                <a:gd name="T12" fmla="*/ 658 w 1043"/>
                <a:gd name="T13" fmla="*/ 17 h 584"/>
                <a:gd name="T14" fmla="*/ 577 w 1043"/>
                <a:gd name="T15" fmla="*/ 34 h 584"/>
                <a:gd name="T16" fmla="*/ 495 w 1043"/>
                <a:gd name="T17" fmla="*/ 56 h 584"/>
                <a:gd name="T18" fmla="*/ 414 w 1043"/>
                <a:gd name="T19" fmla="*/ 82 h 584"/>
                <a:gd name="T20" fmla="*/ 335 w 1043"/>
                <a:gd name="T21" fmla="*/ 115 h 584"/>
                <a:gd name="T22" fmla="*/ 261 w 1043"/>
                <a:gd name="T23" fmla="*/ 153 h 584"/>
                <a:gd name="T24" fmla="*/ 192 w 1043"/>
                <a:gd name="T25" fmla="*/ 197 h 584"/>
                <a:gd name="T26" fmla="*/ 130 w 1043"/>
                <a:gd name="T27" fmla="*/ 248 h 584"/>
                <a:gd name="T28" fmla="*/ 76 w 1043"/>
                <a:gd name="T29" fmla="*/ 307 h 584"/>
                <a:gd name="T30" fmla="*/ 35 w 1043"/>
                <a:gd name="T31" fmla="*/ 371 h 584"/>
                <a:gd name="T32" fmla="*/ 6 w 1043"/>
                <a:gd name="T33" fmla="*/ 440 h 584"/>
                <a:gd name="T34" fmla="*/ 0 w 1043"/>
                <a:gd name="T35" fmla="*/ 496 h 584"/>
                <a:gd name="T36" fmla="*/ 14 w 1043"/>
                <a:gd name="T37" fmla="*/ 539 h 584"/>
                <a:gd name="T38" fmla="*/ 46 w 1043"/>
                <a:gd name="T39" fmla="*/ 566 h 584"/>
                <a:gd name="T40" fmla="*/ 95 w 1043"/>
                <a:gd name="T41" fmla="*/ 582 h 584"/>
                <a:gd name="T42" fmla="*/ 158 w 1043"/>
                <a:gd name="T43" fmla="*/ 584 h 584"/>
                <a:gd name="T44" fmla="*/ 232 w 1043"/>
                <a:gd name="T45" fmla="*/ 575 h 584"/>
                <a:gd name="T46" fmla="*/ 314 w 1043"/>
                <a:gd name="T47" fmla="*/ 554 h 584"/>
                <a:gd name="T48" fmla="*/ 403 w 1043"/>
                <a:gd name="T49" fmla="*/ 523 h 584"/>
                <a:gd name="T50" fmla="*/ 497 w 1043"/>
                <a:gd name="T51" fmla="*/ 483 h 584"/>
                <a:gd name="T52" fmla="*/ 592 w 1043"/>
                <a:gd name="T53" fmla="*/ 434 h 584"/>
                <a:gd name="T54" fmla="*/ 688 w 1043"/>
                <a:gd name="T55" fmla="*/ 376 h 584"/>
                <a:gd name="T56" fmla="*/ 779 w 1043"/>
                <a:gd name="T57" fmla="*/ 310 h 584"/>
                <a:gd name="T58" fmla="*/ 865 w 1043"/>
                <a:gd name="T59" fmla="*/ 237 h 584"/>
                <a:gd name="T60" fmla="*/ 944 w 1043"/>
                <a:gd name="T61" fmla="*/ 158 h 584"/>
                <a:gd name="T62" fmla="*/ 1013 w 1043"/>
                <a:gd name="T63" fmla="*/ 7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43" h="584">
                  <a:moveTo>
                    <a:pt x="1043" y="28"/>
                  </a:moveTo>
                  <a:lnTo>
                    <a:pt x="1028" y="21"/>
                  </a:lnTo>
                  <a:lnTo>
                    <a:pt x="1010" y="15"/>
                  </a:lnTo>
                  <a:lnTo>
                    <a:pt x="988" y="9"/>
                  </a:lnTo>
                  <a:lnTo>
                    <a:pt x="965" y="6"/>
                  </a:lnTo>
                  <a:lnTo>
                    <a:pt x="937" y="2"/>
                  </a:lnTo>
                  <a:lnTo>
                    <a:pt x="909" y="0"/>
                  </a:lnTo>
                  <a:lnTo>
                    <a:pt x="878" y="0"/>
                  </a:lnTo>
                  <a:lnTo>
                    <a:pt x="845" y="0"/>
                  </a:lnTo>
                  <a:lnTo>
                    <a:pt x="810" y="1"/>
                  </a:lnTo>
                  <a:lnTo>
                    <a:pt x="774" y="3"/>
                  </a:lnTo>
                  <a:lnTo>
                    <a:pt x="736" y="7"/>
                  </a:lnTo>
                  <a:lnTo>
                    <a:pt x="698" y="12"/>
                  </a:lnTo>
                  <a:lnTo>
                    <a:pt x="658" y="17"/>
                  </a:lnTo>
                  <a:lnTo>
                    <a:pt x="619" y="25"/>
                  </a:lnTo>
                  <a:lnTo>
                    <a:pt x="577" y="34"/>
                  </a:lnTo>
                  <a:lnTo>
                    <a:pt x="536" y="44"/>
                  </a:lnTo>
                  <a:lnTo>
                    <a:pt x="495" y="56"/>
                  </a:lnTo>
                  <a:lnTo>
                    <a:pt x="454" y="67"/>
                  </a:lnTo>
                  <a:lnTo>
                    <a:pt x="414" y="82"/>
                  </a:lnTo>
                  <a:lnTo>
                    <a:pt x="375" y="97"/>
                  </a:lnTo>
                  <a:lnTo>
                    <a:pt x="335" y="115"/>
                  </a:lnTo>
                  <a:lnTo>
                    <a:pt x="297" y="133"/>
                  </a:lnTo>
                  <a:lnTo>
                    <a:pt x="261" y="153"/>
                  </a:lnTo>
                  <a:lnTo>
                    <a:pt x="225" y="175"/>
                  </a:lnTo>
                  <a:lnTo>
                    <a:pt x="192" y="197"/>
                  </a:lnTo>
                  <a:lnTo>
                    <a:pt x="159" y="222"/>
                  </a:lnTo>
                  <a:lnTo>
                    <a:pt x="130" y="248"/>
                  </a:lnTo>
                  <a:lnTo>
                    <a:pt x="101" y="277"/>
                  </a:lnTo>
                  <a:lnTo>
                    <a:pt x="76" y="307"/>
                  </a:lnTo>
                  <a:lnTo>
                    <a:pt x="54" y="338"/>
                  </a:lnTo>
                  <a:lnTo>
                    <a:pt x="35" y="371"/>
                  </a:lnTo>
                  <a:lnTo>
                    <a:pt x="18" y="406"/>
                  </a:lnTo>
                  <a:lnTo>
                    <a:pt x="6" y="440"/>
                  </a:lnTo>
                  <a:lnTo>
                    <a:pt x="0" y="470"/>
                  </a:lnTo>
                  <a:lnTo>
                    <a:pt x="0" y="496"/>
                  </a:lnTo>
                  <a:lnTo>
                    <a:pt x="5" y="519"/>
                  </a:lnTo>
                  <a:lnTo>
                    <a:pt x="14" y="539"/>
                  </a:lnTo>
                  <a:lnTo>
                    <a:pt x="29" y="554"/>
                  </a:lnTo>
                  <a:lnTo>
                    <a:pt x="46" y="566"/>
                  </a:lnTo>
                  <a:lnTo>
                    <a:pt x="69" y="576"/>
                  </a:lnTo>
                  <a:lnTo>
                    <a:pt x="95" y="582"/>
                  </a:lnTo>
                  <a:lnTo>
                    <a:pt x="125" y="584"/>
                  </a:lnTo>
                  <a:lnTo>
                    <a:pt x="158" y="584"/>
                  </a:lnTo>
                  <a:lnTo>
                    <a:pt x="194" y="581"/>
                  </a:lnTo>
                  <a:lnTo>
                    <a:pt x="232" y="575"/>
                  </a:lnTo>
                  <a:lnTo>
                    <a:pt x="272" y="566"/>
                  </a:lnTo>
                  <a:lnTo>
                    <a:pt x="314" y="554"/>
                  </a:lnTo>
                  <a:lnTo>
                    <a:pt x="358" y="540"/>
                  </a:lnTo>
                  <a:lnTo>
                    <a:pt x="403" y="523"/>
                  </a:lnTo>
                  <a:lnTo>
                    <a:pt x="450" y="504"/>
                  </a:lnTo>
                  <a:lnTo>
                    <a:pt x="497" y="483"/>
                  </a:lnTo>
                  <a:lnTo>
                    <a:pt x="545" y="459"/>
                  </a:lnTo>
                  <a:lnTo>
                    <a:pt x="592" y="434"/>
                  </a:lnTo>
                  <a:lnTo>
                    <a:pt x="640" y="406"/>
                  </a:lnTo>
                  <a:lnTo>
                    <a:pt x="688" y="376"/>
                  </a:lnTo>
                  <a:lnTo>
                    <a:pt x="734" y="344"/>
                  </a:lnTo>
                  <a:lnTo>
                    <a:pt x="779" y="310"/>
                  </a:lnTo>
                  <a:lnTo>
                    <a:pt x="823" y="275"/>
                  </a:lnTo>
                  <a:lnTo>
                    <a:pt x="865" y="237"/>
                  </a:lnTo>
                  <a:lnTo>
                    <a:pt x="906" y="198"/>
                  </a:lnTo>
                  <a:lnTo>
                    <a:pt x="944" y="158"/>
                  </a:lnTo>
                  <a:lnTo>
                    <a:pt x="980" y="115"/>
                  </a:lnTo>
                  <a:lnTo>
                    <a:pt x="1013" y="72"/>
                  </a:lnTo>
                  <a:lnTo>
                    <a:pt x="1043" y="28"/>
                  </a:lnTo>
                  <a:close/>
                </a:path>
              </a:pathLst>
            </a:custGeom>
            <a:solidFill>
              <a:srgbClr val="4951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74" name="Freeform 331">
              <a:extLst>
                <a:ext uri="{FF2B5EF4-FFF2-40B4-BE49-F238E27FC236}">
                  <a16:creationId xmlns:a16="http://schemas.microsoft.com/office/drawing/2014/main" xmlns="" id="{CBF214B9-FA3F-4961-9329-7836569641A0}"/>
                </a:ext>
              </a:extLst>
            </p:cNvPr>
            <p:cNvSpPr>
              <a:spLocks/>
            </p:cNvSpPr>
            <p:nvPr/>
          </p:nvSpPr>
          <p:spPr bwMode="auto">
            <a:xfrm>
              <a:off x="7959712" y="4087871"/>
              <a:ext cx="409138" cy="285670"/>
            </a:xfrm>
            <a:custGeom>
              <a:avLst/>
              <a:gdLst>
                <a:gd name="T0" fmla="*/ 1688 w 1693"/>
                <a:gd name="T1" fmla="*/ 634 h 1181"/>
                <a:gd name="T2" fmla="*/ 1693 w 1693"/>
                <a:gd name="T3" fmla="*/ 571 h 1181"/>
                <a:gd name="T4" fmla="*/ 1692 w 1693"/>
                <a:gd name="T5" fmla="*/ 508 h 1181"/>
                <a:gd name="T6" fmla="*/ 1687 w 1693"/>
                <a:gd name="T7" fmla="*/ 447 h 1181"/>
                <a:gd name="T8" fmla="*/ 1677 w 1693"/>
                <a:gd name="T9" fmla="*/ 387 h 1181"/>
                <a:gd name="T10" fmla="*/ 1662 w 1693"/>
                <a:gd name="T11" fmla="*/ 330 h 1181"/>
                <a:gd name="T12" fmla="*/ 1642 w 1693"/>
                <a:gd name="T13" fmla="*/ 274 h 1181"/>
                <a:gd name="T14" fmla="*/ 1617 w 1693"/>
                <a:gd name="T15" fmla="*/ 222 h 1181"/>
                <a:gd name="T16" fmla="*/ 1586 w 1693"/>
                <a:gd name="T17" fmla="*/ 175 h 1181"/>
                <a:gd name="T18" fmla="*/ 1549 w 1693"/>
                <a:gd name="T19" fmla="*/ 131 h 1181"/>
                <a:gd name="T20" fmla="*/ 1507 w 1693"/>
                <a:gd name="T21" fmla="*/ 93 h 1181"/>
                <a:gd name="T22" fmla="*/ 1459 w 1693"/>
                <a:gd name="T23" fmla="*/ 61 h 1181"/>
                <a:gd name="T24" fmla="*/ 1404 w 1693"/>
                <a:gd name="T25" fmla="*/ 34 h 1181"/>
                <a:gd name="T26" fmla="*/ 1343 w 1693"/>
                <a:gd name="T27" fmla="*/ 15 h 1181"/>
                <a:gd name="T28" fmla="*/ 1275 w 1693"/>
                <a:gd name="T29" fmla="*/ 3 h 1181"/>
                <a:gd name="T30" fmla="*/ 1200 w 1693"/>
                <a:gd name="T31" fmla="*/ 0 h 1181"/>
                <a:gd name="T32" fmla="*/ 1120 w 1693"/>
                <a:gd name="T33" fmla="*/ 5 h 1181"/>
                <a:gd name="T34" fmla="*/ 1035 w 1693"/>
                <a:gd name="T35" fmla="*/ 14 h 1181"/>
                <a:gd name="T36" fmla="*/ 948 w 1693"/>
                <a:gd name="T37" fmla="*/ 30 h 1181"/>
                <a:gd name="T38" fmla="*/ 859 w 1693"/>
                <a:gd name="T39" fmla="*/ 47 h 1181"/>
                <a:gd name="T40" fmla="*/ 771 w 1693"/>
                <a:gd name="T41" fmla="*/ 70 h 1181"/>
                <a:gd name="T42" fmla="*/ 683 w 1693"/>
                <a:gd name="T43" fmla="*/ 96 h 1181"/>
                <a:gd name="T44" fmla="*/ 596 w 1693"/>
                <a:gd name="T45" fmla="*/ 126 h 1181"/>
                <a:gd name="T46" fmla="*/ 512 w 1693"/>
                <a:gd name="T47" fmla="*/ 158 h 1181"/>
                <a:gd name="T48" fmla="*/ 431 w 1693"/>
                <a:gd name="T49" fmla="*/ 194 h 1181"/>
                <a:gd name="T50" fmla="*/ 355 w 1693"/>
                <a:gd name="T51" fmla="*/ 232 h 1181"/>
                <a:gd name="T52" fmla="*/ 285 w 1693"/>
                <a:gd name="T53" fmla="*/ 271 h 1181"/>
                <a:gd name="T54" fmla="*/ 220 w 1693"/>
                <a:gd name="T55" fmla="*/ 313 h 1181"/>
                <a:gd name="T56" fmla="*/ 162 w 1693"/>
                <a:gd name="T57" fmla="*/ 357 h 1181"/>
                <a:gd name="T58" fmla="*/ 113 w 1693"/>
                <a:gd name="T59" fmla="*/ 401 h 1181"/>
                <a:gd name="T60" fmla="*/ 74 w 1693"/>
                <a:gd name="T61" fmla="*/ 447 h 1181"/>
                <a:gd name="T62" fmla="*/ 44 w 1693"/>
                <a:gd name="T63" fmla="*/ 494 h 1181"/>
                <a:gd name="T64" fmla="*/ 25 w 1693"/>
                <a:gd name="T65" fmla="*/ 540 h 1181"/>
                <a:gd name="T66" fmla="*/ 12 w 1693"/>
                <a:gd name="T67" fmla="*/ 594 h 1181"/>
                <a:gd name="T68" fmla="*/ 4 w 1693"/>
                <a:gd name="T69" fmla="*/ 651 h 1181"/>
                <a:gd name="T70" fmla="*/ 0 w 1693"/>
                <a:gd name="T71" fmla="*/ 712 h 1181"/>
                <a:gd name="T72" fmla="*/ 3 w 1693"/>
                <a:gd name="T73" fmla="*/ 774 h 1181"/>
                <a:gd name="T74" fmla="*/ 10 w 1693"/>
                <a:gd name="T75" fmla="*/ 837 h 1181"/>
                <a:gd name="T76" fmla="*/ 23 w 1693"/>
                <a:gd name="T77" fmla="*/ 899 h 1181"/>
                <a:gd name="T78" fmla="*/ 42 w 1693"/>
                <a:gd name="T79" fmla="*/ 958 h 1181"/>
                <a:gd name="T80" fmla="*/ 67 w 1693"/>
                <a:gd name="T81" fmla="*/ 1013 h 1181"/>
                <a:gd name="T82" fmla="*/ 98 w 1693"/>
                <a:gd name="T83" fmla="*/ 1063 h 1181"/>
                <a:gd name="T84" fmla="*/ 135 w 1693"/>
                <a:gd name="T85" fmla="*/ 1106 h 1181"/>
                <a:gd name="T86" fmla="*/ 179 w 1693"/>
                <a:gd name="T87" fmla="*/ 1140 h 1181"/>
                <a:gd name="T88" fmla="*/ 229 w 1693"/>
                <a:gd name="T89" fmla="*/ 1165 h 1181"/>
                <a:gd name="T90" fmla="*/ 285 w 1693"/>
                <a:gd name="T91" fmla="*/ 1179 h 1181"/>
                <a:gd name="T92" fmla="*/ 348 w 1693"/>
                <a:gd name="T93" fmla="*/ 1180 h 1181"/>
                <a:gd name="T94" fmla="*/ 418 w 1693"/>
                <a:gd name="T95" fmla="*/ 1167 h 1181"/>
                <a:gd name="T96" fmla="*/ 494 w 1693"/>
                <a:gd name="T97" fmla="*/ 1139 h 1181"/>
                <a:gd name="T98" fmla="*/ 568 w 1693"/>
                <a:gd name="T99" fmla="*/ 1104 h 1181"/>
                <a:gd name="T100" fmla="*/ 640 w 1693"/>
                <a:gd name="T101" fmla="*/ 1064 h 1181"/>
                <a:gd name="T102" fmla="*/ 710 w 1693"/>
                <a:gd name="T103" fmla="*/ 1021 h 1181"/>
                <a:gd name="T104" fmla="*/ 814 w 1693"/>
                <a:gd name="T105" fmla="*/ 951 h 1181"/>
                <a:gd name="T106" fmla="*/ 952 w 1693"/>
                <a:gd name="T107" fmla="*/ 858 h 1181"/>
                <a:gd name="T108" fmla="*/ 1057 w 1693"/>
                <a:gd name="T109" fmla="*/ 792 h 1181"/>
                <a:gd name="T110" fmla="*/ 1129 w 1693"/>
                <a:gd name="T111" fmla="*/ 752 h 1181"/>
                <a:gd name="T112" fmla="*/ 1204 w 1693"/>
                <a:gd name="T113" fmla="*/ 717 h 1181"/>
                <a:gd name="T114" fmla="*/ 1281 w 1693"/>
                <a:gd name="T115" fmla="*/ 688 h 1181"/>
                <a:gd name="T116" fmla="*/ 1363 w 1693"/>
                <a:gd name="T117" fmla="*/ 667 h 1181"/>
                <a:gd name="T118" fmla="*/ 1449 w 1693"/>
                <a:gd name="T119" fmla="*/ 653 h 1181"/>
                <a:gd name="T120" fmla="*/ 1539 w 1693"/>
                <a:gd name="T121" fmla="*/ 650 h 1181"/>
                <a:gd name="T122" fmla="*/ 1635 w 1693"/>
                <a:gd name="T123" fmla="*/ 658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93" h="1181">
                  <a:moveTo>
                    <a:pt x="1684" y="665"/>
                  </a:moveTo>
                  <a:lnTo>
                    <a:pt x="1688" y="634"/>
                  </a:lnTo>
                  <a:lnTo>
                    <a:pt x="1690" y="602"/>
                  </a:lnTo>
                  <a:lnTo>
                    <a:pt x="1693" y="571"/>
                  </a:lnTo>
                  <a:lnTo>
                    <a:pt x="1693" y="540"/>
                  </a:lnTo>
                  <a:lnTo>
                    <a:pt x="1692" y="508"/>
                  </a:lnTo>
                  <a:lnTo>
                    <a:pt x="1690" y="477"/>
                  </a:lnTo>
                  <a:lnTo>
                    <a:pt x="1687" y="447"/>
                  </a:lnTo>
                  <a:lnTo>
                    <a:pt x="1682" y="417"/>
                  </a:lnTo>
                  <a:lnTo>
                    <a:pt x="1677" y="387"/>
                  </a:lnTo>
                  <a:lnTo>
                    <a:pt x="1670" y="358"/>
                  </a:lnTo>
                  <a:lnTo>
                    <a:pt x="1662" y="330"/>
                  </a:lnTo>
                  <a:lnTo>
                    <a:pt x="1652" y="301"/>
                  </a:lnTo>
                  <a:lnTo>
                    <a:pt x="1642" y="274"/>
                  </a:lnTo>
                  <a:lnTo>
                    <a:pt x="1630" y="247"/>
                  </a:lnTo>
                  <a:lnTo>
                    <a:pt x="1617" y="222"/>
                  </a:lnTo>
                  <a:lnTo>
                    <a:pt x="1602" y="197"/>
                  </a:lnTo>
                  <a:lnTo>
                    <a:pt x="1586" y="175"/>
                  </a:lnTo>
                  <a:lnTo>
                    <a:pt x="1568" y="152"/>
                  </a:lnTo>
                  <a:lnTo>
                    <a:pt x="1549" y="131"/>
                  </a:lnTo>
                  <a:lnTo>
                    <a:pt x="1529" y="112"/>
                  </a:lnTo>
                  <a:lnTo>
                    <a:pt x="1507" y="93"/>
                  </a:lnTo>
                  <a:lnTo>
                    <a:pt x="1483" y="76"/>
                  </a:lnTo>
                  <a:lnTo>
                    <a:pt x="1459" y="61"/>
                  </a:lnTo>
                  <a:lnTo>
                    <a:pt x="1432" y="47"/>
                  </a:lnTo>
                  <a:lnTo>
                    <a:pt x="1404" y="34"/>
                  </a:lnTo>
                  <a:lnTo>
                    <a:pt x="1374" y="25"/>
                  </a:lnTo>
                  <a:lnTo>
                    <a:pt x="1343" y="15"/>
                  </a:lnTo>
                  <a:lnTo>
                    <a:pt x="1310" y="9"/>
                  </a:lnTo>
                  <a:lnTo>
                    <a:pt x="1275" y="3"/>
                  </a:lnTo>
                  <a:lnTo>
                    <a:pt x="1238" y="1"/>
                  </a:lnTo>
                  <a:lnTo>
                    <a:pt x="1200" y="0"/>
                  </a:lnTo>
                  <a:lnTo>
                    <a:pt x="1161" y="2"/>
                  </a:lnTo>
                  <a:lnTo>
                    <a:pt x="1120" y="5"/>
                  </a:lnTo>
                  <a:lnTo>
                    <a:pt x="1078" y="9"/>
                  </a:lnTo>
                  <a:lnTo>
                    <a:pt x="1035" y="14"/>
                  </a:lnTo>
                  <a:lnTo>
                    <a:pt x="991" y="21"/>
                  </a:lnTo>
                  <a:lnTo>
                    <a:pt x="948" y="30"/>
                  </a:lnTo>
                  <a:lnTo>
                    <a:pt x="904" y="38"/>
                  </a:lnTo>
                  <a:lnTo>
                    <a:pt x="859" y="47"/>
                  </a:lnTo>
                  <a:lnTo>
                    <a:pt x="815" y="58"/>
                  </a:lnTo>
                  <a:lnTo>
                    <a:pt x="771" y="70"/>
                  </a:lnTo>
                  <a:lnTo>
                    <a:pt x="727" y="83"/>
                  </a:lnTo>
                  <a:lnTo>
                    <a:pt x="683" y="96"/>
                  </a:lnTo>
                  <a:lnTo>
                    <a:pt x="639" y="111"/>
                  </a:lnTo>
                  <a:lnTo>
                    <a:pt x="596" y="126"/>
                  </a:lnTo>
                  <a:lnTo>
                    <a:pt x="553" y="141"/>
                  </a:lnTo>
                  <a:lnTo>
                    <a:pt x="512" y="158"/>
                  </a:lnTo>
                  <a:lnTo>
                    <a:pt x="471" y="176"/>
                  </a:lnTo>
                  <a:lnTo>
                    <a:pt x="431" y="194"/>
                  </a:lnTo>
                  <a:lnTo>
                    <a:pt x="393" y="213"/>
                  </a:lnTo>
                  <a:lnTo>
                    <a:pt x="355" y="232"/>
                  </a:lnTo>
                  <a:lnTo>
                    <a:pt x="319" y="251"/>
                  </a:lnTo>
                  <a:lnTo>
                    <a:pt x="285" y="271"/>
                  </a:lnTo>
                  <a:lnTo>
                    <a:pt x="251" y="293"/>
                  </a:lnTo>
                  <a:lnTo>
                    <a:pt x="220" y="313"/>
                  </a:lnTo>
                  <a:lnTo>
                    <a:pt x="191" y="336"/>
                  </a:lnTo>
                  <a:lnTo>
                    <a:pt x="162" y="357"/>
                  </a:lnTo>
                  <a:lnTo>
                    <a:pt x="137" y="380"/>
                  </a:lnTo>
                  <a:lnTo>
                    <a:pt x="113" y="401"/>
                  </a:lnTo>
                  <a:lnTo>
                    <a:pt x="93" y="424"/>
                  </a:lnTo>
                  <a:lnTo>
                    <a:pt x="74" y="447"/>
                  </a:lnTo>
                  <a:lnTo>
                    <a:pt x="59" y="470"/>
                  </a:lnTo>
                  <a:lnTo>
                    <a:pt x="44" y="494"/>
                  </a:lnTo>
                  <a:lnTo>
                    <a:pt x="34" y="517"/>
                  </a:lnTo>
                  <a:lnTo>
                    <a:pt x="25" y="540"/>
                  </a:lnTo>
                  <a:lnTo>
                    <a:pt x="18" y="567"/>
                  </a:lnTo>
                  <a:lnTo>
                    <a:pt x="12" y="594"/>
                  </a:lnTo>
                  <a:lnTo>
                    <a:pt x="7" y="621"/>
                  </a:lnTo>
                  <a:lnTo>
                    <a:pt x="4" y="651"/>
                  </a:lnTo>
                  <a:lnTo>
                    <a:pt x="2" y="681"/>
                  </a:lnTo>
                  <a:lnTo>
                    <a:pt x="0" y="712"/>
                  </a:lnTo>
                  <a:lnTo>
                    <a:pt x="2" y="743"/>
                  </a:lnTo>
                  <a:lnTo>
                    <a:pt x="3" y="774"/>
                  </a:lnTo>
                  <a:lnTo>
                    <a:pt x="6" y="806"/>
                  </a:lnTo>
                  <a:lnTo>
                    <a:pt x="10" y="837"/>
                  </a:lnTo>
                  <a:lnTo>
                    <a:pt x="16" y="868"/>
                  </a:lnTo>
                  <a:lnTo>
                    <a:pt x="23" y="899"/>
                  </a:lnTo>
                  <a:lnTo>
                    <a:pt x="32" y="928"/>
                  </a:lnTo>
                  <a:lnTo>
                    <a:pt x="42" y="958"/>
                  </a:lnTo>
                  <a:lnTo>
                    <a:pt x="54" y="987"/>
                  </a:lnTo>
                  <a:lnTo>
                    <a:pt x="67" y="1013"/>
                  </a:lnTo>
                  <a:lnTo>
                    <a:pt x="81" y="1039"/>
                  </a:lnTo>
                  <a:lnTo>
                    <a:pt x="98" y="1063"/>
                  </a:lnTo>
                  <a:lnTo>
                    <a:pt x="116" y="1086"/>
                  </a:lnTo>
                  <a:lnTo>
                    <a:pt x="135" y="1106"/>
                  </a:lnTo>
                  <a:lnTo>
                    <a:pt x="156" y="1125"/>
                  </a:lnTo>
                  <a:lnTo>
                    <a:pt x="179" y="1140"/>
                  </a:lnTo>
                  <a:lnTo>
                    <a:pt x="203" y="1155"/>
                  </a:lnTo>
                  <a:lnTo>
                    <a:pt x="229" y="1165"/>
                  </a:lnTo>
                  <a:lnTo>
                    <a:pt x="256" y="1174"/>
                  </a:lnTo>
                  <a:lnTo>
                    <a:pt x="285" y="1179"/>
                  </a:lnTo>
                  <a:lnTo>
                    <a:pt x="316" y="1181"/>
                  </a:lnTo>
                  <a:lnTo>
                    <a:pt x="348" y="1180"/>
                  </a:lnTo>
                  <a:lnTo>
                    <a:pt x="382" y="1175"/>
                  </a:lnTo>
                  <a:lnTo>
                    <a:pt x="418" y="1167"/>
                  </a:lnTo>
                  <a:lnTo>
                    <a:pt x="456" y="1154"/>
                  </a:lnTo>
                  <a:lnTo>
                    <a:pt x="494" y="1139"/>
                  </a:lnTo>
                  <a:lnTo>
                    <a:pt x="531" y="1123"/>
                  </a:lnTo>
                  <a:lnTo>
                    <a:pt x="568" y="1104"/>
                  </a:lnTo>
                  <a:lnTo>
                    <a:pt x="605" y="1084"/>
                  </a:lnTo>
                  <a:lnTo>
                    <a:pt x="640" y="1064"/>
                  </a:lnTo>
                  <a:lnTo>
                    <a:pt x="676" y="1043"/>
                  </a:lnTo>
                  <a:lnTo>
                    <a:pt x="710" y="1021"/>
                  </a:lnTo>
                  <a:lnTo>
                    <a:pt x="745" y="998"/>
                  </a:lnTo>
                  <a:lnTo>
                    <a:pt x="814" y="951"/>
                  </a:lnTo>
                  <a:lnTo>
                    <a:pt x="883" y="905"/>
                  </a:lnTo>
                  <a:lnTo>
                    <a:pt x="952" y="858"/>
                  </a:lnTo>
                  <a:lnTo>
                    <a:pt x="1021" y="813"/>
                  </a:lnTo>
                  <a:lnTo>
                    <a:pt x="1057" y="792"/>
                  </a:lnTo>
                  <a:lnTo>
                    <a:pt x="1092" y="771"/>
                  </a:lnTo>
                  <a:lnTo>
                    <a:pt x="1129" y="752"/>
                  </a:lnTo>
                  <a:lnTo>
                    <a:pt x="1166" y="733"/>
                  </a:lnTo>
                  <a:lnTo>
                    <a:pt x="1204" y="717"/>
                  </a:lnTo>
                  <a:lnTo>
                    <a:pt x="1242" y="701"/>
                  </a:lnTo>
                  <a:lnTo>
                    <a:pt x="1281" y="688"/>
                  </a:lnTo>
                  <a:lnTo>
                    <a:pt x="1322" y="676"/>
                  </a:lnTo>
                  <a:lnTo>
                    <a:pt x="1363" y="667"/>
                  </a:lnTo>
                  <a:lnTo>
                    <a:pt x="1405" y="659"/>
                  </a:lnTo>
                  <a:lnTo>
                    <a:pt x="1449" y="653"/>
                  </a:lnTo>
                  <a:lnTo>
                    <a:pt x="1493" y="650"/>
                  </a:lnTo>
                  <a:lnTo>
                    <a:pt x="1539" y="650"/>
                  </a:lnTo>
                  <a:lnTo>
                    <a:pt x="1586" y="652"/>
                  </a:lnTo>
                  <a:lnTo>
                    <a:pt x="1635" y="658"/>
                  </a:lnTo>
                  <a:lnTo>
                    <a:pt x="1684" y="665"/>
                  </a:lnTo>
                  <a:close/>
                </a:path>
              </a:pathLst>
            </a:custGeom>
            <a:solidFill>
              <a:srgbClr val="4276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75" name="Freeform 332">
              <a:extLst>
                <a:ext uri="{FF2B5EF4-FFF2-40B4-BE49-F238E27FC236}">
                  <a16:creationId xmlns:a16="http://schemas.microsoft.com/office/drawing/2014/main" xmlns="" id="{31B46BE4-3CFC-40C5-9F58-6DB1ADF27DB5}"/>
                </a:ext>
              </a:extLst>
            </p:cNvPr>
            <p:cNvSpPr>
              <a:spLocks/>
            </p:cNvSpPr>
            <p:nvPr/>
          </p:nvSpPr>
          <p:spPr bwMode="auto">
            <a:xfrm>
              <a:off x="7804772" y="4102396"/>
              <a:ext cx="283249" cy="275986"/>
            </a:xfrm>
            <a:custGeom>
              <a:avLst/>
              <a:gdLst>
                <a:gd name="T0" fmla="*/ 1068 w 1173"/>
                <a:gd name="T1" fmla="*/ 1101 h 1137"/>
                <a:gd name="T2" fmla="*/ 1012 w 1173"/>
                <a:gd name="T3" fmla="*/ 1117 h 1137"/>
                <a:gd name="T4" fmla="*/ 959 w 1173"/>
                <a:gd name="T5" fmla="*/ 1127 h 1137"/>
                <a:gd name="T6" fmla="*/ 905 w 1173"/>
                <a:gd name="T7" fmla="*/ 1133 h 1137"/>
                <a:gd name="T8" fmla="*/ 854 w 1173"/>
                <a:gd name="T9" fmla="*/ 1137 h 1137"/>
                <a:gd name="T10" fmla="*/ 804 w 1173"/>
                <a:gd name="T11" fmla="*/ 1137 h 1137"/>
                <a:gd name="T12" fmla="*/ 756 w 1173"/>
                <a:gd name="T13" fmla="*/ 1133 h 1137"/>
                <a:gd name="T14" fmla="*/ 710 w 1173"/>
                <a:gd name="T15" fmla="*/ 1126 h 1137"/>
                <a:gd name="T16" fmla="*/ 666 w 1173"/>
                <a:gd name="T17" fmla="*/ 1117 h 1137"/>
                <a:gd name="T18" fmla="*/ 626 w 1173"/>
                <a:gd name="T19" fmla="*/ 1105 h 1137"/>
                <a:gd name="T20" fmla="*/ 588 w 1173"/>
                <a:gd name="T21" fmla="*/ 1090 h 1137"/>
                <a:gd name="T22" fmla="*/ 552 w 1173"/>
                <a:gd name="T23" fmla="*/ 1075 h 1137"/>
                <a:gd name="T24" fmla="*/ 519 w 1173"/>
                <a:gd name="T25" fmla="*/ 1056 h 1137"/>
                <a:gd name="T26" fmla="*/ 490 w 1173"/>
                <a:gd name="T27" fmla="*/ 1037 h 1137"/>
                <a:gd name="T28" fmla="*/ 464 w 1173"/>
                <a:gd name="T29" fmla="*/ 1015 h 1137"/>
                <a:gd name="T30" fmla="*/ 442 w 1173"/>
                <a:gd name="T31" fmla="*/ 994 h 1137"/>
                <a:gd name="T32" fmla="*/ 422 w 1173"/>
                <a:gd name="T33" fmla="*/ 971 h 1137"/>
                <a:gd name="T34" fmla="*/ 395 w 1173"/>
                <a:gd name="T35" fmla="*/ 952 h 1137"/>
                <a:gd name="T36" fmla="*/ 344 w 1173"/>
                <a:gd name="T37" fmla="*/ 927 h 1137"/>
                <a:gd name="T38" fmla="*/ 260 w 1173"/>
                <a:gd name="T39" fmla="*/ 895 h 1137"/>
                <a:gd name="T40" fmla="*/ 194 w 1173"/>
                <a:gd name="T41" fmla="*/ 866 h 1137"/>
                <a:gd name="T42" fmla="*/ 150 w 1173"/>
                <a:gd name="T43" fmla="*/ 841 h 1137"/>
                <a:gd name="T44" fmla="*/ 110 w 1173"/>
                <a:gd name="T45" fmla="*/ 813 h 1137"/>
                <a:gd name="T46" fmla="*/ 73 w 1173"/>
                <a:gd name="T47" fmla="*/ 777 h 1137"/>
                <a:gd name="T48" fmla="*/ 42 w 1173"/>
                <a:gd name="T49" fmla="*/ 733 h 1137"/>
                <a:gd name="T50" fmla="*/ 19 w 1173"/>
                <a:gd name="T51" fmla="*/ 680 h 1137"/>
                <a:gd name="T52" fmla="*/ 5 w 1173"/>
                <a:gd name="T53" fmla="*/ 616 h 1137"/>
                <a:gd name="T54" fmla="*/ 0 w 1173"/>
                <a:gd name="T55" fmla="*/ 541 h 1137"/>
                <a:gd name="T56" fmla="*/ 9 w 1173"/>
                <a:gd name="T57" fmla="*/ 453 h 1137"/>
                <a:gd name="T58" fmla="*/ 30 w 1173"/>
                <a:gd name="T59" fmla="*/ 351 h 1137"/>
                <a:gd name="T60" fmla="*/ 67 w 1173"/>
                <a:gd name="T61" fmla="*/ 238 h 1137"/>
                <a:gd name="T62" fmla="*/ 126 w 1173"/>
                <a:gd name="T63" fmla="*/ 144 h 1137"/>
                <a:gd name="T64" fmla="*/ 204 w 1173"/>
                <a:gd name="T65" fmla="*/ 75 h 1137"/>
                <a:gd name="T66" fmla="*/ 296 w 1173"/>
                <a:gd name="T67" fmla="*/ 28 h 1137"/>
                <a:gd name="T68" fmla="*/ 400 w 1173"/>
                <a:gd name="T69" fmla="*/ 4 h 1137"/>
                <a:gd name="T70" fmla="*/ 511 w 1173"/>
                <a:gd name="T71" fmla="*/ 1 h 1137"/>
                <a:gd name="T72" fmla="*/ 625 w 1173"/>
                <a:gd name="T73" fmla="*/ 20 h 1137"/>
                <a:gd name="T74" fmla="*/ 738 w 1173"/>
                <a:gd name="T75" fmla="*/ 58 h 1137"/>
                <a:gd name="T76" fmla="*/ 846 w 1173"/>
                <a:gd name="T77" fmla="*/ 116 h 1137"/>
                <a:gd name="T78" fmla="*/ 945 w 1173"/>
                <a:gd name="T79" fmla="*/ 193 h 1137"/>
                <a:gd name="T80" fmla="*/ 1030 w 1173"/>
                <a:gd name="T81" fmla="*/ 288 h 1137"/>
                <a:gd name="T82" fmla="*/ 1099 w 1173"/>
                <a:gd name="T83" fmla="*/ 399 h 1137"/>
                <a:gd name="T84" fmla="*/ 1148 w 1173"/>
                <a:gd name="T85" fmla="*/ 527 h 1137"/>
                <a:gd name="T86" fmla="*/ 1172 w 1173"/>
                <a:gd name="T87" fmla="*/ 670 h 1137"/>
                <a:gd name="T88" fmla="*/ 1167 w 1173"/>
                <a:gd name="T89" fmla="*/ 828 h 1137"/>
                <a:gd name="T90" fmla="*/ 1129 w 1173"/>
                <a:gd name="T91" fmla="*/ 1001 h 1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73" h="1137">
                  <a:moveTo>
                    <a:pt x="1097" y="1092"/>
                  </a:moveTo>
                  <a:lnTo>
                    <a:pt x="1068" y="1101"/>
                  </a:lnTo>
                  <a:lnTo>
                    <a:pt x="1041" y="1109"/>
                  </a:lnTo>
                  <a:lnTo>
                    <a:pt x="1012" y="1117"/>
                  </a:lnTo>
                  <a:lnTo>
                    <a:pt x="985" y="1122"/>
                  </a:lnTo>
                  <a:lnTo>
                    <a:pt x="959" y="1127"/>
                  </a:lnTo>
                  <a:lnTo>
                    <a:pt x="932" y="1131"/>
                  </a:lnTo>
                  <a:lnTo>
                    <a:pt x="905" y="1133"/>
                  </a:lnTo>
                  <a:lnTo>
                    <a:pt x="879" y="1136"/>
                  </a:lnTo>
                  <a:lnTo>
                    <a:pt x="854" y="1137"/>
                  </a:lnTo>
                  <a:lnTo>
                    <a:pt x="829" y="1137"/>
                  </a:lnTo>
                  <a:lnTo>
                    <a:pt x="804" y="1137"/>
                  </a:lnTo>
                  <a:lnTo>
                    <a:pt x="779" y="1136"/>
                  </a:lnTo>
                  <a:lnTo>
                    <a:pt x="756" y="1133"/>
                  </a:lnTo>
                  <a:lnTo>
                    <a:pt x="733" y="1130"/>
                  </a:lnTo>
                  <a:lnTo>
                    <a:pt x="710" y="1126"/>
                  </a:lnTo>
                  <a:lnTo>
                    <a:pt x="688" y="1122"/>
                  </a:lnTo>
                  <a:lnTo>
                    <a:pt x="666" y="1117"/>
                  </a:lnTo>
                  <a:lnTo>
                    <a:pt x="646" y="1112"/>
                  </a:lnTo>
                  <a:lnTo>
                    <a:pt x="626" y="1105"/>
                  </a:lnTo>
                  <a:lnTo>
                    <a:pt x="606" y="1099"/>
                  </a:lnTo>
                  <a:lnTo>
                    <a:pt x="588" y="1090"/>
                  </a:lnTo>
                  <a:lnTo>
                    <a:pt x="569" y="1083"/>
                  </a:lnTo>
                  <a:lnTo>
                    <a:pt x="552" y="1075"/>
                  </a:lnTo>
                  <a:lnTo>
                    <a:pt x="535" y="1065"/>
                  </a:lnTo>
                  <a:lnTo>
                    <a:pt x="519" y="1056"/>
                  </a:lnTo>
                  <a:lnTo>
                    <a:pt x="505" y="1046"/>
                  </a:lnTo>
                  <a:lnTo>
                    <a:pt x="490" y="1037"/>
                  </a:lnTo>
                  <a:lnTo>
                    <a:pt x="477" y="1026"/>
                  </a:lnTo>
                  <a:lnTo>
                    <a:pt x="464" y="1015"/>
                  </a:lnTo>
                  <a:lnTo>
                    <a:pt x="452" y="1005"/>
                  </a:lnTo>
                  <a:lnTo>
                    <a:pt x="442" y="994"/>
                  </a:lnTo>
                  <a:lnTo>
                    <a:pt x="432" y="982"/>
                  </a:lnTo>
                  <a:lnTo>
                    <a:pt x="422" y="971"/>
                  </a:lnTo>
                  <a:lnTo>
                    <a:pt x="409" y="961"/>
                  </a:lnTo>
                  <a:lnTo>
                    <a:pt x="395" y="952"/>
                  </a:lnTo>
                  <a:lnTo>
                    <a:pt x="380" y="943"/>
                  </a:lnTo>
                  <a:lnTo>
                    <a:pt x="344" y="927"/>
                  </a:lnTo>
                  <a:lnTo>
                    <a:pt x="304" y="912"/>
                  </a:lnTo>
                  <a:lnTo>
                    <a:pt x="260" y="895"/>
                  </a:lnTo>
                  <a:lnTo>
                    <a:pt x="216" y="876"/>
                  </a:lnTo>
                  <a:lnTo>
                    <a:pt x="194" y="866"/>
                  </a:lnTo>
                  <a:lnTo>
                    <a:pt x="172" y="855"/>
                  </a:lnTo>
                  <a:lnTo>
                    <a:pt x="150" y="841"/>
                  </a:lnTo>
                  <a:lnTo>
                    <a:pt x="130" y="828"/>
                  </a:lnTo>
                  <a:lnTo>
                    <a:pt x="110" y="813"/>
                  </a:lnTo>
                  <a:lnTo>
                    <a:pt x="91" y="796"/>
                  </a:lnTo>
                  <a:lnTo>
                    <a:pt x="73" y="777"/>
                  </a:lnTo>
                  <a:lnTo>
                    <a:pt x="57" y="756"/>
                  </a:lnTo>
                  <a:lnTo>
                    <a:pt x="42" y="733"/>
                  </a:lnTo>
                  <a:lnTo>
                    <a:pt x="30" y="708"/>
                  </a:lnTo>
                  <a:lnTo>
                    <a:pt x="19" y="680"/>
                  </a:lnTo>
                  <a:lnTo>
                    <a:pt x="11" y="650"/>
                  </a:lnTo>
                  <a:lnTo>
                    <a:pt x="5" y="616"/>
                  </a:lnTo>
                  <a:lnTo>
                    <a:pt x="1" y="581"/>
                  </a:lnTo>
                  <a:lnTo>
                    <a:pt x="0" y="541"/>
                  </a:lnTo>
                  <a:lnTo>
                    <a:pt x="3" y="499"/>
                  </a:lnTo>
                  <a:lnTo>
                    <a:pt x="9" y="453"/>
                  </a:lnTo>
                  <a:lnTo>
                    <a:pt x="17" y="403"/>
                  </a:lnTo>
                  <a:lnTo>
                    <a:pt x="30" y="351"/>
                  </a:lnTo>
                  <a:lnTo>
                    <a:pt x="45" y="294"/>
                  </a:lnTo>
                  <a:lnTo>
                    <a:pt x="67" y="238"/>
                  </a:lnTo>
                  <a:lnTo>
                    <a:pt x="94" y="188"/>
                  </a:lnTo>
                  <a:lnTo>
                    <a:pt x="126" y="144"/>
                  </a:lnTo>
                  <a:lnTo>
                    <a:pt x="163" y="107"/>
                  </a:lnTo>
                  <a:lnTo>
                    <a:pt x="204" y="75"/>
                  </a:lnTo>
                  <a:lnTo>
                    <a:pt x="249" y="49"/>
                  </a:lnTo>
                  <a:lnTo>
                    <a:pt x="296" y="28"/>
                  </a:lnTo>
                  <a:lnTo>
                    <a:pt x="348" y="13"/>
                  </a:lnTo>
                  <a:lnTo>
                    <a:pt x="400" y="4"/>
                  </a:lnTo>
                  <a:lnTo>
                    <a:pt x="455" y="0"/>
                  </a:lnTo>
                  <a:lnTo>
                    <a:pt x="511" y="1"/>
                  </a:lnTo>
                  <a:lnTo>
                    <a:pt x="568" y="8"/>
                  </a:lnTo>
                  <a:lnTo>
                    <a:pt x="625" y="20"/>
                  </a:lnTo>
                  <a:lnTo>
                    <a:pt x="682" y="37"/>
                  </a:lnTo>
                  <a:lnTo>
                    <a:pt x="738" y="58"/>
                  </a:lnTo>
                  <a:lnTo>
                    <a:pt x="792" y="85"/>
                  </a:lnTo>
                  <a:lnTo>
                    <a:pt x="846" y="116"/>
                  </a:lnTo>
                  <a:lnTo>
                    <a:pt x="896" y="152"/>
                  </a:lnTo>
                  <a:lnTo>
                    <a:pt x="945" y="193"/>
                  </a:lnTo>
                  <a:lnTo>
                    <a:pt x="990" y="238"/>
                  </a:lnTo>
                  <a:lnTo>
                    <a:pt x="1030" y="288"/>
                  </a:lnTo>
                  <a:lnTo>
                    <a:pt x="1067" y="341"/>
                  </a:lnTo>
                  <a:lnTo>
                    <a:pt x="1099" y="399"/>
                  </a:lnTo>
                  <a:lnTo>
                    <a:pt x="1127" y="460"/>
                  </a:lnTo>
                  <a:lnTo>
                    <a:pt x="1148" y="527"/>
                  </a:lnTo>
                  <a:lnTo>
                    <a:pt x="1163" y="596"/>
                  </a:lnTo>
                  <a:lnTo>
                    <a:pt x="1172" y="670"/>
                  </a:lnTo>
                  <a:lnTo>
                    <a:pt x="1173" y="747"/>
                  </a:lnTo>
                  <a:lnTo>
                    <a:pt x="1167" y="828"/>
                  </a:lnTo>
                  <a:lnTo>
                    <a:pt x="1152" y="913"/>
                  </a:lnTo>
                  <a:lnTo>
                    <a:pt x="1129" y="1001"/>
                  </a:lnTo>
                  <a:lnTo>
                    <a:pt x="1097" y="1092"/>
                  </a:lnTo>
                  <a:close/>
                </a:path>
              </a:pathLst>
            </a:custGeom>
            <a:solidFill>
              <a:srgbClr val="4276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76" name="Freeform 333">
              <a:extLst>
                <a:ext uri="{FF2B5EF4-FFF2-40B4-BE49-F238E27FC236}">
                  <a16:creationId xmlns:a16="http://schemas.microsoft.com/office/drawing/2014/main" xmlns="" id="{23138131-6E2F-4524-BF34-9021F04F9EC2}"/>
                </a:ext>
              </a:extLst>
            </p:cNvPr>
            <p:cNvSpPr>
              <a:spLocks/>
            </p:cNvSpPr>
            <p:nvPr/>
          </p:nvSpPr>
          <p:spPr bwMode="auto">
            <a:xfrm>
              <a:off x="7838666" y="4038242"/>
              <a:ext cx="50839" cy="392191"/>
            </a:xfrm>
            <a:custGeom>
              <a:avLst/>
              <a:gdLst>
                <a:gd name="T0" fmla="*/ 0 w 210"/>
                <a:gd name="T1" fmla="*/ 1394 h 1621"/>
                <a:gd name="T2" fmla="*/ 3 w 210"/>
                <a:gd name="T3" fmla="*/ 1430 h 1621"/>
                <a:gd name="T4" fmla="*/ 9 w 210"/>
                <a:gd name="T5" fmla="*/ 1463 h 1621"/>
                <a:gd name="T6" fmla="*/ 19 w 210"/>
                <a:gd name="T7" fmla="*/ 1496 h 1621"/>
                <a:gd name="T8" fmla="*/ 32 w 210"/>
                <a:gd name="T9" fmla="*/ 1524 h 1621"/>
                <a:gd name="T10" fmla="*/ 49 w 210"/>
                <a:gd name="T11" fmla="*/ 1550 h 1621"/>
                <a:gd name="T12" fmla="*/ 67 w 210"/>
                <a:gd name="T13" fmla="*/ 1573 h 1621"/>
                <a:gd name="T14" fmla="*/ 85 w 210"/>
                <a:gd name="T15" fmla="*/ 1591 h 1621"/>
                <a:gd name="T16" fmla="*/ 105 w 210"/>
                <a:gd name="T17" fmla="*/ 1605 h 1621"/>
                <a:gd name="T18" fmla="*/ 124 w 210"/>
                <a:gd name="T19" fmla="*/ 1616 h 1621"/>
                <a:gd name="T20" fmla="*/ 143 w 210"/>
                <a:gd name="T21" fmla="*/ 1621 h 1621"/>
                <a:gd name="T22" fmla="*/ 161 w 210"/>
                <a:gd name="T23" fmla="*/ 1619 h 1621"/>
                <a:gd name="T24" fmla="*/ 177 w 210"/>
                <a:gd name="T25" fmla="*/ 1614 h 1621"/>
                <a:gd name="T26" fmla="*/ 190 w 210"/>
                <a:gd name="T27" fmla="*/ 1602 h 1621"/>
                <a:gd name="T28" fmla="*/ 201 w 210"/>
                <a:gd name="T29" fmla="*/ 1584 h 1621"/>
                <a:gd name="T30" fmla="*/ 207 w 210"/>
                <a:gd name="T31" fmla="*/ 1559 h 1621"/>
                <a:gd name="T32" fmla="*/ 210 w 210"/>
                <a:gd name="T33" fmla="*/ 1527 h 1621"/>
                <a:gd name="T34" fmla="*/ 210 w 210"/>
                <a:gd name="T35" fmla="*/ 209 h 1621"/>
                <a:gd name="T36" fmla="*/ 205 w 210"/>
                <a:gd name="T37" fmla="*/ 174 h 1621"/>
                <a:gd name="T38" fmla="*/ 196 w 210"/>
                <a:gd name="T39" fmla="*/ 142 h 1621"/>
                <a:gd name="T40" fmla="*/ 183 w 210"/>
                <a:gd name="T41" fmla="*/ 111 h 1621"/>
                <a:gd name="T42" fmla="*/ 169 w 210"/>
                <a:gd name="T43" fmla="*/ 84 h 1621"/>
                <a:gd name="T44" fmla="*/ 152 w 210"/>
                <a:gd name="T45" fmla="*/ 60 h 1621"/>
                <a:gd name="T46" fmla="*/ 133 w 210"/>
                <a:gd name="T47" fmla="*/ 40 h 1621"/>
                <a:gd name="T48" fmla="*/ 114 w 210"/>
                <a:gd name="T49" fmla="*/ 23 h 1621"/>
                <a:gd name="T50" fmla="*/ 95 w 210"/>
                <a:gd name="T51" fmla="*/ 10 h 1621"/>
                <a:gd name="T52" fmla="*/ 75 w 210"/>
                <a:gd name="T53" fmla="*/ 3 h 1621"/>
                <a:gd name="T54" fmla="*/ 57 w 210"/>
                <a:gd name="T55" fmla="*/ 0 h 1621"/>
                <a:gd name="T56" fmla="*/ 41 w 210"/>
                <a:gd name="T57" fmla="*/ 4 h 1621"/>
                <a:gd name="T58" fmla="*/ 25 w 210"/>
                <a:gd name="T59" fmla="*/ 12 h 1621"/>
                <a:gd name="T60" fmla="*/ 13 w 210"/>
                <a:gd name="T61" fmla="*/ 28 h 1621"/>
                <a:gd name="T62" fmla="*/ 5 w 210"/>
                <a:gd name="T63" fmla="*/ 49 h 1621"/>
                <a:gd name="T64" fmla="*/ 0 w 210"/>
                <a:gd name="T65" fmla="*/ 78 h 1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0" h="1621">
                  <a:moveTo>
                    <a:pt x="0" y="95"/>
                  </a:moveTo>
                  <a:lnTo>
                    <a:pt x="0" y="1394"/>
                  </a:lnTo>
                  <a:lnTo>
                    <a:pt x="0" y="1412"/>
                  </a:lnTo>
                  <a:lnTo>
                    <a:pt x="3" y="1430"/>
                  </a:lnTo>
                  <a:lnTo>
                    <a:pt x="5" y="1447"/>
                  </a:lnTo>
                  <a:lnTo>
                    <a:pt x="9" y="1463"/>
                  </a:lnTo>
                  <a:lnTo>
                    <a:pt x="13" y="1480"/>
                  </a:lnTo>
                  <a:lnTo>
                    <a:pt x="19" y="1496"/>
                  </a:lnTo>
                  <a:lnTo>
                    <a:pt x="25" y="1510"/>
                  </a:lnTo>
                  <a:lnTo>
                    <a:pt x="32" y="1524"/>
                  </a:lnTo>
                  <a:lnTo>
                    <a:pt x="41" y="1537"/>
                  </a:lnTo>
                  <a:lnTo>
                    <a:pt x="49" y="1550"/>
                  </a:lnTo>
                  <a:lnTo>
                    <a:pt x="57" y="1562"/>
                  </a:lnTo>
                  <a:lnTo>
                    <a:pt x="67" y="1573"/>
                  </a:lnTo>
                  <a:lnTo>
                    <a:pt x="75" y="1583"/>
                  </a:lnTo>
                  <a:lnTo>
                    <a:pt x="85" y="1591"/>
                  </a:lnTo>
                  <a:lnTo>
                    <a:pt x="95" y="1599"/>
                  </a:lnTo>
                  <a:lnTo>
                    <a:pt x="105" y="1605"/>
                  </a:lnTo>
                  <a:lnTo>
                    <a:pt x="114" y="1611"/>
                  </a:lnTo>
                  <a:lnTo>
                    <a:pt x="124" y="1616"/>
                  </a:lnTo>
                  <a:lnTo>
                    <a:pt x="133" y="1618"/>
                  </a:lnTo>
                  <a:lnTo>
                    <a:pt x="143" y="1621"/>
                  </a:lnTo>
                  <a:lnTo>
                    <a:pt x="152" y="1621"/>
                  </a:lnTo>
                  <a:lnTo>
                    <a:pt x="161" y="1619"/>
                  </a:lnTo>
                  <a:lnTo>
                    <a:pt x="169" y="1618"/>
                  </a:lnTo>
                  <a:lnTo>
                    <a:pt x="177" y="1614"/>
                  </a:lnTo>
                  <a:lnTo>
                    <a:pt x="183" y="1609"/>
                  </a:lnTo>
                  <a:lnTo>
                    <a:pt x="190" y="1602"/>
                  </a:lnTo>
                  <a:lnTo>
                    <a:pt x="196" y="1593"/>
                  </a:lnTo>
                  <a:lnTo>
                    <a:pt x="201" y="1584"/>
                  </a:lnTo>
                  <a:lnTo>
                    <a:pt x="205" y="1572"/>
                  </a:lnTo>
                  <a:lnTo>
                    <a:pt x="207" y="1559"/>
                  </a:lnTo>
                  <a:lnTo>
                    <a:pt x="210" y="1543"/>
                  </a:lnTo>
                  <a:lnTo>
                    <a:pt x="210" y="1527"/>
                  </a:lnTo>
                  <a:lnTo>
                    <a:pt x="210" y="228"/>
                  </a:lnTo>
                  <a:lnTo>
                    <a:pt x="210" y="209"/>
                  </a:lnTo>
                  <a:lnTo>
                    <a:pt x="207" y="191"/>
                  </a:lnTo>
                  <a:lnTo>
                    <a:pt x="205" y="174"/>
                  </a:lnTo>
                  <a:lnTo>
                    <a:pt x="201" y="157"/>
                  </a:lnTo>
                  <a:lnTo>
                    <a:pt x="196" y="142"/>
                  </a:lnTo>
                  <a:lnTo>
                    <a:pt x="190" y="126"/>
                  </a:lnTo>
                  <a:lnTo>
                    <a:pt x="183" y="111"/>
                  </a:lnTo>
                  <a:lnTo>
                    <a:pt x="177" y="97"/>
                  </a:lnTo>
                  <a:lnTo>
                    <a:pt x="169" y="84"/>
                  </a:lnTo>
                  <a:lnTo>
                    <a:pt x="161" y="72"/>
                  </a:lnTo>
                  <a:lnTo>
                    <a:pt x="152" y="60"/>
                  </a:lnTo>
                  <a:lnTo>
                    <a:pt x="143" y="49"/>
                  </a:lnTo>
                  <a:lnTo>
                    <a:pt x="133" y="40"/>
                  </a:lnTo>
                  <a:lnTo>
                    <a:pt x="124" y="30"/>
                  </a:lnTo>
                  <a:lnTo>
                    <a:pt x="114" y="23"/>
                  </a:lnTo>
                  <a:lnTo>
                    <a:pt x="105" y="16"/>
                  </a:lnTo>
                  <a:lnTo>
                    <a:pt x="95" y="10"/>
                  </a:lnTo>
                  <a:lnTo>
                    <a:pt x="85" y="6"/>
                  </a:lnTo>
                  <a:lnTo>
                    <a:pt x="75" y="3"/>
                  </a:lnTo>
                  <a:lnTo>
                    <a:pt x="67" y="1"/>
                  </a:lnTo>
                  <a:lnTo>
                    <a:pt x="57" y="0"/>
                  </a:lnTo>
                  <a:lnTo>
                    <a:pt x="49" y="1"/>
                  </a:lnTo>
                  <a:lnTo>
                    <a:pt x="41" y="4"/>
                  </a:lnTo>
                  <a:lnTo>
                    <a:pt x="32" y="7"/>
                  </a:lnTo>
                  <a:lnTo>
                    <a:pt x="25" y="12"/>
                  </a:lnTo>
                  <a:lnTo>
                    <a:pt x="19" y="19"/>
                  </a:lnTo>
                  <a:lnTo>
                    <a:pt x="13" y="28"/>
                  </a:lnTo>
                  <a:lnTo>
                    <a:pt x="9" y="38"/>
                  </a:lnTo>
                  <a:lnTo>
                    <a:pt x="5" y="49"/>
                  </a:lnTo>
                  <a:lnTo>
                    <a:pt x="3" y="63"/>
                  </a:lnTo>
                  <a:lnTo>
                    <a:pt x="0" y="78"/>
                  </a:lnTo>
                  <a:lnTo>
                    <a:pt x="0" y="95"/>
                  </a:lnTo>
                  <a:close/>
                </a:path>
              </a:pathLst>
            </a:custGeom>
            <a:solidFill>
              <a:srgbClr val="6A71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77" name="Freeform 334">
              <a:extLst>
                <a:ext uri="{FF2B5EF4-FFF2-40B4-BE49-F238E27FC236}">
                  <a16:creationId xmlns:a16="http://schemas.microsoft.com/office/drawing/2014/main" xmlns="" id="{EC0A799F-88E7-479C-A90E-E11059D00789}"/>
                </a:ext>
              </a:extLst>
            </p:cNvPr>
            <p:cNvSpPr>
              <a:spLocks/>
            </p:cNvSpPr>
            <p:nvPr/>
          </p:nvSpPr>
          <p:spPr bwMode="auto">
            <a:xfrm>
              <a:off x="7835035" y="4039453"/>
              <a:ext cx="43577" cy="394612"/>
            </a:xfrm>
            <a:custGeom>
              <a:avLst/>
              <a:gdLst>
                <a:gd name="T0" fmla="*/ 55 w 183"/>
                <a:gd name="T1" fmla="*/ 0 h 1630"/>
                <a:gd name="T2" fmla="*/ 0 w 183"/>
                <a:gd name="T3" fmla="*/ 14 h 1630"/>
                <a:gd name="T4" fmla="*/ 123 w 183"/>
                <a:gd name="T5" fmla="*/ 1630 h 1630"/>
                <a:gd name="T6" fmla="*/ 183 w 183"/>
                <a:gd name="T7" fmla="*/ 1614 h 1630"/>
                <a:gd name="T8" fmla="*/ 55 w 183"/>
                <a:gd name="T9" fmla="*/ 0 h 1630"/>
              </a:gdLst>
              <a:ahLst/>
              <a:cxnLst>
                <a:cxn ang="0">
                  <a:pos x="T0" y="T1"/>
                </a:cxn>
                <a:cxn ang="0">
                  <a:pos x="T2" y="T3"/>
                </a:cxn>
                <a:cxn ang="0">
                  <a:pos x="T4" y="T5"/>
                </a:cxn>
                <a:cxn ang="0">
                  <a:pos x="T6" y="T7"/>
                </a:cxn>
                <a:cxn ang="0">
                  <a:pos x="T8" y="T9"/>
                </a:cxn>
              </a:cxnLst>
              <a:rect l="0" t="0" r="r" b="b"/>
              <a:pathLst>
                <a:path w="183" h="1630">
                  <a:moveTo>
                    <a:pt x="55" y="0"/>
                  </a:moveTo>
                  <a:lnTo>
                    <a:pt x="0" y="14"/>
                  </a:lnTo>
                  <a:lnTo>
                    <a:pt x="123" y="1630"/>
                  </a:lnTo>
                  <a:lnTo>
                    <a:pt x="183" y="1614"/>
                  </a:lnTo>
                  <a:lnTo>
                    <a:pt x="55" y="0"/>
                  </a:lnTo>
                  <a:close/>
                </a:path>
              </a:pathLst>
            </a:custGeom>
            <a:solidFill>
              <a:srgbClr val="6A71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78" name="Freeform 335">
              <a:extLst>
                <a:ext uri="{FF2B5EF4-FFF2-40B4-BE49-F238E27FC236}">
                  <a16:creationId xmlns:a16="http://schemas.microsoft.com/office/drawing/2014/main" xmlns="" id="{66EF3D7D-4276-4C1C-9AF2-C3DFC735B854}"/>
                </a:ext>
              </a:extLst>
            </p:cNvPr>
            <p:cNvSpPr>
              <a:spLocks/>
            </p:cNvSpPr>
            <p:nvPr/>
          </p:nvSpPr>
          <p:spPr bwMode="auto">
            <a:xfrm>
              <a:off x="7822930" y="4043084"/>
              <a:ext cx="50839" cy="392191"/>
            </a:xfrm>
            <a:custGeom>
              <a:avLst/>
              <a:gdLst>
                <a:gd name="T0" fmla="*/ 0 w 210"/>
                <a:gd name="T1" fmla="*/ 1393 h 1621"/>
                <a:gd name="T2" fmla="*/ 2 w 210"/>
                <a:gd name="T3" fmla="*/ 1429 h 1621"/>
                <a:gd name="T4" fmla="*/ 9 w 210"/>
                <a:gd name="T5" fmla="*/ 1463 h 1621"/>
                <a:gd name="T6" fmla="*/ 20 w 210"/>
                <a:gd name="T7" fmla="*/ 1494 h 1621"/>
                <a:gd name="T8" fmla="*/ 33 w 210"/>
                <a:gd name="T9" fmla="*/ 1524 h 1621"/>
                <a:gd name="T10" fmla="*/ 49 w 210"/>
                <a:gd name="T11" fmla="*/ 1549 h 1621"/>
                <a:gd name="T12" fmla="*/ 66 w 210"/>
                <a:gd name="T13" fmla="*/ 1572 h 1621"/>
                <a:gd name="T14" fmla="*/ 85 w 210"/>
                <a:gd name="T15" fmla="*/ 1591 h 1621"/>
                <a:gd name="T16" fmla="*/ 106 w 210"/>
                <a:gd name="T17" fmla="*/ 1605 h 1621"/>
                <a:gd name="T18" fmla="*/ 125 w 210"/>
                <a:gd name="T19" fmla="*/ 1615 h 1621"/>
                <a:gd name="T20" fmla="*/ 144 w 210"/>
                <a:gd name="T21" fmla="*/ 1619 h 1621"/>
                <a:gd name="T22" fmla="*/ 162 w 210"/>
                <a:gd name="T23" fmla="*/ 1619 h 1621"/>
                <a:gd name="T24" fmla="*/ 177 w 210"/>
                <a:gd name="T25" fmla="*/ 1613 h 1621"/>
                <a:gd name="T26" fmla="*/ 190 w 210"/>
                <a:gd name="T27" fmla="*/ 1601 h 1621"/>
                <a:gd name="T28" fmla="*/ 201 w 210"/>
                <a:gd name="T29" fmla="*/ 1582 h 1621"/>
                <a:gd name="T30" fmla="*/ 208 w 210"/>
                <a:gd name="T31" fmla="*/ 1557 h 1621"/>
                <a:gd name="T32" fmla="*/ 210 w 210"/>
                <a:gd name="T33" fmla="*/ 1525 h 1621"/>
                <a:gd name="T34" fmla="*/ 209 w 210"/>
                <a:gd name="T35" fmla="*/ 208 h 1621"/>
                <a:gd name="T36" fmla="*/ 204 w 210"/>
                <a:gd name="T37" fmla="*/ 174 h 1621"/>
                <a:gd name="T38" fmla="*/ 196 w 210"/>
                <a:gd name="T39" fmla="*/ 141 h 1621"/>
                <a:gd name="T40" fmla="*/ 184 w 210"/>
                <a:gd name="T41" fmla="*/ 111 h 1621"/>
                <a:gd name="T42" fmla="*/ 170 w 210"/>
                <a:gd name="T43" fmla="*/ 83 h 1621"/>
                <a:gd name="T44" fmla="*/ 153 w 210"/>
                <a:gd name="T45" fmla="*/ 58 h 1621"/>
                <a:gd name="T46" fmla="*/ 134 w 210"/>
                <a:gd name="T47" fmla="*/ 38 h 1621"/>
                <a:gd name="T48" fmla="*/ 115 w 210"/>
                <a:gd name="T49" fmla="*/ 22 h 1621"/>
                <a:gd name="T50" fmla="*/ 95 w 210"/>
                <a:gd name="T51" fmla="*/ 10 h 1621"/>
                <a:gd name="T52" fmla="*/ 76 w 210"/>
                <a:gd name="T53" fmla="*/ 2 h 1621"/>
                <a:gd name="T54" fmla="*/ 58 w 210"/>
                <a:gd name="T55" fmla="*/ 0 h 1621"/>
                <a:gd name="T56" fmla="*/ 40 w 210"/>
                <a:gd name="T57" fmla="*/ 2 h 1621"/>
                <a:gd name="T58" fmla="*/ 26 w 210"/>
                <a:gd name="T59" fmla="*/ 12 h 1621"/>
                <a:gd name="T60" fmla="*/ 14 w 210"/>
                <a:gd name="T61" fmla="*/ 27 h 1621"/>
                <a:gd name="T62" fmla="*/ 6 w 210"/>
                <a:gd name="T63" fmla="*/ 49 h 1621"/>
                <a:gd name="T64" fmla="*/ 1 w 210"/>
                <a:gd name="T65" fmla="*/ 77 h 1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0" h="1621">
                  <a:moveTo>
                    <a:pt x="0" y="94"/>
                  </a:moveTo>
                  <a:lnTo>
                    <a:pt x="0" y="1393"/>
                  </a:lnTo>
                  <a:lnTo>
                    <a:pt x="1" y="1412"/>
                  </a:lnTo>
                  <a:lnTo>
                    <a:pt x="2" y="1429"/>
                  </a:lnTo>
                  <a:lnTo>
                    <a:pt x="6" y="1447"/>
                  </a:lnTo>
                  <a:lnTo>
                    <a:pt x="9" y="1463"/>
                  </a:lnTo>
                  <a:lnTo>
                    <a:pt x="14" y="1479"/>
                  </a:lnTo>
                  <a:lnTo>
                    <a:pt x="20" y="1494"/>
                  </a:lnTo>
                  <a:lnTo>
                    <a:pt x="26" y="1510"/>
                  </a:lnTo>
                  <a:lnTo>
                    <a:pt x="33" y="1524"/>
                  </a:lnTo>
                  <a:lnTo>
                    <a:pt x="40" y="1537"/>
                  </a:lnTo>
                  <a:lnTo>
                    <a:pt x="49" y="1549"/>
                  </a:lnTo>
                  <a:lnTo>
                    <a:pt x="58" y="1561"/>
                  </a:lnTo>
                  <a:lnTo>
                    <a:pt x="66" y="1572"/>
                  </a:lnTo>
                  <a:lnTo>
                    <a:pt x="76" y="1581"/>
                  </a:lnTo>
                  <a:lnTo>
                    <a:pt x="85" y="1591"/>
                  </a:lnTo>
                  <a:lnTo>
                    <a:pt x="95" y="1598"/>
                  </a:lnTo>
                  <a:lnTo>
                    <a:pt x="106" y="1605"/>
                  </a:lnTo>
                  <a:lnTo>
                    <a:pt x="115" y="1610"/>
                  </a:lnTo>
                  <a:lnTo>
                    <a:pt x="125" y="1615"/>
                  </a:lnTo>
                  <a:lnTo>
                    <a:pt x="134" y="1618"/>
                  </a:lnTo>
                  <a:lnTo>
                    <a:pt x="144" y="1619"/>
                  </a:lnTo>
                  <a:lnTo>
                    <a:pt x="153" y="1621"/>
                  </a:lnTo>
                  <a:lnTo>
                    <a:pt x="162" y="1619"/>
                  </a:lnTo>
                  <a:lnTo>
                    <a:pt x="170" y="1617"/>
                  </a:lnTo>
                  <a:lnTo>
                    <a:pt x="177" y="1613"/>
                  </a:lnTo>
                  <a:lnTo>
                    <a:pt x="184" y="1609"/>
                  </a:lnTo>
                  <a:lnTo>
                    <a:pt x="190" y="1601"/>
                  </a:lnTo>
                  <a:lnTo>
                    <a:pt x="196" y="1593"/>
                  </a:lnTo>
                  <a:lnTo>
                    <a:pt x="201" y="1582"/>
                  </a:lnTo>
                  <a:lnTo>
                    <a:pt x="204" y="1572"/>
                  </a:lnTo>
                  <a:lnTo>
                    <a:pt x="208" y="1557"/>
                  </a:lnTo>
                  <a:lnTo>
                    <a:pt x="209" y="1542"/>
                  </a:lnTo>
                  <a:lnTo>
                    <a:pt x="210" y="1525"/>
                  </a:lnTo>
                  <a:lnTo>
                    <a:pt x="210" y="226"/>
                  </a:lnTo>
                  <a:lnTo>
                    <a:pt x="209" y="208"/>
                  </a:lnTo>
                  <a:lnTo>
                    <a:pt x="208" y="191"/>
                  </a:lnTo>
                  <a:lnTo>
                    <a:pt x="204" y="174"/>
                  </a:lnTo>
                  <a:lnTo>
                    <a:pt x="201" y="157"/>
                  </a:lnTo>
                  <a:lnTo>
                    <a:pt x="196" y="141"/>
                  </a:lnTo>
                  <a:lnTo>
                    <a:pt x="190" y="125"/>
                  </a:lnTo>
                  <a:lnTo>
                    <a:pt x="184" y="111"/>
                  </a:lnTo>
                  <a:lnTo>
                    <a:pt x="177" y="97"/>
                  </a:lnTo>
                  <a:lnTo>
                    <a:pt x="170" y="83"/>
                  </a:lnTo>
                  <a:lnTo>
                    <a:pt x="162" y="70"/>
                  </a:lnTo>
                  <a:lnTo>
                    <a:pt x="153" y="58"/>
                  </a:lnTo>
                  <a:lnTo>
                    <a:pt x="144" y="48"/>
                  </a:lnTo>
                  <a:lnTo>
                    <a:pt x="134" y="38"/>
                  </a:lnTo>
                  <a:lnTo>
                    <a:pt x="125" y="30"/>
                  </a:lnTo>
                  <a:lnTo>
                    <a:pt x="115" y="22"/>
                  </a:lnTo>
                  <a:lnTo>
                    <a:pt x="106" y="16"/>
                  </a:lnTo>
                  <a:lnTo>
                    <a:pt x="95" y="10"/>
                  </a:lnTo>
                  <a:lnTo>
                    <a:pt x="85" y="5"/>
                  </a:lnTo>
                  <a:lnTo>
                    <a:pt x="76" y="2"/>
                  </a:lnTo>
                  <a:lnTo>
                    <a:pt x="66" y="0"/>
                  </a:lnTo>
                  <a:lnTo>
                    <a:pt x="58" y="0"/>
                  </a:lnTo>
                  <a:lnTo>
                    <a:pt x="49" y="0"/>
                  </a:lnTo>
                  <a:lnTo>
                    <a:pt x="40" y="2"/>
                  </a:lnTo>
                  <a:lnTo>
                    <a:pt x="33" y="6"/>
                  </a:lnTo>
                  <a:lnTo>
                    <a:pt x="26" y="12"/>
                  </a:lnTo>
                  <a:lnTo>
                    <a:pt x="20" y="19"/>
                  </a:lnTo>
                  <a:lnTo>
                    <a:pt x="14" y="27"/>
                  </a:lnTo>
                  <a:lnTo>
                    <a:pt x="9" y="37"/>
                  </a:lnTo>
                  <a:lnTo>
                    <a:pt x="6" y="49"/>
                  </a:lnTo>
                  <a:lnTo>
                    <a:pt x="2" y="62"/>
                  </a:lnTo>
                  <a:lnTo>
                    <a:pt x="1" y="77"/>
                  </a:lnTo>
                  <a:lnTo>
                    <a:pt x="0" y="94"/>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79" name="Freeform 336">
              <a:extLst>
                <a:ext uri="{FF2B5EF4-FFF2-40B4-BE49-F238E27FC236}">
                  <a16:creationId xmlns:a16="http://schemas.microsoft.com/office/drawing/2014/main" xmlns="" id="{62050C79-7569-4133-B764-C4CC0E4F1855}"/>
                </a:ext>
              </a:extLst>
            </p:cNvPr>
            <p:cNvSpPr>
              <a:spLocks/>
            </p:cNvSpPr>
            <p:nvPr/>
          </p:nvSpPr>
          <p:spPr bwMode="auto">
            <a:xfrm>
              <a:off x="8212700" y="4095134"/>
              <a:ext cx="102889" cy="35104"/>
            </a:xfrm>
            <a:custGeom>
              <a:avLst/>
              <a:gdLst>
                <a:gd name="T0" fmla="*/ 426 w 426"/>
                <a:gd name="T1" fmla="*/ 23 h 146"/>
                <a:gd name="T2" fmla="*/ 407 w 426"/>
                <a:gd name="T3" fmla="*/ 37 h 146"/>
                <a:gd name="T4" fmla="*/ 385 w 426"/>
                <a:gd name="T5" fmla="*/ 50 h 146"/>
                <a:gd name="T6" fmla="*/ 364 w 426"/>
                <a:gd name="T7" fmla="*/ 62 h 146"/>
                <a:gd name="T8" fmla="*/ 340 w 426"/>
                <a:gd name="T9" fmla="*/ 74 h 146"/>
                <a:gd name="T10" fmla="*/ 316 w 426"/>
                <a:gd name="T11" fmla="*/ 84 h 146"/>
                <a:gd name="T12" fmla="*/ 290 w 426"/>
                <a:gd name="T13" fmla="*/ 92 h 146"/>
                <a:gd name="T14" fmla="*/ 277 w 426"/>
                <a:gd name="T15" fmla="*/ 96 h 146"/>
                <a:gd name="T16" fmla="*/ 264 w 426"/>
                <a:gd name="T17" fmla="*/ 98 h 146"/>
                <a:gd name="T18" fmla="*/ 250 w 426"/>
                <a:gd name="T19" fmla="*/ 100 h 146"/>
                <a:gd name="T20" fmla="*/ 235 w 426"/>
                <a:gd name="T21" fmla="*/ 102 h 146"/>
                <a:gd name="T22" fmla="*/ 222 w 426"/>
                <a:gd name="T23" fmla="*/ 102 h 146"/>
                <a:gd name="T24" fmla="*/ 208 w 426"/>
                <a:gd name="T25" fmla="*/ 102 h 146"/>
                <a:gd name="T26" fmla="*/ 194 w 426"/>
                <a:gd name="T27" fmla="*/ 102 h 146"/>
                <a:gd name="T28" fmla="*/ 178 w 426"/>
                <a:gd name="T29" fmla="*/ 99 h 146"/>
                <a:gd name="T30" fmla="*/ 164 w 426"/>
                <a:gd name="T31" fmla="*/ 97 h 146"/>
                <a:gd name="T32" fmla="*/ 150 w 426"/>
                <a:gd name="T33" fmla="*/ 93 h 146"/>
                <a:gd name="T34" fmla="*/ 134 w 426"/>
                <a:gd name="T35" fmla="*/ 90 h 146"/>
                <a:gd name="T36" fmla="*/ 120 w 426"/>
                <a:gd name="T37" fmla="*/ 84 h 146"/>
                <a:gd name="T38" fmla="*/ 104 w 426"/>
                <a:gd name="T39" fmla="*/ 78 h 146"/>
                <a:gd name="T40" fmla="*/ 89 w 426"/>
                <a:gd name="T41" fmla="*/ 71 h 146"/>
                <a:gd name="T42" fmla="*/ 75 w 426"/>
                <a:gd name="T43" fmla="*/ 61 h 146"/>
                <a:gd name="T44" fmla="*/ 59 w 426"/>
                <a:gd name="T45" fmla="*/ 52 h 146"/>
                <a:gd name="T46" fmla="*/ 45 w 426"/>
                <a:gd name="T47" fmla="*/ 41 h 146"/>
                <a:gd name="T48" fmla="*/ 30 w 426"/>
                <a:gd name="T49" fmla="*/ 29 h 146"/>
                <a:gd name="T50" fmla="*/ 14 w 426"/>
                <a:gd name="T51" fmla="*/ 16 h 146"/>
                <a:gd name="T52" fmla="*/ 0 w 426"/>
                <a:gd name="T53" fmla="*/ 0 h 146"/>
                <a:gd name="T54" fmla="*/ 12 w 426"/>
                <a:gd name="T55" fmla="*/ 18 h 146"/>
                <a:gd name="T56" fmla="*/ 25 w 426"/>
                <a:gd name="T57" fmla="*/ 35 h 146"/>
                <a:gd name="T58" fmla="*/ 37 w 426"/>
                <a:gd name="T59" fmla="*/ 50 h 146"/>
                <a:gd name="T60" fmla="*/ 50 w 426"/>
                <a:gd name="T61" fmla="*/ 65 h 146"/>
                <a:gd name="T62" fmla="*/ 64 w 426"/>
                <a:gd name="T63" fmla="*/ 78 h 146"/>
                <a:gd name="T64" fmla="*/ 77 w 426"/>
                <a:gd name="T65" fmla="*/ 90 h 146"/>
                <a:gd name="T66" fmla="*/ 91 w 426"/>
                <a:gd name="T67" fmla="*/ 100 h 146"/>
                <a:gd name="T68" fmla="*/ 106 w 426"/>
                <a:gd name="T69" fmla="*/ 110 h 146"/>
                <a:gd name="T70" fmla="*/ 120 w 426"/>
                <a:gd name="T71" fmla="*/ 118 h 146"/>
                <a:gd name="T72" fmla="*/ 134 w 426"/>
                <a:gd name="T73" fmla="*/ 125 h 146"/>
                <a:gd name="T74" fmla="*/ 148 w 426"/>
                <a:gd name="T75" fmla="*/ 131 h 146"/>
                <a:gd name="T76" fmla="*/ 163 w 426"/>
                <a:gd name="T77" fmla="*/ 136 h 146"/>
                <a:gd name="T78" fmla="*/ 178 w 426"/>
                <a:gd name="T79" fmla="*/ 140 h 146"/>
                <a:gd name="T80" fmla="*/ 192 w 426"/>
                <a:gd name="T81" fmla="*/ 143 h 146"/>
                <a:gd name="T82" fmla="*/ 207 w 426"/>
                <a:gd name="T83" fmla="*/ 144 h 146"/>
                <a:gd name="T84" fmla="*/ 221 w 426"/>
                <a:gd name="T85" fmla="*/ 146 h 146"/>
                <a:gd name="T86" fmla="*/ 236 w 426"/>
                <a:gd name="T87" fmla="*/ 146 h 146"/>
                <a:gd name="T88" fmla="*/ 251 w 426"/>
                <a:gd name="T89" fmla="*/ 143 h 146"/>
                <a:gd name="T90" fmla="*/ 265 w 426"/>
                <a:gd name="T91" fmla="*/ 141 h 146"/>
                <a:gd name="T92" fmla="*/ 279 w 426"/>
                <a:gd name="T93" fmla="*/ 137 h 146"/>
                <a:gd name="T94" fmla="*/ 292 w 426"/>
                <a:gd name="T95" fmla="*/ 134 h 146"/>
                <a:gd name="T96" fmla="*/ 307 w 426"/>
                <a:gd name="T97" fmla="*/ 128 h 146"/>
                <a:gd name="T98" fmla="*/ 320 w 426"/>
                <a:gd name="T99" fmla="*/ 122 h 146"/>
                <a:gd name="T100" fmla="*/ 333 w 426"/>
                <a:gd name="T101" fmla="*/ 115 h 146"/>
                <a:gd name="T102" fmla="*/ 346 w 426"/>
                <a:gd name="T103" fmla="*/ 106 h 146"/>
                <a:gd name="T104" fmla="*/ 359 w 426"/>
                <a:gd name="T105" fmla="*/ 97 h 146"/>
                <a:gd name="T106" fmla="*/ 371 w 426"/>
                <a:gd name="T107" fmla="*/ 87 h 146"/>
                <a:gd name="T108" fmla="*/ 383 w 426"/>
                <a:gd name="T109" fmla="*/ 75 h 146"/>
                <a:gd name="T110" fmla="*/ 393 w 426"/>
                <a:gd name="T111" fmla="*/ 63 h 146"/>
                <a:gd name="T112" fmla="*/ 405 w 426"/>
                <a:gd name="T113" fmla="*/ 52 h 146"/>
                <a:gd name="T114" fmla="*/ 415 w 426"/>
                <a:gd name="T115" fmla="*/ 37 h 146"/>
                <a:gd name="T116" fmla="*/ 426 w 426"/>
                <a:gd name="T117" fmla="*/ 2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6" h="146">
                  <a:moveTo>
                    <a:pt x="426" y="23"/>
                  </a:moveTo>
                  <a:lnTo>
                    <a:pt x="407" y="37"/>
                  </a:lnTo>
                  <a:lnTo>
                    <a:pt x="385" y="50"/>
                  </a:lnTo>
                  <a:lnTo>
                    <a:pt x="364" y="62"/>
                  </a:lnTo>
                  <a:lnTo>
                    <a:pt x="340" y="74"/>
                  </a:lnTo>
                  <a:lnTo>
                    <a:pt x="316" y="84"/>
                  </a:lnTo>
                  <a:lnTo>
                    <a:pt x="290" y="92"/>
                  </a:lnTo>
                  <a:lnTo>
                    <a:pt x="277" y="96"/>
                  </a:lnTo>
                  <a:lnTo>
                    <a:pt x="264" y="98"/>
                  </a:lnTo>
                  <a:lnTo>
                    <a:pt x="250" y="100"/>
                  </a:lnTo>
                  <a:lnTo>
                    <a:pt x="235" y="102"/>
                  </a:lnTo>
                  <a:lnTo>
                    <a:pt x="222" y="102"/>
                  </a:lnTo>
                  <a:lnTo>
                    <a:pt x="208" y="102"/>
                  </a:lnTo>
                  <a:lnTo>
                    <a:pt x="194" y="102"/>
                  </a:lnTo>
                  <a:lnTo>
                    <a:pt x="178" y="99"/>
                  </a:lnTo>
                  <a:lnTo>
                    <a:pt x="164" y="97"/>
                  </a:lnTo>
                  <a:lnTo>
                    <a:pt x="150" y="93"/>
                  </a:lnTo>
                  <a:lnTo>
                    <a:pt x="134" y="90"/>
                  </a:lnTo>
                  <a:lnTo>
                    <a:pt x="120" y="84"/>
                  </a:lnTo>
                  <a:lnTo>
                    <a:pt x="104" y="78"/>
                  </a:lnTo>
                  <a:lnTo>
                    <a:pt x="89" y="71"/>
                  </a:lnTo>
                  <a:lnTo>
                    <a:pt x="75" y="61"/>
                  </a:lnTo>
                  <a:lnTo>
                    <a:pt x="59" y="52"/>
                  </a:lnTo>
                  <a:lnTo>
                    <a:pt x="45" y="41"/>
                  </a:lnTo>
                  <a:lnTo>
                    <a:pt x="30" y="29"/>
                  </a:lnTo>
                  <a:lnTo>
                    <a:pt x="14" y="16"/>
                  </a:lnTo>
                  <a:lnTo>
                    <a:pt x="0" y="0"/>
                  </a:lnTo>
                  <a:lnTo>
                    <a:pt x="12" y="18"/>
                  </a:lnTo>
                  <a:lnTo>
                    <a:pt x="25" y="35"/>
                  </a:lnTo>
                  <a:lnTo>
                    <a:pt x="37" y="50"/>
                  </a:lnTo>
                  <a:lnTo>
                    <a:pt x="50" y="65"/>
                  </a:lnTo>
                  <a:lnTo>
                    <a:pt x="64" y="78"/>
                  </a:lnTo>
                  <a:lnTo>
                    <a:pt x="77" y="90"/>
                  </a:lnTo>
                  <a:lnTo>
                    <a:pt x="91" y="100"/>
                  </a:lnTo>
                  <a:lnTo>
                    <a:pt x="106" y="110"/>
                  </a:lnTo>
                  <a:lnTo>
                    <a:pt x="120" y="118"/>
                  </a:lnTo>
                  <a:lnTo>
                    <a:pt x="134" y="125"/>
                  </a:lnTo>
                  <a:lnTo>
                    <a:pt x="148" y="131"/>
                  </a:lnTo>
                  <a:lnTo>
                    <a:pt x="163" y="136"/>
                  </a:lnTo>
                  <a:lnTo>
                    <a:pt x="178" y="140"/>
                  </a:lnTo>
                  <a:lnTo>
                    <a:pt x="192" y="143"/>
                  </a:lnTo>
                  <a:lnTo>
                    <a:pt x="207" y="144"/>
                  </a:lnTo>
                  <a:lnTo>
                    <a:pt x="221" y="146"/>
                  </a:lnTo>
                  <a:lnTo>
                    <a:pt x="236" y="146"/>
                  </a:lnTo>
                  <a:lnTo>
                    <a:pt x="251" y="143"/>
                  </a:lnTo>
                  <a:lnTo>
                    <a:pt x="265" y="141"/>
                  </a:lnTo>
                  <a:lnTo>
                    <a:pt x="279" y="137"/>
                  </a:lnTo>
                  <a:lnTo>
                    <a:pt x="292" y="134"/>
                  </a:lnTo>
                  <a:lnTo>
                    <a:pt x="307" y="128"/>
                  </a:lnTo>
                  <a:lnTo>
                    <a:pt x="320" y="122"/>
                  </a:lnTo>
                  <a:lnTo>
                    <a:pt x="333" y="115"/>
                  </a:lnTo>
                  <a:lnTo>
                    <a:pt x="346" y="106"/>
                  </a:lnTo>
                  <a:lnTo>
                    <a:pt x="359" y="97"/>
                  </a:lnTo>
                  <a:lnTo>
                    <a:pt x="371" y="87"/>
                  </a:lnTo>
                  <a:lnTo>
                    <a:pt x="383" y="75"/>
                  </a:lnTo>
                  <a:lnTo>
                    <a:pt x="393" y="63"/>
                  </a:lnTo>
                  <a:lnTo>
                    <a:pt x="405" y="52"/>
                  </a:lnTo>
                  <a:lnTo>
                    <a:pt x="415" y="37"/>
                  </a:lnTo>
                  <a:lnTo>
                    <a:pt x="426" y="23"/>
                  </a:lnTo>
                  <a:close/>
                </a:path>
              </a:pathLst>
            </a:custGeom>
            <a:solidFill>
              <a:srgbClr val="2F58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80" name="Freeform 337">
              <a:extLst>
                <a:ext uri="{FF2B5EF4-FFF2-40B4-BE49-F238E27FC236}">
                  <a16:creationId xmlns:a16="http://schemas.microsoft.com/office/drawing/2014/main" xmlns="" id="{15541865-571D-4F64-9F50-10357CEB257E}"/>
                </a:ext>
              </a:extLst>
            </p:cNvPr>
            <p:cNvSpPr>
              <a:spLocks/>
            </p:cNvSpPr>
            <p:nvPr/>
          </p:nvSpPr>
          <p:spPr bwMode="auto">
            <a:xfrm>
              <a:off x="7964554" y="3589160"/>
              <a:ext cx="123468" cy="141624"/>
            </a:xfrm>
            <a:custGeom>
              <a:avLst/>
              <a:gdLst>
                <a:gd name="T0" fmla="*/ 439 w 509"/>
                <a:gd name="T1" fmla="*/ 589 h 589"/>
                <a:gd name="T2" fmla="*/ 0 w 509"/>
                <a:gd name="T3" fmla="*/ 531 h 589"/>
                <a:gd name="T4" fmla="*/ 69 w 509"/>
                <a:gd name="T5" fmla="*/ 0 h 589"/>
                <a:gd name="T6" fmla="*/ 509 w 509"/>
                <a:gd name="T7" fmla="*/ 58 h 589"/>
                <a:gd name="T8" fmla="*/ 439 w 509"/>
                <a:gd name="T9" fmla="*/ 589 h 589"/>
              </a:gdLst>
              <a:ahLst/>
              <a:cxnLst>
                <a:cxn ang="0">
                  <a:pos x="T0" y="T1"/>
                </a:cxn>
                <a:cxn ang="0">
                  <a:pos x="T2" y="T3"/>
                </a:cxn>
                <a:cxn ang="0">
                  <a:pos x="T4" y="T5"/>
                </a:cxn>
                <a:cxn ang="0">
                  <a:pos x="T6" y="T7"/>
                </a:cxn>
                <a:cxn ang="0">
                  <a:pos x="T8" y="T9"/>
                </a:cxn>
              </a:cxnLst>
              <a:rect l="0" t="0" r="r" b="b"/>
              <a:pathLst>
                <a:path w="509" h="589">
                  <a:moveTo>
                    <a:pt x="439" y="589"/>
                  </a:moveTo>
                  <a:lnTo>
                    <a:pt x="0" y="531"/>
                  </a:lnTo>
                  <a:lnTo>
                    <a:pt x="69" y="0"/>
                  </a:lnTo>
                  <a:lnTo>
                    <a:pt x="509" y="58"/>
                  </a:lnTo>
                  <a:lnTo>
                    <a:pt x="439" y="589"/>
                  </a:lnTo>
                  <a:close/>
                </a:path>
              </a:pathLst>
            </a:custGeom>
            <a:solidFill>
              <a:srgbClr val="D1B8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81" name="Freeform 338">
              <a:extLst>
                <a:ext uri="{FF2B5EF4-FFF2-40B4-BE49-F238E27FC236}">
                  <a16:creationId xmlns:a16="http://schemas.microsoft.com/office/drawing/2014/main" xmlns="" id="{398D5E1E-6818-437D-BEAF-54E5659EA927}"/>
                </a:ext>
              </a:extLst>
            </p:cNvPr>
            <p:cNvSpPr>
              <a:spLocks/>
            </p:cNvSpPr>
            <p:nvPr/>
          </p:nvSpPr>
          <p:spPr bwMode="auto">
            <a:xfrm>
              <a:off x="8236909" y="3721100"/>
              <a:ext cx="131941" cy="111363"/>
            </a:xfrm>
            <a:custGeom>
              <a:avLst/>
              <a:gdLst>
                <a:gd name="T0" fmla="*/ 165 w 547"/>
                <a:gd name="T1" fmla="*/ 450 h 457"/>
                <a:gd name="T2" fmla="*/ 253 w 547"/>
                <a:gd name="T3" fmla="*/ 420 h 457"/>
                <a:gd name="T4" fmla="*/ 372 w 547"/>
                <a:gd name="T5" fmla="*/ 369 h 457"/>
                <a:gd name="T6" fmla="*/ 410 w 547"/>
                <a:gd name="T7" fmla="*/ 342 h 457"/>
                <a:gd name="T8" fmla="*/ 415 w 547"/>
                <a:gd name="T9" fmla="*/ 322 h 457"/>
                <a:gd name="T10" fmla="*/ 404 w 547"/>
                <a:gd name="T11" fmla="*/ 306 h 457"/>
                <a:gd name="T12" fmla="*/ 379 w 547"/>
                <a:gd name="T13" fmla="*/ 297 h 457"/>
                <a:gd name="T14" fmla="*/ 340 w 547"/>
                <a:gd name="T15" fmla="*/ 301 h 457"/>
                <a:gd name="T16" fmla="*/ 288 w 547"/>
                <a:gd name="T17" fmla="*/ 319 h 457"/>
                <a:gd name="T18" fmla="*/ 314 w 547"/>
                <a:gd name="T19" fmla="*/ 296 h 457"/>
                <a:gd name="T20" fmla="*/ 364 w 547"/>
                <a:gd name="T21" fmla="*/ 267 h 457"/>
                <a:gd name="T22" fmla="*/ 428 w 547"/>
                <a:gd name="T23" fmla="*/ 242 h 457"/>
                <a:gd name="T24" fmla="*/ 487 w 547"/>
                <a:gd name="T25" fmla="*/ 222 h 457"/>
                <a:gd name="T26" fmla="*/ 525 w 547"/>
                <a:gd name="T27" fmla="*/ 204 h 457"/>
                <a:gd name="T28" fmla="*/ 540 w 547"/>
                <a:gd name="T29" fmla="*/ 191 h 457"/>
                <a:gd name="T30" fmla="*/ 547 w 547"/>
                <a:gd name="T31" fmla="*/ 176 h 457"/>
                <a:gd name="T32" fmla="*/ 541 w 547"/>
                <a:gd name="T33" fmla="*/ 164 h 457"/>
                <a:gd name="T34" fmla="*/ 516 w 547"/>
                <a:gd name="T35" fmla="*/ 154 h 457"/>
                <a:gd name="T36" fmla="*/ 474 w 547"/>
                <a:gd name="T37" fmla="*/ 151 h 457"/>
                <a:gd name="T38" fmla="*/ 421 w 547"/>
                <a:gd name="T39" fmla="*/ 155 h 457"/>
                <a:gd name="T40" fmla="*/ 360 w 547"/>
                <a:gd name="T41" fmla="*/ 173 h 457"/>
                <a:gd name="T42" fmla="*/ 336 w 547"/>
                <a:gd name="T43" fmla="*/ 183 h 457"/>
                <a:gd name="T44" fmla="*/ 391 w 547"/>
                <a:gd name="T45" fmla="*/ 141 h 457"/>
                <a:gd name="T46" fmla="*/ 449 w 547"/>
                <a:gd name="T47" fmla="*/ 101 h 457"/>
                <a:gd name="T48" fmla="*/ 492 w 547"/>
                <a:gd name="T49" fmla="*/ 75 h 457"/>
                <a:gd name="T50" fmla="*/ 500 w 547"/>
                <a:gd name="T51" fmla="*/ 63 h 457"/>
                <a:gd name="T52" fmla="*/ 497 w 547"/>
                <a:gd name="T53" fmla="*/ 52 h 457"/>
                <a:gd name="T54" fmla="*/ 483 w 547"/>
                <a:gd name="T55" fmla="*/ 41 h 457"/>
                <a:gd name="T56" fmla="*/ 458 w 547"/>
                <a:gd name="T57" fmla="*/ 35 h 457"/>
                <a:gd name="T58" fmla="*/ 422 w 547"/>
                <a:gd name="T59" fmla="*/ 36 h 457"/>
                <a:gd name="T60" fmla="*/ 377 w 547"/>
                <a:gd name="T61" fmla="*/ 50 h 457"/>
                <a:gd name="T62" fmla="*/ 316 w 547"/>
                <a:gd name="T63" fmla="*/ 80 h 457"/>
                <a:gd name="T64" fmla="*/ 230 w 547"/>
                <a:gd name="T65" fmla="*/ 132 h 457"/>
                <a:gd name="T66" fmla="*/ 310 w 547"/>
                <a:gd name="T67" fmla="*/ 47 h 457"/>
                <a:gd name="T68" fmla="*/ 328 w 547"/>
                <a:gd name="T69" fmla="*/ 22 h 457"/>
                <a:gd name="T70" fmla="*/ 330 w 547"/>
                <a:gd name="T71" fmla="*/ 7 h 457"/>
                <a:gd name="T72" fmla="*/ 326 w 547"/>
                <a:gd name="T73" fmla="*/ 2 h 457"/>
                <a:gd name="T74" fmla="*/ 308 w 547"/>
                <a:gd name="T75" fmla="*/ 1 h 457"/>
                <a:gd name="T76" fmla="*/ 257 w 547"/>
                <a:gd name="T77" fmla="*/ 13 h 457"/>
                <a:gd name="T78" fmla="*/ 188 w 547"/>
                <a:gd name="T79" fmla="*/ 44 h 457"/>
                <a:gd name="T80" fmla="*/ 145 w 547"/>
                <a:gd name="T81" fmla="*/ 72 h 457"/>
                <a:gd name="T82" fmla="*/ 97 w 547"/>
                <a:gd name="T83" fmla="*/ 114 h 457"/>
                <a:gd name="T84" fmla="*/ 59 w 547"/>
                <a:gd name="T85" fmla="*/ 159 h 457"/>
                <a:gd name="T86" fmla="*/ 31 w 547"/>
                <a:gd name="T87" fmla="*/ 208 h 457"/>
                <a:gd name="T88" fmla="*/ 12 w 547"/>
                <a:gd name="T89" fmla="*/ 257 h 457"/>
                <a:gd name="T90" fmla="*/ 1 w 547"/>
                <a:gd name="T91" fmla="*/ 304 h 457"/>
                <a:gd name="T92" fmla="*/ 1 w 547"/>
                <a:gd name="T93" fmla="*/ 348 h 457"/>
                <a:gd name="T94" fmla="*/ 10 w 547"/>
                <a:gd name="T95" fmla="*/ 386 h 457"/>
                <a:gd name="T96" fmla="*/ 29 w 547"/>
                <a:gd name="T97" fmla="*/ 419 h 457"/>
                <a:gd name="T98" fmla="*/ 58 w 547"/>
                <a:gd name="T99" fmla="*/ 442 h 457"/>
                <a:gd name="T100" fmla="*/ 96 w 547"/>
                <a:gd name="T101" fmla="*/ 456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7" h="457">
                  <a:moveTo>
                    <a:pt x="127" y="457"/>
                  </a:moveTo>
                  <a:lnTo>
                    <a:pt x="145" y="454"/>
                  </a:lnTo>
                  <a:lnTo>
                    <a:pt x="165" y="450"/>
                  </a:lnTo>
                  <a:lnTo>
                    <a:pt x="185" y="444"/>
                  </a:lnTo>
                  <a:lnTo>
                    <a:pt x="208" y="436"/>
                  </a:lnTo>
                  <a:lnTo>
                    <a:pt x="253" y="420"/>
                  </a:lnTo>
                  <a:lnTo>
                    <a:pt x="297" y="402"/>
                  </a:lnTo>
                  <a:lnTo>
                    <a:pt x="339" y="384"/>
                  </a:lnTo>
                  <a:lnTo>
                    <a:pt x="372" y="369"/>
                  </a:lnTo>
                  <a:lnTo>
                    <a:pt x="395" y="357"/>
                  </a:lnTo>
                  <a:lnTo>
                    <a:pt x="404" y="351"/>
                  </a:lnTo>
                  <a:lnTo>
                    <a:pt x="410" y="342"/>
                  </a:lnTo>
                  <a:lnTo>
                    <a:pt x="414" y="335"/>
                  </a:lnTo>
                  <a:lnTo>
                    <a:pt x="415" y="328"/>
                  </a:lnTo>
                  <a:lnTo>
                    <a:pt x="415" y="322"/>
                  </a:lnTo>
                  <a:lnTo>
                    <a:pt x="412" y="316"/>
                  </a:lnTo>
                  <a:lnTo>
                    <a:pt x="409" y="310"/>
                  </a:lnTo>
                  <a:lnTo>
                    <a:pt x="404" y="306"/>
                  </a:lnTo>
                  <a:lnTo>
                    <a:pt x="397" y="302"/>
                  </a:lnTo>
                  <a:lnTo>
                    <a:pt x="389" y="300"/>
                  </a:lnTo>
                  <a:lnTo>
                    <a:pt x="379" y="297"/>
                  </a:lnTo>
                  <a:lnTo>
                    <a:pt x="367" y="297"/>
                  </a:lnTo>
                  <a:lnTo>
                    <a:pt x="354" y="298"/>
                  </a:lnTo>
                  <a:lnTo>
                    <a:pt x="340" y="301"/>
                  </a:lnTo>
                  <a:lnTo>
                    <a:pt x="324" y="304"/>
                  </a:lnTo>
                  <a:lnTo>
                    <a:pt x="307" y="310"/>
                  </a:lnTo>
                  <a:lnTo>
                    <a:pt x="288" y="319"/>
                  </a:lnTo>
                  <a:lnTo>
                    <a:pt x="296" y="310"/>
                  </a:lnTo>
                  <a:lnTo>
                    <a:pt x="304" y="303"/>
                  </a:lnTo>
                  <a:lnTo>
                    <a:pt x="314" y="296"/>
                  </a:lnTo>
                  <a:lnTo>
                    <a:pt x="323" y="290"/>
                  </a:lnTo>
                  <a:lnTo>
                    <a:pt x="343" y="278"/>
                  </a:lnTo>
                  <a:lnTo>
                    <a:pt x="364" y="267"/>
                  </a:lnTo>
                  <a:lnTo>
                    <a:pt x="385" y="258"/>
                  </a:lnTo>
                  <a:lnTo>
                    <a:pt x="406" y="250"/>
                  </a:lnTo>
                  <a:lnTo>
                    <a:pt x="428" y="242"/>
                  </a:lnTo>
                  <a:lnTo>
                    <a:pt x="449" y="235"/>
                  </a:lnTo>
                  <a:lnTo>
                    <a:pt x="470" y="229"/>
                  </a:lnTo>
                  <a:lnTo>
                    <a:pt x="487" y="222"/>
                  </a:lnTo>
                  <a:lnTo>
                    <a:pt x="504" y="215"/>
                  </a:lnTo>
                  <a:lnTo>
                    <a:pt x="519" y="208"/>
                  </a:lnTo>
                  <a:lnTo>
                    <a:pt x="525" y="204"/>
                  </a:lnTo>
                  <a:lnTo>
                    <a:pt x="531" y="200"/>
                  </a:lnTo>
                  <a:lnTo>
                    <a:pt x="536" y="196"/>
                  </a:lnTo>
                  <a:lnTo>
                    <a:pt x="540" y="191"/>
                  </a:lnTo>
                  <a:lnTo>
                    <a:pt x="543" y="186"/>
                  </a:lnTo>
                  <a:lnTo>
                    <a:pt x="546" y="182"/>
                  </a:lnTo>
                  <a:lnTo>
                    <a:pt x="547" y="176"/>
                  </a:lnTo>
                  <a:lnTo>
                    <a:pt x="547" y="170"/>
                  </a:lnTo>
                  <a:lnTo>
                    <a:pt x="546" y="166"/>
                  </a:lnTo>
                  <a:lnTo>
                    <a:pt x="541" y="164"/>
                  </a:lnTo>
                  <a:lnTo>
                    <a:pt x="535" y="160"/>
                  </a:lnTo>
                  <a:lnTo>
                    <a:pt x="527" y="157"/>
                  </a:lnTo>
                  <a:lnTo>
                    <a:pt x="516" y="154"/>
                  </a:lnTo>
                  <a:lnTo>
                    <a:pt x="504" y="153"/>
                  </a:lnTo>
                  <a:lnTo>
                    <a:pt x="490" y="151"/>
                  </a:lnTo>
                  <a:lnTo>
                    <a:pt x="474" y="151"/>
                  </a:lnTo>
                  <a:lnTo>
                    <a:pt x="458" y="151"/>
                  </a:lnTo>
                  <a:lnTo>
                    <a:pt x="440" y="153"/>
                  </a:lnTo>
                  <a:lnTo>
                    <a:pt x="421" y="155"/>
                  </a:lnTo>
                  <a:lnTo>
                    <a:pt x="401" y="160"/>
                  </a:lnTo>
                  <a:lnTo>
                    <a:pt x="380" y="166"/>
                  </a:lnTo>
                  <a:lnTo>
                    <a:pt x="360" y="173"/>
                  </a:lnTo>
                  <a:lnTo>
                    <a:pt x="340" y="183"/>
                  </a:lnTo>
                  <a:lnTo>
                    <a:pt x="318" y="194"/>
                  </a:lnTo>
                  <a:lnTo>
                    <a:pt x="336" y="183"/>
                  </a:lnTo>
                  <a:lnTo>
                    <a:pt x="354" y="171"/>
                  </a:lnTo>
                  <a:lnTo>
                    <a:pt x="372" y="157"/>
                  </a:lnTo>
                  <a:lnTo>
                    <a:pt x="391" y="141"/>
                  </a:lnTo>
                  <a:lnTo>
                    <a:pt x="410" y="126"/>
                  </a:lnTo>
                  <a:lnTo>
                    <a:pt x="430" y="113"/>
                  </a:lnTo>
                  <a:lnTo>
                    <a:pt x="449" y="101"/>
                  </a:lnTo>
                  <a:lnTo>
                    <a:pt x="466" y="91"/>
                  </a:lnTo>
                  <a:lnTo>
                    <a:pt x="481" y="82"/>
                  </a:lnTo>
                  <a:lnTo>
                    <a:pt x="492" y="75"/>
                  </a:lnTo>
                  <a:lnTo>
                    <a:pt x="497" y="70"/>
                  </a:lnTo>
                  <a:lnTo>
                    <a:pt x="499" y="66"/>
                  </a:lnTo>
                  <a:lnTo>
                    <a:pt x="500" y="63"/>
                  </a:lnTo>
                  <a:lnTo>
                    <a:pt x="500" y="59"/>
                  </a:lnTo>
                  <a:lnTo>
                    <a:pt x="499" y="55"/>
                  </a:lnTo>
                  <a:lnTo>
                    <a:pt x="497" y="52"/>
                  </a:lnTo>
                  <a:lnTo>
                    <a:pt x="493" y="48"/>
                  </a:lnTo>
                  <a:lnTo>
                    <a:pt x="489" y="45"/>
                  </a:lnTo>
                  <a:lnTo>
                    <a:pt x="483" y="41"/>
                  </a:lnTo>
                  <a:lnTo>
                    <a:pt x="475" y="39"/>
                  </a:lnTo>
                  <a:lnTo>
                    <a:pt x="467" y="36"/>
                  </a:lnTo>
                  <a:lnTo>
                    <a:pt x="458" y="35"/>
                  </a:lnTo>
                  <a:lnTo>
                    <a:pt x="447" y="34"/>
                  </a:lnTo>
                  <a:lnTo>
                    <a:pt x="435" y="35"/>
                  </a:lnTo>
                  <a:lnTo>
                    <a:pt x="422" y="36"/>
                  </a:lnTo>
                  <a:lnTo>
                    <a:pt x="408" y="40"/>
                  </a:lnTo>
                  <a:lnTo>
                    <a:pt x="393" y="44"/>
                  </a:lnTo>
                  <a:lnTo>
                    <a:pt x="377" y="50"/>
                  </a:lnTo>
                  <a:lnTo>
                    <a:pt x="359" y="58"/>
                  </a:lnTo>
                  <a:lnTo>
                    <a:pt x="340" y="67"/>
                  </a:lnTo>
                  <a:lnTo>
                    <a:pt x="316" y="80"/>
                  </a:lnTo>
                  <a:lnTo>
                    <a:pt x="290" y="96"/>
                  </a:lnTo>
                  <a:lnTo>
                    <a:pt x="261" y="113"/>
                  </a:lnTo>
                  <a:lnTo>
                    <a:pt x="230" y="132"/>
                  </a:lnTo>
                  <a:lnTo>
                    <a:pt x="265" y="96"/>
                  </a:lnTo>
                  <a:lnTo>
                    <a:pt x="303" y="57"/>
                  </a:lnTo>
                  <a:lnTo>
                    <a:pt x="310" y="47"/>
                  </a:lnTo>
                  <a:lnTo>
                    <a:pt x="317" y="39"/>
                  </a:lnTo>
                  <a:lnTo>
                    <a:pt x="323" y="29"/>
                  </a:lnTo>
                  <a:lnTo>
                    <a:pt x="328" y="22"/>
                  </a:lnTo>
                  <a:lnTo>
                    <a:pt x="330" y="15"/>
                  </a:lnTo>
                  <a:lnTo>
                    <a:pt x="330" y="9"/>
                  </a:lnTo>
                  <a:lnTo>
                    <a:pt x="330" y="7"/>
                  </a:lnTo>
                  <a:lnTo>
                    <a:pt x="329" y="5"/>
                  </a:lnTo>
                  <a:lnTo>
                    <a:pt x="328" y="3"/>
                  </a:lnTo>
                  <a:lnTo>
                    <a:pt x="326" y="2"/>
                  </a:lnTo>
                  <a:lnTo>
                    <a:pt x="321" y="1"/>
                  </a:lnTo>
                  <a:lnTo>
                    <a:pt x="315" y="0"/>
                  </a:lnTo>
                  <a:lnTo>
                    <a:pt x="308" y="1"/>
                  </a:lnTo>
                  <a:lnTo>
                    <a:pt x="299" y="1"/>
                  </a:lnTo>
                  <a:lnTo>
                    <a:pt x="280" y="5"/>
                  </a:lnTo>
                  <a:lnTo>
                    <a:pt x="257" y="13"/>
                  </a:lnTo>
                  <a:lnTo>
                    <a:pt x="229" y="23"/>
                  </a:lnTo>
                  <a:lnTo>
                    <a:pt x="202" y="36"/>
                  </a:lnTo>
                  <a:lnTo>
                    <a:pt x="188" y="44"/>
                  </a:lnTo>
                  <a:lnTo>
                    <a:pt x="173" y="52"/>
                  </a:lnTo>
                  <a:lnTo>
                    <a:pt x="159" y="61"/>
                  </a:lnTo>
                  <a:lnTo>
                    <a:pt x="145" y="72"/>
                  </a:lnTo>
                  <a:lnTo>
                    <a:pt x="128" y="85"/>
                  </a:lnTo>
                  <a:lnTo>
                    <a:pt x="113" y="100"/>
                  </a:lnTo>
                  <a:lnTo>
                    <a:pt x="97" y="114"/>
                  </a:lnTo>
                  <a:lnTo>
                    <a:pt x="84" y="128"/>
                  </a:lnTo>
                  <a:lnTo>
                    <a:pt x="71" y="144"/>
                  </a:lnTo>
                  <a:lnTo>
                    <a:pt x="59" y="159"/>
                  </a:lnTo>
                  <a:lnTo>
                    <a:pt x="48" y="176"/>
                  </a:lnTo>
                  <a:lnTo>
                    <a:pt x="39" y="191"/>
                  </a:lnTo>
                  <a:lnTo>
                    <a:pt x="31" y="208"/>
                  </a:lnTo>
                  <a:lnTo>
                    <a:pt x="23" y="225"/>
                  </a:lnTo>
                  <a:lnTo>
                    <a:pt x="16" y="240"/>
                  </a:lnTo>
                  <a:lnTo>
                    <a:pt x="12" y="257"/>
                  </a:lnTo>
                  <a:lnTo>
                    <a:pt x="7" y="272"/>
                  </a:lnTo>
                  <a:lnTo>
                    <a:pt x="3" y="289"/>
                  </a:lnTo>
                  <a:lnTo>
                    <a:pt x="1" y="304"/>
                  </a:lnTo>
                  <a:lnTo>
                    <a:pt x="0" y="319"/>
                  </a:lnTo>
                  <a:lnTo>
                    <a:pt x="0" y="334"/>
                  </a:lnTo>
                  <a:lnTo>
                    <a:pt x="1" y="348"/>
                  </a:lnTo>
                  <a:lnTo>
                    <a:pt x="3" y="361"/>
                  </a:lnTo>
                  <a:lnTo>
                    <a:pt x="7" y="375"/>
                  </a:lnTo>
                  <a:lnTo>
                    <a:pt x="10" y="386"/>
                  </a:lnTo>
                  <a:lnTo>
                    <a:pt x="15" y="398"/>
                  </a:lnTo>
                  <a:lnTo>
                    <a:pt x="22" y="409"/>
                  </a:lnTo>
                  <a:lnTo>
                    <a:pt x="29" y="419"/>
                  </a:lnTo>
                  <a:lnTo>
                    <a:pt x="38" y="428"/>
                  </a:lnTo>
                  <a:lnTo>
                    <a:pt x="47" y="435"/>
                  </a:lnTo>
                  <a:lnTo>
                    <a:pt x="58" y="442"/>
                  </a:lnTo>
                  <a:lnTo>
                    <a:pt x="70" y="448"/>
                  </a:lnTo>
                  <a:lnTo>
                    <a:pt x="83" y="452"/>
                  </a:lnTo>
                  <a:lnTo>
                    <a:pt x="96" y="456"/>
                  </a:lnTo>
                  <a:lnTo>
                    <a:pt x="112" y="457"/>
                  </a:lnTo>
                  <a:lnTo>
                    <a:pt x="127" y="457"/>
                  </a:lnTo>
                  <a:close/>
                </a:path>
              </a:pathLst>
            </a:custGeom>
            <a:solidFill>
              <a:srgbClr val="FFE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82" name="Freeform 339">
              <a:extLst>
                <a:ext uri="{FF2B5EF4-FFF2-40B4-BE49-F238E27FC236}">
                  <a16:creationId xmlns:a16="http://schemas.microsoft.com/office/drawing/2014/main" xmlns="" id="{2991F6D2-4C4A-4E70-A53E-825401682303}"/>
                </a:ext>
              </a:extLst>
            </p:cNvPr>
            <p:cNvSpPr>
              <a:spLocks/>
            </p:cNvSpPr>
            <p:nvPr/>
          </p:nvSpPr>
          <p:spPr bwMode="auto">
            <a:xfrm>
              <a:off x="8215120" y="3769519"/>
              <a:ext cx="66576" cy="87154"/>
            </a:xfrm>
            <a:custGeom>
              <a:avLst/>
              <a:gdLst>
                <a:gd name="T0" fmla="*/ 203 w 273"/>
                <a:gd name="T1" fmla="*/ 359 h 359"/>
                <a:gd name="T2" fmla="*/ 221 w 273"/>
                <a:gd name="T3" fmla="*/ 341 h 359"/>
                <a:gd name="T4" fmla="*/ 238 w 273"/>
                <a:gd name="T5" fmla="*/ 323 h 359"/>
                <a:gd name="T6" fmla="*/ 255 w 273"/>
                <a:gd name="T7" fmla="*/ 306 h 359"/>
                <a:gd name="T8" fmla="*/ 273 w 273"/>
                <a:gd name="T9" fmla="*/ 286 h 359"/>
                <a:gd name="T10" fmla="*/ 258 w 273"/>
                <a:gd name="T11" fmla="*/ 275 h 359"/>
                <a:gd name="T12" fmla="*/ 242 w 273"/>
                <a:gd name="T13" fmla="*/ 261 h 359"/>
                <a:gd name="T14" fmla="*/ 227 w 273"/>
                <a:gd name="T15" fmla="*/ 247 h 359"/>
                <a:gd name="T16" fmla="*/ 211 w 273"/>
                <a:gd name="T17" fmla="*/ 233 h 359"/>
                <a:gd name="T18" fmla="*/ 196 w 273"/>
                <a:gd name="T19" fmla="*/ 216 h 359"/>
                <a:gd name="T20" fmla="*/ 182 w 273"/>
                <a:gd name="T21" fmla="*/ 200 h 359"/>
                <a:gd name="T22" fmla="*/ 167 w 273"/>
                <a:gd name="T23" fmla="*/ 183 h 359"/>
                <a:gd name="T24" fmla="*/ 154 w 273"/>
                <a:gd name="T25" fmla="*/ 164 h 359"/>
                <a:gd name="T26" fmla="*/ 142 w 273"/>
                <a:gd name="T27" fmla="*/ 145 h 359"/>
                <a:gd name="T28" fmla="*/ 131 w 273"/>
                <a:gd name="T29" fmla="*/ 126 h 359"/>
                <a:gd name="T30" fmla="*/ 121 w 273"/>
                <a:gd name="T31" fmla="*/ 106 h 359"/>
                <a:gd name="T32" fmla="*/ 111 w 273"/>
                <a:gd name="T33" fmla="*/ 84 h 359"/>
                <a:gd name="T34" fmla="*/ 104 w 273"/>
                <a:gd name="T35" fmla="*/ 64 h 359"/>
                <a:gd name="T36" fmla="*/ 98 w 273"/>
                <a:gd name="T37" fmla="*/ 42 h 359"/>
                <a:gd name="T38" fmla="*/ 95 w 273"/>
                <a:gd name="T39" fmla="*/ 21 h 359"/>
                <a:gd name="T40" fmla="*/ 92 w 273"/>
                <a:gd name="T41" fmla="*/ 0 h 359"/>
                <a:gd name="T42" fmla="*/ 79 w 273"/>
                <a:gd name="T43" fmla="*/ 7 h 359"/>
                <a:gd name="T44" fmla="*/ 66 w 273"/>
                <a:gd name="T45" fmla="*/ 14 h 359"/>
                <a:gd name="T46" fmla="*/ 54 w 273"/>
                <a:gd name="T47" fmla="*/ 21 h 359"/>
                <a:gd name="T48" fmla="*/ 43 w 273"/>
                <a:gd name="T49" fmla="*/ 29 h 359"/>
                <a:gd name="T50" fmla="*/ 33 w 273"/>
                <a:gd name="T51" fmla="*/ 35 h 359"/>
                <a:gd name="T52" fmla="*/ 22 w 273"/>
                <a:gd name="T53" fmla="*/ 42 h 359"/>
                <a:gd name="T54" fmla="*/ 12 w 273"/>
                <a:gd name="T55" fmla="*/ 50 h 359"/>
                <a:gd name="T56" fmla="*/ 0 w 273"/>
                <a:gd name="T57" fmla="*/ 57 h 359"/>
                <a:gd name="T58" fmla="*/ 6 w 273"/>
                <a:gd name="T59" fmla="*/ 78 h 359"/>
                <a:gd name="T60" fmla="*/ 13 w 273"/>
                <a:gd name="T61" fmla="*/ 101 h 359"/>
                <a:gd name="T62" fmla="*/ 21 w 273"/>
                <a:gd name="T63" fmla="*/ 122 h 359"/>
                <a:gd name="T64" fmla="*/ 31 w 273"/>
                <a:gd name="T65" fmla="*/ 144 h 359"/>
                <a:gd name="T66" fmla="*/ 41 w 273"/>
                <a:gd name="T67" fmla="*/ 164 h 359"/>
                <a:gd name="T68" fmla="*/ 53 w 273"/>
                <a:gd name="T69" fmla="*/ 185 h 359"/>
                <a:gd name="T70" fmla="*/ 66 w 273"/>
                <a:gd name="T71" fmla="*/ 206 h 359"/>
                <a:gd name="T72" fmla="*/ 79 w 273"/>
                <a:gd name="T73" fmla="*/ 225 h 359"/>
                <a:gd name="T74" fmla="*/ 94 w 273"/>
                <a:gd name="T75" fmla="*/ 244 h 359"/>
                <a:gd name="T76" fmla="*/ 109 w 273"/>
                <a:gd name="T77" fmla="*/ 263 h 359"/>
                <a:gd name="T78" fmla="*/ 125 w 273"/>
                <a:gd name="T79" fmla="*/ 281 h 359"/>
                <a:gd name="T80" fmla="*/ 140 w 273"/>
                <a:gd name="T81" fmla="*/ 298 h 359"/>
                <a:gd name="T82" fmla="*/ 155 w 273"/>
                <a:gd name="T83" fmla="*/ 315 h 359"/>
                <a:gd name="T84" fmla="*/ 171 w 273"/>
                <a:gd name="T85" fmla="*/ 331 h 359"/>
                <a:gd name="T86" fmla="*/ 188 w 273"/>
                <a:gd name="T87" fmla="*/ 345 h 359"/>
                <a:gd name="T88" fmla="*/ 203 w 273"/>
                <a:gd name="T89" fmla="*/ 359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3" h="359">
                  <a:moveTo>
                    <a:pt x="203" y="359"/>
                  </a:moveTo>
                  <a:lnTo>
                    <a:pt x="221" y="341"/>
                  </a:lnTo>
                  <a:lnTo>
                    <a:pt x="238" y="323"/>
                  </a:lnTo>
                  <a:lnTo>
                    <a:pt x="255" y="306"/>
                  </a:lnTo>
                  <a:lnTo>
                    <a:pt x="273" y="286"/>
                  </a:lnTo>
                  <a:lnTo>
                    <a:pt x="258" y="275"/>
                  </a:lnTo>
                  <a:lnTo>
                    <a:pt x="242" y="261"/>
                  </a:lnTo>
                  <a:lnTo>
                    <a:pt x="227" y="247"/>
                  </a:lnTo>
                  <a:lnTo>
                    <a:pt x="211" y="233"/>
                  </a:lnTo>
                  <a:lnTo>
                    <a:pt x="196" y="216"/>
                  </a:lnTo>
                  <a:lnTo>
                    <a:pt x="182" y="200"/>
                  </a:lnTo>
                  <a:lnTo>
                    <a:pt x="167" y="183"/>
                  </a:lnTo>
                  <a:lnTo>
                    <a:pt x="154" y="164"/>
                  </a:lnTo>
                  <a:lnTo>
                    <a:pt x="142" y="145"/>
                  </a:lnTo>
                  <a:lnTo>
                    <a:pt x="131" y="126"/>
                  </a:lnTo>
                  <a:lnTo>
                    <a:pt x="121" y="106"/>
                  </a:lnTo>
                  <a:lnTo>
                    <a:pt x="111" y="84"/>
                  </a:lnTo>
                  <a:lnTo>
                    <a:pt x="104" y="64"/>
                  </a:lnTo>
                  <a:lnTo>
                    <a:pt x="98" y="42"/>
                  </a:lnTo>
                  <a:lnTo>
                    <a:pt x="95" y="21"/>
                  </a:lnTo>
                  <a:lnTo>
                    <a:pt x="92" y="0"/>
                  </a:lnTo>
                  <a:lnTo>
                    <a:pt x="79" y="7"/>
                  </a:lnTo>
                  <a:lnTo>
                    <a:pt x="66" y="14"/>
                  </a:lnTo>
                  <a:lnTo>
                    <a:pt x="54" y="21"/>
                  </a:lnTo>
                  <a:lnTo>
                    <a:pt x="43" y="29"/>
                  </a:lnTo>
                  <a:lnTo>
                    <a:pt x="33" y="35"/>
                  </a:lnTo>
                  <a:lnTo>
                    <a:pt x="22" y="42"/>
                  </a:lnTo>
                  <a:lnTo>
                    <a:pt x="12" y="50"/>
                  </a:lnTo>
                  <a:lnTo>
                    <a:pt x="0" y="57"/>
                  </a:lnTo>
                  <a:lnTo>
                    <a:pt x="6" y="78"/>
                  </a:lnTo>
                  <a:lnTo>
                    <a:pt x="13" y="101"/>
                  </a:lnTo>
                  <a:lnTo>
                    <a:pt x="21" y="122"/>
                  </a:lnTo>
                  <a:lnTo>
                    <a:pt x="31" y="144"/>
                  </a:lnTo>
                  <a:lnTo>
                    <a:pt x="41" y="164"/>
                  </a:lnTo>
                  <a:lnTo>
                    <a:pt x="53" y="185"/>
                  </a:lnTo>
                  <a:lnTo>
                    <a:pt x="66" y="206"/>
                  </a:lnTo>
                  <a:lnTo>
                    <a:pt x="79" y="225"/>
                  </a:lnTo>
                  <a:lnTo>
                    <a:pt x="94" y="244"/>
                  </a:lnTo>
                  <a:lnTo>
                    <a:pt x="109" y="263"/>
                  </a:lnTo>
                  <a:lnTo>
                    <a:pt x="125" y="281"/>
                  </a:lnTo>
                  <a:lnTo>
                    <a:pt x="140" y="298"/>
                  </a:lnTo>
                  <a:lnTo>
                    <a:pt x="155" y="315"/>
                  </a:lnTo>
                  <a:lnTo>
                    <a:pt x="171" y="331"/>
                  </a:lnTo>
                  <a:lnTo>
                    <a:pt x="188" y="345"/>
                  </a:lnTo>
                  <a:lnTo>
                    <a:pt x="203" y="3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83" name="Freeform 340">
              <a:extLst>
                <a:ext uri="{FF2B5EF4-FFF2-40B4-BE49-F238E27FC236}">
                  <a16:creationId xmlns:a16="http://schemas.microsoft.com/office/drawing/2014/main" xmlns="" id="{6A215EE3-AD01-4576-B54F-FAFCBD84FE00}"/>
                </a:ext>
              </a:extLst>
            </p:cNvPr>
            <p:cNvSpPr>
              <a:spLocks/>
            </p:cNvSpPr>
            <p:nvPr/>
          </p:nvSpPr>
          <p:spPr bwMode="auto">
            <a:xfrm>
              <a:off x="8026288" y="3770729"/>
              <a:ext cx="251777" cy="188833"/>
            </a:xfrm>
            <a:custGeom>
              <a:avLst/>
              <a:gdLst>
                <a:gd name="T0" fmla="*/ 271 w 1040"/>
                <a:gd name="T1" fmla="*/ 760 h 777"/>
                <a:gd name="T2" fmla="*/ 349 w 1040"/>
                <a:gd name="T3" fmla="*/ 738 h 777"/>
                <a:gd name="T4" fmla="*/ 425 w 1040"/>
                <a:gd name="T5" fmla="*/ 713 h 777"/>
                <a:gd name="T6" fmla="*/ 506 w 1040"/>
                <a:gd name="T7" fmla="*/ 680 h 777"/>
                <a:gd name="T8" fmla="*/ 594 w 1040"/>
                <a:gd name="T9" fmla="*/ 635 h 777"/>
                <a:gd name="T10" fmla="*/ 696 w 1040"/>
                <a:gd name="T11" fmla="*/ 575 h 777"/>
                <a:gd name="T12" fmla="*/ 815 w 1040"/>
                <a:gd name="T13" fmla="*/ 494 h 777"/>
                <a:gd name="T14" fmla="*/ 958 w 1040"/>
                <a:gd name="T15" fmla="*/ 391 h 777"/>
                <a:gd name="T16" fmla="*/ 1022 w 1040"/>
                <a:gd name="T17" fmla="*/ 319 h 777"/>
                <a:gd name="T18" fmla="*/ 987 w 1040"/>
                <a:gd name="T19" fmla="*/ 294 h 777"/>
                <a:gd name="T20" fmla="*/ 953 w 1040"/>
                <a:gd name="T21" fmla="*/ 261 h 777"/>
                <a:gd name="T22" fmla="*/ 919 w 1040"/>
                <a:gd name="T23" fmla="*/ 222 h 777"/>
                <a:gd name="T24" fmla="*/ 890 w 1040"/>
                <a:gd name="T25" fmla="*/ 177 h 777"/>
                <a:gd name="T26" fmla="*/ 861 w 1040"/>
                <a:gd name="T27" fmla="*/ 128 h 777"/>
                <a:gd name="T28" fmla="*/ 837 w 1040"/>
                <a:gd name="T29" fmla="*/ 77 h 777"/>
                <a:gd name="T30" fmla="*/ 817 w 1040"/>
                <a:gd name="T31" fmla="*/ 25 h 777"/>
                <a:gd name="T32" fmla="*/ 723 w 1040"/>
                <a:gd name="T33" fmla="*/ 35 h 777"/>
                <a:gd name="T34" fmla="*/ 544 w 1040"/>
                <a:gd name="T35" fmla="*/ 116 h 777"/>
                <a:gd name="T36" fmla="*/ 360 w 1040"/>
                <a:gd name="T37" fmla="*/ 207 h 777"/>
                <a:gd name="T38" fmla="*/ 230 w 1040"/>
                <a:gd name="T39" fmla="*/ 279 h 777"/>
                <a:gd name="T40" fmla="*/ 150 w 1040"/>
                <a:gd name="T41" fmla="*/ 327 h 777"/>
                <a:gd name="T42" fmla="*/ 94 w 1040"/>
                <a:gd name="T43" fmla="*/ 362 h 777"/>
                <a:gd name="T44" fmla="*/ 63 w 1040"/>
                <a:gd name="T45" fmla="*/ 391 h 777"/>
                <a:gd name="T46" fmla="*/ 39 w 1040"/>
                <a:gd name="T47" fmla="*/ 424 h 777"/>
                <a:gd name="T48" fmla="*/ 20 w 1040"/>
                <a:gd name="T49" fmla="*/ 460 h 777"/>
                <a:gd name="T50" fmla="*/ 8 w 1040"/>
                <a:gd name="T51" fmla="*/ 497 h 777"/>
                <a:gd name="T52" fmla="*/ 1 w 1040"/>
                <a:gd name="T53" fmla="*/ 535 h 777"/>
                <a:gd name="T54" fmla="*/ 0 w 1040"/>
                <a:gd name="T55" fmla="*/ 574 h 777"/>
                <a:gd name="T56" fmla="*/ 5 w 1040"/>
                <a:gd name="T57" fmla="*/ 611 h 777"/>
                <a:gd name="T58" fmla="*/ 14 w 1040"/>
                <a:gd name="T59" fmla="*/ 648 h 777"/>
                <a:gd name="T60" fmla="*/ 29 w 1040"/>
                <a:gd name="T61" fmla="*/ 681 h 777"/>
                <a:gd name="T62" fmla="*/ 49 w 1040"/>
                <a:gd name="T63" fmla="*/ 711 h 777"/>
                <a:gd name="T64" fmla="*/ 73 w 1040"/>
                <a:gd name="T65" fmla="*/ 736 h 777"/>
                <a:gd name="T66" fmla="*/ 100 w 1040"/>
                <a:gd name="T67" fmla="*/ 756 h 777"/>
                <a:gd name="T68" fmla="*/ 133 w 1040"/>
                <a:gd name="T69" fmla="*/ 769 h 777"/>
                <a:gd name="T70" fmla="*/ 169 w 1040"/>
                <a:gd name="T71" fmla="*/ 775 h 777"/>
                <a:gd name="T72" fmla="*/ 208 w 1040"/>
                <a:gd name="T73" fmla="*/ 774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0" h="777">
                  <a:moveTo>
                    <a:pt x="230" y="769"/>
                  </a:moveTo>
                  <a:lnTo>
                    <a:pt x="271" y="760"/>
                  </a:lnTo>
                  <a:lnTo>
                    <a:pt x="311" y="749"/>
                  </a:lnTo>
                  <a:lnTo>
                    <a:pt x="349" y="738"/>
                  </a:lnTo>
                  <a:lnTo>
                    <a:pt x="387" y="727"/>
                  </a:lnTo>
                  <a:lnTo>
                    <a:pt x="425" y="713"/>
                  </a:lnTo>
                  <a:lnTo>
                    <a:pt x="465" y="698"/>
                  </a:lnTo>
                  <a:lnTo>
                    <a:pt x="506" y="680"/>
                  </a:lnTo>
                  <a:lnTo>
                    <a:pt x="548" y="660"/>
                  </a:lnTo>
                  <a:lnTo>
                    <a:pt x="594" y="635"/>
                  </a:lnTo>
                  <a:lnTo>
                    <a:pt x="642" y="608"/>
                  </a:lnTo>
                  <a:lnTo>
                    <a:pt x="696" y="575"/>
                  </a:lnTo>
                  <a:lnTo>
                    <a:pt x="753" y="537"/>
                  </a:lnTo>
                  <a:lnTo>
                    <a:pt x="815" y="494"/>
                  </a:lnTo>
                  <a:lnTo>
                    <a:pt x="884" y="446"/>
                  </a:lnTo>
                  <a:lnTo>
                    <a:pt x="958" y="391"/>
                  </a:lnTo>
                  <a:lnTo>
                    <a:pt x="1040" y="329"/>
                  </a:lnTo>
                  <a:lnTo>
                    <a:pt x="1022" y="319"/>
                  </a:lnTo>
                  <a:lnTo>
                    <a:pt x="1004" y="309"/>
                  </a:lnTo>
                  <a:lnTo>
                    <a:pt x="987" y="294"/>
                  </a:lnTo>
                  <a:lnTo>
                    <a:pt x="969" y="279"/>
                  </a:lnTo>
                  <a:lnTo>
                    <a:pt x="953" y="261"/>
                  </a:lnTo>
                  <a:lnTo>
                    <a:pt x="936" y="242"/>
                  </a:lnTo>
                  <a:lnTo>
                    <a:pt x="919" y="222"/>
                  </a:lnTo>
                  <a:lnTo>
                    <a:pt x="904" y="199"/>
                  </a:lnTo>
                  <a:lnTo>
                    <a:pt x="890" y="177"/>
                  </a:lnTo>
                  <a:lnTo>
                    <a:pt x="875" y="153"/>
                  </a:lnTo>
                  <a:lnTo>
                    <a:pt x="861" y="128"/>
                  </a:lnTo>
                  <a:lnTo>
                    <a:pt x="849" y="103"/>
                  </a:lnTo>
                  <a:lnTo>
                    <a:pt x="837" y="77"/>
                  </a:lnTo>
                  <a:lnTo>
                    <a:pt x="827" y="52"/>
                  </a:lnTo>
                  <a:lnTo>
                    <a:pt x="817" y="25"/>
                  </a:lnTo>
                  <a:lnTo>
                    <a:pt x="808" y="0"/>
                  </a:lnTo>
                  <a:lnTo>
                    <a:pt x="723" y="35"/>
                  </a:lnTo>
                  <a:lnTo>
                    <a:pt x="634" y="73"/>
                  </a:lnTo>
                  <a:lnTo>
                    <a:pt x="544" y="116"/>
                  </a:lnTo>
                  <a:lnTo>
                    <a:pt x="451" y="161"/>
                  </a:lnTo>
                  <a:lnTo>
                    <a:pt x="360" y="207"/>
                  </a:lnTo>
                  <a:lnTo>
                    <a:pt x="272" y="255"/>
                  </a:lnTo>
                  <a:lnTo>
                    <a:pt x="230" y="279"/>
                  </a:lnTo>
                  <a:lnTo>
                    <a:pt x="189" y="303"/>
                  </a:lnTo>
                  <a:lnTo>
                    <a:pt x="150" y="327"/>
                  </a:lnTo>
                  <a:lnTo>
                    <a:pt x="112" y="350"/>
                  </a:lnTo>
                  <a:lnTo>
                    <a:pt x="94" y="362"/>
                  </a:lnTo>
                  <a:lnTo>
                    <a:pt x="77" y="377"/>
                  </a:lnTo>
                  <a:lnTo>
                    <a:pt x="63" y="391"/>
                  </a:lnTo>
                  <a:lnTo>
                    <a:pt x="50" y="408"/>
                  </a:lnTo>
                  <a:lnTo>
                    <a:pt x="39" y="424"/>
                  </a:lnTo>
                  <a:lnTo>
                    <a:pt x="29" y="441"/>
                  </a:lnTo>
                  <a:lnTo>
                    <a:pt x="20" y="460"/>
                  </a:lnTo>
                  <a:lnTo>
                    <a:pt x="13" y="478"/>
                  </a:lnTo>
                  <a:lnTo>
                    <a:pt x="8" y="497"/>
                  </a:lnTo>
                  <a:lnTo>
                    <a:pt x="4" y="516"/>
                  </a:lnTo>
                  <a:lnTo>
                    <a:pt x="1" y="535"/>
                  </a:lnTo>
                  <a:lnTo>
                    <a:pt x="0" y="554"/>
                  </a:lnTo>
                  <a:lnTo>
                    <a:pt x="0" y="574"/>
                  </a:lnTo>
                  <a:lnTo>
                    <a:pt x="2" y="593"/>
                  </a:lnTo>
                  <a:lnTo>
                    <a:pt x="5" y="611"/>
                  </a:lnTo>
                  <a:lnTo>
                    <a:pt x="10" y="630"/>
                  </a:lnTo>
                  <a:lnTo>
                    <a:pt x="14" y="648"/>
                  </a:lnTo>
                  <a:lnTo>
                    <a:pt x="21" y="665"/>
                  </a:lnTo>
                  <a:lnTo>
                    <a:pt x="29" y="681"/>
                  </a:lnTo>
                  <a:lnTo>
                    <a:pt x="38" y="697"/>
                  </a:lnTo>
                  <a:lnTo>
                    <a:pt x="49" y="711"/>
                  </a:lnTo>
                  <a:lnTo>
                    <a:pt x="60" y="724"/>
                  </a:lnTo>
                  <a:lnTo>
                    <a:pt x="73" y="736"/>
                  </a:lnTo>
                  <a:lnTo>
                    <a:pt x="86" y="747"/>
                  </a:lnTo>
                  <a:lnTo>
                    <a:pt x="100" y="756"/>
                  </a:lnTo>
                  <a:lnTo>
                    <a:pt x="117" y="763"/>
                  </a:lnTo>
                  <a:lnTo>
                    <a:pt x="133" y="769"/>
                  </a:lnTo>
                  <a:lnTo>
                    <a:pt x="150" y="774"/>
                  </a:lnTo>
                  <a:lnTo>
                    <a:pt x="169" y="775"/>
                  </a:lnTo>
                  <a:lnTo>
                    <a:pt x="188" y="777"/>
                  </a:lnTo>
                  <a:lnTo>
                    <a:pt x="208" y="774"/>
                  </a:lnTo>
                  <a:lnTo>
                    <a:pt x="230" y="769"/>
                  </a:lnTo>
                  <a:close/>
                </a:path>
              </a:pathLst>
            </a:custGeom>
            <a:solidFill>
              <a:srgbClr val="2F58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84" name="Freeform 341">
              <a:extLst>
                <a:ext uri="{FF2B5EF4-FFF2-40B4-BE49-F238E27FC236}">
                  <a16:creationId xmlns:a16="http://schemas.microsoft.com/office/drawing/2014/main" xmlns="" id="{22A8F471-2A57-4B72-B312-2B49EFD0C408}"/>
                </a:ext>
              </a:extLst>
            </p:cNvPr>
            <p:cNvSpPr>
              <a:spLocks/>
            </p:cNvSpPr>
            <p:nvPr/>
          </p:nvSpPr>
          <p:spPr bwMode="auto">
            <a:xfrm>
              <a:off x="7790247" y="3621842"/>
              <a:ext cx="426084" cy="702070"/>
            </a:xfrm>
            <a:custGeom>
              <a:avLst/>
              <a:gdLst>
                <a:gd name="T0" fmla="*/ 1411 w 1758"/>
                <a:gd name="T1" fmla="*/ 526 h 2900"/>
                <a:gd name="T2" fmla="*/ 1542 w 1758"/>
                <a:gd name="T3" fmla="*/ 658 h 2900"/>
                <a:gd name="T4" fmla="*/ 1667 w 1758"/>
                <a:gd name="T5" fmla="*/ 812 h 2900"/>
                <a:gd name="T6" fmla="*/ 1725 w 1758"/>
                <a:gd name="T7" fmla="*/ 904 h 2900"/>
                <a:gd name="T8" fmla="*/ 1752 w 1758"/>
                <a:gd name="T9" fmla="*/ 972 h 2900"/>
                <a:gd name="T10" fmla="*/ 1758 w 1758"/>
                <a:gd name="T11" fmla="*/ 1041 h 2900"/>
                <a:gd name="T12" fmla="*/ 1746 w 1758"/>
                <a:gd name="T13" fmla="*/ 1134 h 2900"/>
                <a:gd name="T14" fmla="*/ 1690 w 1758"/>
                <a:gd name="T15" fmla="*/ 1340 h 2900"/>
                <a:gd name="T16" fmla="*/ 1601 w 1758"/>
                <a:gd name="T17" fmla="*/ 1602 h 2900"/>
                <a:gd name="T18" fmla="*/ 1513 w 1758"/>
                <a:gd name="T19" fmla="*/ 1845 h 2900"/>
                <a:gd name="T20" fmla="*/ 1479 w 1758"/>
                <a:gd name="T21" fmla="*/ 1966 h 2900"/>
                <a:gd name="T22" fmla="*/ 1475 w 1758"/>
                <a:gd name="T23" fmla="*/ 2050 h 2900"/>
                <a:gd name="T24" fmla="*/ 1487 w 1758"/>
                <a:gd name="T25" fmla="*/ 2124 h 2900"/>
                <a:gd name="T26" fmla="*/ 1528 w 1758"/>
                <a:gd name="T27" fmla="*/ 2239 h 2900"/>
                <a:gd name="T28" fmla="*/ 1561 w 1758"/>
                <a:gd name="T29" fmla="*/ 2349 h 2900"/>
                <a:gd name="T30" fmla="*/ 1564 w 1758"/>
                <a:gd name="T31" fmla="*/ 2413 h 2900"/>
                <a:gd name="T32" fmla="*/ 1541 w 1758"/>
                <a:gd name="T33" fmla="*/ 2503 h 2900"/>
                <a:gd name="T34" fmla="*/ 1478 w 1758"/>
                <a:gd name="T35" fmla="*/ 2636 h 2900"/>
                <a:gd name="T36" fmla="*/ 1400 w 1758"/>
                <a:gd name="T37" fmla="*/ 2736 h 2900"/>
                <a:gd name="T38" fmla="*/ 1312 w 1758"/>
                <a:gd name="T39" fmla="*/ 2809 h 2900"/>
                <a:gd name="T40" fmla="*/ 1217 w 1758"/>
                <a:gd name="T41" fmla="*/ 2859 h 2900"/>
                <a:gd name="T42" fmla="*/ 1116 w 1758"/>
                <a:gd name="T43" fmla="*/ 2888 h 2900"/>
                <a:gd name="T44" fmla="*/ 1013 w 1758"/>
                <a:gd name="T45" fmla="*/ 2900 h 2900"/>
                <a:gd name="T46" fmla="*/ 911 w 1758"/>
                <a:gd name="T47" fmla="*/ 2898 h 2900"/>
                <a:gd name="T48" fmla="*/ 813 w 1758"/>
                <a:gd name="T49" fmla="*/ 2884 h 2900"/>
                <a:gd name="T50" fmla="*/ 701 w 1758"/>
                <a:gd name="T51" fmla="*/ 2857 h 2900"/>
                <a:gd name="T52" fmla="*/ 576 w 1758"/>
                <a:gd name="T53" fmla="*/ 2813 h 2900"/>
                <a:gd name="T54" fmla="*/ 445 w 1758"/>
                <a:gd name="T55" fmla="*/ 2757 h 2900"/>
                <a:gd name="T56" fmla="*/ 318 w 1758"/>
                <a:gd name="T57" fmla="*/ 2692 h 2900"/>
                <a:gd name="T58" fmla="*/ 203 w 1758"/>
                <a:gd name="T59" fmla="*/ 2619 h 2900"/>
                <a:gd name="T60" fmla="*/ 107 w 1758"/>
                <a:gd name="T61" fmla="*/ 2542 h 2900"/>
                <a:gd name="T62" fmla="*/ 42 w 1758"/>
                <a:gd name="T63" fmla="*/ 2464 h 2900"/>
                <a:gd name="T64" fmla="*/ 12 w 1758"/>
                <a:gd name="T65" fmla="*/ 2386 h 2900"/>
                <a:gd name="T66" fmla="*/ 0 w 1758"/>
                <a:gd name="T67" fmla="*/ 2276 h 2900"/>
                <a:gd name="T68" fmla="*/ 10 w 1758"/>
                <a:gd name="T69" fmla="*/ 2066 h 2900"/>
                <a:gd name="T70" fmla="*/ 42 w 1758"/>
                <a:gd name="T71" fmla="*/ 1834 h 2900"/>
                <a:gd name="T72" fmla="*/ 87 w 1758"/>
                <a:gd name="T73" fmla="*/ 1603 h 2900"/>
                <a:gd name="T74" fmla="*/ 132 w 1758"/>
                <a:gd name="T75" fmla="*/ 1385 h 2900"/>
                <a:gd name="T76" fmla="*/ 167 w 1758"/>
                <a:gd name="T77" fmla="*/ 1166 h 2900"/>
                <a:gd name="T78" fmla="*/ 192 w 1758"/>
                <a:gd name="T79" fmla="*/ 944 h 2900"/>
                <a:gd name="T80" fmla="*/ 207 w 1758"/>
                <a:gd name="T81" fmla="*/ 716 h 2900"/>
                <a:gd name="T82" fmla="*/ 224 w 1758"/>
                <a:gd name="T83" fmla="*/ 485 h 2900"/>
                <a:gd name="T84" fmla="*/ 262 w 1758"/>
                <a:gd name="T85" fmla="*/ 290 h 2900"/>
                <a:gd name="T86" fmla="*/ 294 w 1758"/>
                <a:gd name="T87" fmla="*/ 191 h 2900"/>
                <a:gd name="T88" fmla="*/ 335 w 1758"/>
                <a:gd name="T89" fmla="*/ 109 h 2900"/>
                <a:gd name="T90" fmla="*/ 383 w 1758"/>
                <a:gd name="T91" fmla="*/ 46 h 2900"/>
                <a:gd name="T92" fmla="*/ 440 w 1758"/>
                <a:gd name="T93" fmla="*/ 9 h 2900"/>
                <a:gd name="T94" fmla="*/ 500 w 1758"/>
                <a:gd name="T95" fmla="*/ 1 h 2900"/>
                <a:gd name="T96" fmla="*/ 572 w 1758"/>
                <a:gd name="T97" fmla="*/ 14 h 2900"/>
                <a:gd name="T98" fmla="*/ 719 w 1758"/>
                <a:gd name="T99" fmla="*/ 70 h 2900"/>
                <a:gd name="T100" fmla="*/ 776 w 1758"/>
                <a:gd name="T101" fmla="*/ 142 h 2900"/>
                <a:gd name="T102" fmla="*/ 809 w 1758"/>
                <a:gd name="T103" fmla="*/ 202 h 2900"/>
                <a:gd name="T104" fmla="*/ 852 w 1758"/>
                <a:gd name="T105" fmla="*/ 250 h 2900"/>
                <a:gd name="T106" fmla="*/ 902 w 1758"/>
                <a:gd name="T107" fmla="*/ 287 h 2900"/>
                <a:gd name="T108" fmla="*/ 960 w 1758"/>
                <a:gd name="T109" fmla="*/ 313 h 2900"/>
                <a:gd name="T110" fmla="*/ 1072 w 1758"/>
                <a:gd name="T111" fmla="*/ 338 h 2900"/>
                <a:gd name="T112" fmla="*/ 1217 w 1758"/>
                <a:gd name="T113" fmla="*/ 370 h 2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58" h="2900">
                  <a:moveTo>
                    <a:pt x="1331" y="459"/>
                  </a:moveTo>
                  <a:lnTo>
                    <a:pt x="1355" y="477"/>
                  </a:lnTo>
                  <a:lnTo>
                    <a:pt x="1382" y="500"/>
                  </a:lnTo>
                  <a:lnTo>
                    <a:pt x="1411" y="526"/>
                  </a:lnTo>
                  <a:lnTo>
                    <a:pt x="1443" y="556"/>
                  </a:lnTo>
                  <a:lnTo>
                    <a:pt x="1475" y="588"/>
                  </a:lnTo>
                  <a:lnTo>
                    <a:pt x="1508" y="622"/>
                  </a:lnTo>
                  <a:lnTo>
                    <a:pt x="1542" y="658"/>
                  </a:lnTo>
                  <a:lnTo>
                    <a:pt x="1575" y="695"/>
                  </a:lnTo>
                  <a:lnTo>
                    <a:pt x="1608" y="734"/>
                  </a:lnTo>
                  <a:lnTo>
                    <a:pt x="1638" y="772"/>
                  </a:lnTo>
                  <a:lnTo>
                    <a:pt x="1667" y="812"/>
                  </a:lnTo>
                  <a:lnTo>
                    <a:pt x="1693" y="850"/>
                  </a:lnTo>
                  <a:lnTo>
                    <a:pt x="1705" y="869"/>
                  </a:lnTo>
                  <a:lnTo>
                    <a:pt x="1715" y="887"/>
                  </a:lnTo>
                  <a:lnTo>
                    <a:pt x="1725" y="904"/>
                  </a:lnTo>
                  <a:lnTo>
                    <a:pt x="1733" y="922"/>
                  </a:lnTo>
                  <a:lnTo>
                    <a:pt x="1740" y="940"/>
                  </a:lnTo>
                  <a:lnTo>
                    <a:pt x="1746" y="957"/>
                  </a:lnTo>
                  <a:lnTo>
                    <a:pt x="1752" y="972"/>
                  </a:lnTo>
                  <a:lnTo>
                    <a:pt x="1756" y="988"/>
                  </a:lnTo>
                  <a:lnTo>
                    <a:pt x="1758" y="1004"/>
                  </a:lnTo>
                  <a:lnTo>
                    <a:pt x="1758" y="1021"/>
                  </a:lnTo>
                  <a:lnTo>
                    <a:pt x="1758" y="1041"/>
                  </a:lnTo>
                  <a:lnTo>
                    <a:pt x="1757" y="1063"/>
                  </a:lnTo>
                  <a:lnTo>
                    <a:pt x="1755" y="1085"/>
                  </a:lnTo>
                  <a:lnTo>
                    <a:pt x="1750" y="1109"/>
                  </a:lnTo>
                  <a:lnTo>
                    <a:pt x="1746" y="1134"/>
                  </a:lnTo>
                  <a:lnTo>
                    <a:pt x="1740" y="1160"/>
                  </a:lnTo>
                  <a:lnTo>
                    <a:pt x="1726" y="1218"/>
                  </a:lnTo>
                  <a:lnTo>
                    <a:pt x="1709" y="1277"/>
                  </a:lnTo>
                  <a:lnTo>
                    <a:pt x="1690" y="1340"/>
                  </a:lnTo>
                  <a:lnTo>
                    <a:pt x="1670" y="1405"/>
                  </a:lnTo>
                  <a:lnTo>
                    <a:pt x="1648" y="1470"/>
                  </a:lnTo>
                  <a:lnTo>
                    <a:pt x="1624" y="1537"/>
                  </a:lnTo>
                  <a:lnTo>
                    <a:pt x="1601" y="1602"/>
                  </a:lnTo>
                  <a:lnTo>
                    <a:pt x="1577" y="1668"/>
                  </a:lnTo>
                  <a:lnTo>
                    <a:pt x="1555" y="1730"/>
                  </a:lnTo>
                  <a:lnTo>
                    <a:pt x="1533" y="1789"/>
                  </a:lnTo>
                  <a:lnTo>
                    <a:pt x="1513" y="1845"/>
                  </a:lnTo>
                  <a:lnTo>
                    <a:pt x="1495" y="1896"/>
                  </a:lnTo>
                  <a:lnTo>
                    <a:pt x="1488" y="1921"/>
                  </a:lnTo>
                  <a:lnTo>
                    <a:pt x="1482" y="1944"/>
                  </a:lnTo>
                  <a:lnTo>
                    <a:pt x="1479" y="1966"/>
                  </a:lnTo>
                  <a:lnTo>
                    <a:pt x="1476" y="1988"/>
                  </a:lnTo>
                  <a:lnTo>
                    <a:pt x="1474" y="2009"/>
                  </a:lnTo>
                  <a:lnTo>
                    <a:pt x="1474" y="2030"/>
                  </a:lnTo>
                  <a:lnTo>
                    <a:pt x="1475" y="2050"/>
                  </a:lnTo>
                  <a:lnTo>
                    <a:pt x="1476" y="2069"/>
                  </a:lnTo>
                  <a:lnTo>
                    <a:pt x="1480" y="2088"/>
                  </a:lnTo>
                  <a:lnTo>
                    <a:pt x="1484" y="2106"/>
                  </a:lnTo>
                  <a:lnTo>
                    <a:pt x="1487" y="2124"/>
                  </a:lnTo>
                  <a:lnTo>
                    <a:pt x="1492" y="2142"/>
                  </a:lnTo>
                  <a:lnTo>
                    <a:pt x="1503" y="2175"/>
                  </a:lnTo>
                  <a:lnTo>
                    <a:pt x="1514" y="2208"/>
                  </a:lnTo>
                  <a:lnTo>
                    <a:pt x="1528" y="2239"/>
                  </a:lnTo>
                  <a:lnTo>
                    <a:pt x="1539" y="2271"/>
                  </a:lnTo>
                  <a:lnTo>
                    <a:pt x="1549" y="2302"/>
                  </a:lnTo>
                  <a:lnTo>
                    <a:pt x="1557" y="2333"/>
                  </a:lnTo>
                  <a:lnTo>
                    <a:pt x="1561" y="2349"/>
                  </a:lnTo>
                  <a:lnTo>
                    <a:pt x="1563" y="2364"/>
                  </a:lnTo>
                  <a:lnTo>
                    <a:pt x="1564" y="2381"/>
                  </a:lnTo>
                  <a:lnTo>
                    <a:pt x="1564" y="2397"/>
                  </a:lnTo>
                  <a:lnTo>
                    <a:pt x="1564" y="2413"/>
                  </a:lnTo>
                  <a:lnTo>
                    <a:pt x="1562" y="2431"/>
                  </a:lnTo>
                  <a:lnTo>
                    <a:pt x="1558" y="2447"/>
                  </a:lnTo>
                  <a:lnTo>
                    <a:pt x="1554" y="2465"/>
                  </a:lnTo>
                  <a:lnTo>
                    <a:pt x="1541" y="2503"/>
                  </a:lnTo>
                  <a:lnTo>
                    <a:pt x="1526" y="2539"/>
                  </a:lnTo>
                  <a:lnTo>
                    <a:pt x="1511" y="2574"/>
                  </a:lnTo>
                  <a:lnTo>
                    <a:pt x="1494" y="2605"/>
                  </a:lnTo>
                  <a:lnTo>
                    <a:pt x="1478" y="2636"/>
                  </a:lnTo>
                  <a:lnTo>
                    <a:pt x="1460" y="2663"/>
                  </a:lnTo>
                  <a:lnTo>
                    <a:pt x="1441" y="2689"/>
                  </a:lnTo>
                  <a:lnTo>
                    <a:pt x="1420" y="2713"/>
                  </a:lnTo>
                  <a:lnTo>
                    <a:pt x="1400" y="2736"/>
                  </a:lnTo>
                  <a:lnTo>
                    <a:pt x="1380" y="2757"/>
                  </a:lnTo>
                  <a:lnTo>
                    <a:pt x="1357" y="2776"/>
                  </a:lnTo>
                  <a:lnTo>
                    <a:pt x="1336" y="2794"/>
                  </a:lnTo>
                  <a:lnTo>
                    <a:pt x="1312" y="2809"/>
                  </a:lnTo>
                  <a:lnTo>
                    <a:pt x="1290" y="2824"/>
                  </a:lnTo>
                  <a:lnTo>
                    <a:pt x="1266" y="2837"/>
                  </a:lnTo>
                  <a:lnTo>
                    <a:pt x="1241" y="2849"/>
                  </a:lnTo>
                  <a:lnTo>
                    <a:pt x="1217" y="2859"/>
                  </a:lnTo>
                  <a:lnTo>
                    <a:pt x="1192" y="2868"/>
                  </a:lnTo>
                  <a:lnTo>
                    <a:pt x="1166" y="2876"/>
                  </a:lnTo>
                  <a:lnTo>
                    <a:pt x="1141" y="2882"/>
                  </a:lnTo>
                  <a:lnTo>
                    <a:pt x="1116" y="2888"/>
                  </a:lnTo>
                  <a:lnTo>
                    <a:pt x="1090" y="2893"/>
                  </a:lnTo>
                  <a:lnTo>
                    <a:pt x="1064" y="2896"/>
                  </a:lnTo>
                  <a:lnTo>
                    <a:pt x="1039" y="2899"/>
                  </a:lnTo>
                  <a:lnTo>
                    <a:pt x="1013" y="2900"/>
                  </a:lnTo>
                  <a:lnTo>
                    <a:pt x="988" y="2900"/>
                  </a:lnTo>
                  <a:lnTo>
                    <a:pt x="961" y="2900"/>
                  </a:lnTo>
                  <a:lnTo>
                    <a:pt x="936" y="2899"/>
                  </a:lnTo>
                  <a:lnTo>
                    <a:pt x="911" y="2898"/>
                  </a:lnTo>
                  <a:lnTo>
                    <a:pt x="886" y="2895"/>
                  </a:lnTo>
                  <a:lnTo>
                    <a:pt x="861" y="2893"/>
                  </a:lnTo>
                  <a:lnTo>
                    <a:pt x="838" y="2889"/>
                  </a:lnTo>
                  <a:lnTo>
                    <a:pt x="813" y="2884"/>
                  </a:lnTo>
                  <a:lnTo>
                    <a:pt x="787" y="2880"/>
                  </a:lnTo>
                  <a:lnTo>
                    <a:pt x="759" y="2873"/>
                  </a:lnTo>
                  <a:lnTo>
                    <a:pt x="731" y="2865"/>
                  </a:lnTo>
                  <a:lnTo>
                    <a:pt x="701" y="2857"/>
                  </a:lnTo>
                  <a:lnTo>
                    <a:pt x="671" y="2848"/>
                  </a:lnTo>
                  <a:lnTo>
                    <a:pt x="640" y="2837"/>
                  </a:lnTo>
                  <a:lnTo>
                    <a:pt x="608" y="2825"/>
                  </a:lnTo>
                  <a:lnTo>
                    <a:pt x="576" y="2813"/>
                  </a:lnTo>
                  <a:lnTo>
                    <a:pt x="544" y="2800"/>
                  </a:lnTo>
                  <a:lnTo>
                    <a:pt x="511" y="2787"/>
                  </a:lnTo>
                  <a:lnTo>
                    <a:pt x="478" y="2773"/>
                  </a:lnTo>
                  <a:lnTo>
                    <a:pt x="445" y="2757"/>
                  </a:lnTo>
                  <a:lnTo>
                    <a:pt x="413" y="2742"/>
                  </a:lnTo>
                  <a:lnTo>
                    <a:pt x="381" y="2726"/>
                  </a:lnTo>
                  <a:lnTo>
                    <a:pt x="349" y="2709"/>
                  </a:lnTo>
                  <a:lnTo>
                    <a:pt x="318" y="2692"/>
                  </a:lnTo>
                  <a:lnTo>
                    <a:pt x="288" y="2674"/>
                  </a:lnTo>
                  <a:lnTo>
                    <a:pt x="258" y="2656"/>
                  </a:lnTo>
                  <a:lnTo>
                    <a:pt x="230" y="2638"/>
                  </a:lnTo>
                  <a:lnTo>
                    <a:pt x="203" y="2619"/>
                  </a:lnTo>
                  <a:lnTo>
                    <a:pt x="178" y="2600"/>
                  </a:lnTo>
                  <a:lnTo>
                    <a:pt x="153" y="2581"/>
                  </a:lnTo>
                  <a:lnTo>
                    <a:pt x="129" y="2562"/>
                  </a:lnTo>
                  <a:lnTo>
                    <a:pt x="107" y="2542"/>
                  </a:lnTo>
                  <a:lnTo>
                    <a:pt x="88" y="2523"/>
                  </a:lnTo>
                  <a:lnTo>
                    <a:pt x="71" y="2503"/>
                  </a:lnTo>
                  <a:lnTo>
                    <a:pt x="55" y="2483"/>
                  </a:lnTo>
                  <a:lnTo>
                    <a:pt x="42" y="2464"/>
                  </a:lnTo>
                  <a:lnTo>
                    <a:pt x="31" y="2444"/>
                  </a:lnTo>
                  <a:lnTo>
                    <a:pt x="23" y="2425"/>
                  </a:lnTo>
                  <a:lnTo>
                    <a:pt x="17" y="2406"/>
                  </a:lnTo>
                  <a:lnTo>
                    <a:pt x="12" y="2386"/>
                  </a:lnTo>
                  <a:lnTo>
                    <a:pt x="9" y="2365"/>
                  </a:lnTo>
                  <a:lnTo>
                    <a:pt x="6" y="2344"/>
                  </a:lnTo>
                  <a:lnTo>
                    <a:pt x="4" y="2322"/>
                  </a:lnTo>
                  <a:lnTo>
                    <a:pt x="0" y="2276"/>
                  </a:lnTo>
                  <a:lnTo>
                    <a:pt x="0" y="2226"/>
                  </a:lnTo>
                  <a:lnTo>
                    <a:pt x="2" y="2175"/>
                  </a:lnTo>
                  <a:lnTo>
                    <a:pt x="5" y="2121"/>
                  </a:lnTo>
                  <a:lnTo>
                    <a:pt x="10" y="2066"/>
                  </a:lnTo>
                  <a:lnTo>
                    <a:pt x="16" y="2009"/>
                  </a:lnTo>
                  <a:lnTo>
                    <a:pt x="24" y="1951"/>
                  </a:lnTo>
                  <a:lnTo>
                    <a:pt x="32" y="1893"/>
                  </a:lnTo>
                  <a:lnTo>
                    <a:pt x="42" y="1834"/>
                  </a:lnTo>
                  <a:lnTo>
                    <a:pt x="53" y="1776"/>
                  </a:lnTo>
                  <a:lnTo>
                    <a:pt x="65" y="1718"/>
                  </a:lnTo>
                  <a:lnTo>
                    <a:pt x="75" y="1660"/>
                  </a:lnTo>
                  <a:lnTo>
                    <a:pt x="87" y="1603"/>
                  </a:lnTo>
                  <a:lnTo>
                    <a:pt x="99" y="1549"/>
                  </a:lnTo>
                  <a:lnTo>
                    <a:pt x="111" y="1495"/>
                  </a:lnTo>
                  <a:lnTo>
                    <a:pt x="122" y="1440"/>
                  </a:lnTo>
                  <a:lnTo>
                    <a:pt x="132" y="1385"/>
                  </a:lnTo>
                  <a:lnTo>
                    <a:pt x="142" y="1331"/>
                  </a:lnTo>
                  <a:lnTo>
                    <a:pt x="151" y="1276"/>
                  </a:lnTo>
                  <a:lnTo>
                    <a:pt x="160" y="1221"/>
                  </a:lnTo>
                  <a:lnTo>
                    <a:pt x="167" y="1166"/>
                  </a:lnTo>
                  <a:lnTo>
                    <a:pt x="174" y="1110"/>
                  </a:lnTo>
                  <a:lnTo>
                    <a:pt x="181" y="1054"/>
                  </a:lnTo>
                  <a:lnTo>
                    <a:pt x="187" y="1000"/>
                  </a:lnTo>
                  <a:lnTo>
                    <a:pt x="192" y="944"/>
                  </a:lnTo>
                  <a:lnTo>
                    <a:pt x="197" y="887"/>
                  </a:lnTo>
                  <a:lnTo>
                    <a:pt x="201" y="831"/>
                  </a:lnTo>
                  <a:lnTo>
                    <a:pt x="205" y="773"/>
                  </a:lnTo>
                  <a:lnTo>
                    <a:pt x="207" y="716"/>
                  </a:lnTo>
                  <a:lnTo>
                    <a:pt x="210" y="659"/>
                  </a:lnTo>
                  <a:lnTo>
                    <a:pt x="213" y="602"/>
                  </a:lnTo>
                  <a:lnTo>
                    <a:pt x="218" y="544"/>
                  </a:lnTo>
                  <a:lnTo>
                    <a:pt x="224" y="485"/>
                  </a:lnTo>
                  <a:lnTo>
                    <a:pt x="233" y="427"/>
                  </a:lnTo>
                  <a:lnTo>
                    <a:pt x="243" y="371"/>
                  </a:lnTo>
                  <a:lnTo>
                    <a:pt x="256" y="316"/>
                  </a:lnTo>
                  <a:lnTo>
                    <a:pt x="262" y="290"/>
                  </a:lnTo>
                  <a:lnTo>
                    <a:pt x="269" y="264"/>
                  </a:lnTo>
                  <a:lnTo>
                    <a:pt x="277" y="239"/>
                  </a:lnTo>
                  <a:lnTo>
                    <a:pt x="286" y="215"/>
                  </a:lnTo>
                  <a:lnTo>
                    <a:pt x="294" y="191"/>
                  </a:lnTo>
                  <a:lnTo>
                    <a:pt x="304" y="169"/>
                  </a:lnTo>
                  <a:lnTo>
                    <a:pt x="314" y="148"/>
                  </a:lnTo>
                  <a:lnTo>
                    <a:pt x="324" y="128"/>
                  </a:lnTo>
                  <a:lnTo>
                    <a:pt x="335" y="109"/>
                  </a:lnTo>
                  <a:lnTo>
                    <a:pt x="346" y="91"/>
                  </a:lnTo>
                  <a:lnTo>
                    <a:pt x="358" y="75"/>
                  </a:lnTo>
                  <a:lnTo>
                    <a:pt x="370" y="59"/>
                  </a:lnTo>
                  <a:lnTo>
                    <a:pt x="383" y="46"/>
                  </a:lnTo>
                  <a:lnTo>
                    <a:pt x="396" y="34"/>
                  </a:lnTo>
                  <a:lnTo>
                    <a:pt x="411" y="25"/>
                  </a:lnTo>
                  <a:lnTo>
                    <a:pt x="425" y="15"/>
                  </a:lnTo>
                  <a:lnTo>
                    <a:pt x="440" y="9"/>
                  </a:lnTo>
                  <a:lnTo>
                    <a:pt x="456" y="4"/>
                  </a:lnTo>
                  <a:lnTo>
                    <a:pt x="471" y="1"/>
                  </a:lnTo>
                  <a:lnTo>
                    <a:pt x="488" y="0"/>
                  </a:lnTo>
                  <a:lnTo>
                    <a:pt x="500" y="1"/>
                  </a:lnTo>
                  <a:lnTo>
                    <a:pt x="513" y="2"/>
                  </a:lnTo>
                  <a:lnTo>
                    <a:pt x="527" y="3"/>
                  </a:lnTo>
                  <a:lnTo>
                    <a:pt x="542" y="7"/>
                  </a:lnTo>
                  <a:lnTo>
                    <a:pt x="572" y="14"/>
                  </a:lnTo>
                  <a:lnTo>
                    <a:pt x="607" y="25"/>
                  </a:lnTo>
                  <a:lnTo>
                    <a:pt x="641" y="38"/>
                  </a:lnTo>
                  <a:lnTo>
                    <a:pt x="679" y="52"/>
                  </a:lnTo>
                  <a:lnTo>
                    <a:pt x="719" y="70"/>
                  </a:lnTo>
                  <a:lnTo>
                    <a:pt x="759" y="89"/>
                  </a:lnTo>
                  <a:lnTo>
                    <a:pt x="764" y="108"/>
                  </a:lnTo>
                  <a:lnTo>
                    <a:pt x="770" y="125"/>
                  </a:lnTo>
                  <a:lnTo>
                    <a:pt x="776" y="142"/>
                  </a:lnTo>
                  <a:lnTo>
                    <a:pt x="783" y="158"/>
                  </a:lnTo>
                  <a:lnTo>
                    <a:pt x="791" y="173"/>
                  </a:lnTo>
                  <a:lnTo>
                    <a:pt x="800" y="188"/>
                  </a:lnTo>
                  <a:lnTo>
                    <a:pt x="809" y="202"/>
                  </a:lnTo>
                  <a:lnTo>
                    <a:pt x="819" y="215"/>
                  </a:lnTo>
                  <a:lnTo>
                    <a:pt x="829" y="227"/>
                  </a:lnTo>
                  <a:lnTo>
                    <a:pt x="840" y="239"/>
                  </a:lnTo>
                  <a:lnTo>
                    <a:pt x="852" y="250"/>
                  </a:lnTo>
                  <a:lnTo>
                    <a:pt x="864" y="259"/>
                  </a:lnTo>
                  <a:lnTo>
                    <a:pt x="876" y="269"/>
                  </a:lnTo>
                  <a:lnTo>
                    <a:pt x="889" y="278"/>
                  </a:lnTo>
                  <a:lnTo>
                    <a:pt x="902" y="287"/>
                  </a:lnTo>
                  <a:lnTo>
                    <a:pt x="916" y="294"/>
                  </a:lnTo>
                  <a:lnTo>
                    <a:pt x="930" y="301"/>
                  </a:lnTo>
                  <a:lnTo>
                    <a:pt x="945" y="307"/>
                  </a:lnTo>
                  <a:lnTo>
                    <a:pt x="960" y="313"/>
                  </a:lnTo>
                  <a:lnTo>
                    <a:pt x="974" y="319"/>
                  </a:lnTo>
                  <a:lnTo>
                    <a:pt x="1007" y="327"/>
                  </a:lnTo>
                  <a:lnTo>
                    <a:pt x="1039" y="333"/>
                  </a:lnTo>
                  <a:lnTo>
                    <a:pt x="1072" y="338"/>
                  </a:lnTo>
                  <a:lnTo>
                    <a:pt x="1105" y="340"/>
                  </a:lnTo>
                  <a:lnTo>
                    <a:pt x="1139" y="340"/>
                  </a:lnTo>
                  <a:lnTo>
                    <a:pt x="1173" y="339"/>
                  </a:lnTo>
                  <a:lnTo>
                    <a:pt x="1217" y="370"/>
                  </a:lnTo>
                  <a:lnTo>
                    <a:pt x="1259" y="401"/>
                  </a:lnTo>
                  <a:lnTo>
                    <a:pt x="1297" y="431"/>
                  </a:lnTo>
                  <a:lnTo>
                    <a:pt x="1331" y="459"/>
                  </a:lnTo>
                  <a:close/>
                </a:path>
              </a:pathLst>
            </a:custGeom>
            <a:solidFill>
              <a:srgbClr val="2F58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85" name="Freeform 342">
              <a:extLst>
                <a:ext uri="{FF2B5EF4-FFF2-40B4-BE49-F238E27FC236}">
                  <a16:creationId xmlns:a16="http://schemas.microsoft.com/office/drawing/2014/main" xmlns="" id="{8FFB64F8-D571-4F49-8D3E-EA0E56C85F73}"/>
                </a:ext>
              </a:extLst>
            </p:cNvPr>
            <p:cNvSpPr>
              <a:spLocks/>
            </p:cNvSpPr>
            <p:nvPr/>
          </p:nvSpPr>
          <p:spPr bwMode="auto">
            <a:xfrm>
              <a:off x="7954870" y="3635157"/>
              <a:ext cx="148888" cy="100469"/>
            </a:xfrm>
            <a:custGeom>
              <a:avLst/>
              <a:gdLst>
                <a:gd name="T0" fmla="*/ 22 w 616"/>
                <a:gd name="T1" fmla="*/ 8 h 416"/>
                <a:gd name="T2" fmla="*/ 61 w 616"/>
                <a:gd name="T3" fmla="*/ 26 h 416"/>
                <a:gd name="T4" fmla="*/ 86 w 616"/>
                <a:gd name="T5" fmla="*/ 55 h 416"/>
                <a:gd name="T6" fmla="*/ 98 w 616"/>
                <a:gd name="T7" fmla="*/ 89 h 416"/>
                <a:gd name="T8" fmla="*/ 113 w 616"/>
                <a:gd name="T9" fmla="*/ 120 h 416"/>
                <a:gd name="T10" fmla="*/ 131 w 616"/>
                <a:gd name="T11" fmla="*/ 149 h 416"/>
                <a:gd name="T12" fmla="*/ 151 w 616"/>
                <a:gd name="T13" fmla="*/ 174 h 416"/>
                <a:gd name="T14" fmla="*/ 174 w 616"/>
                <a:gd name="T15" fmla="*/ 197 h 416"/>
                <a:gd name="T16" fmla="*/ 198 w 616"/>
                <a:gd name="T17" fmla="*/ 216 h 416"/>
                <a:gd name="T18" fmla="*/ 224 w 616"/>
                <a:gd name="T19" fmla="*/ 234 h 416"/>
                <a:gd name="T20" fmla="*/ 252 w 616"/>
                <a:gd name="T21" fmla="*/ 248 h 416"/>
                <a:gd name="T22" fmla="*/ 282 w 616"/>
                <a:gd name="T23" fmla="*/ 260 h 416"/>
                <a:gd name="T24" fmla="*/ 329 w 616"/>
                <a:gd name="T25" fmla="*/ 274 h 416"/>
                <a:gd name="T26" fmla="*/ 393 w 616"/>
                <a:gd name="T27" fmla="*/ 285 h 416"/>
                <a:gd name="T28" fmla="*/ 461 w 616"/>
                <a:gd name="T29" fmla="*/ 287 h 416"/>
                <a:gd name="T30" fmla="*/ 527 w 616"/>
                <a:gd name="T31" fmla="*/ 309 h 416"/>
                <a:gd name="T32" fmla="*/ 588 w 616"/>
                <a:gd name="T33" fmla="*/ 354 h 416"/>
                <a:gd name="T34" fmla="*/ 591 w 616"/>
                <a:gd name="T35" fmla="*/ 384 h 416"/>
                <a:gd name="T36" fmla="*/ 539 w 616"/>
                <a:gd name="T37" fmla="*/ 398 h 416"/>
                <a:gd name="T38" fmla="*/ 487 w 616"/>
                <a:gd name="T39" fmla="*/ 407 h 416"/>
                <a:gd name="T40" fmla="*/ 432 w 616"/>
                <a:gd name="T41" fmla="*/ 413 h 416"/>
                <a:gd name="T42" fmla="*/ 379 w 616"/>
                <a:gd name="T43" fmla="*/ 416 h 416"/>
                <a:gd name="T44" fmla="*/ 325 w 616"/>
                <a:gd name="T45" fmla="*/ 412 h 416"/>
                <a:gd name="T46" fmla="*/ 273 w 616"/>
                <a:gd name="T47" fmla="*/ 404 h 416"/>
                <a:gd name="T48" fmla="*/ 223 w 616"/>
                <a:gd name="T49" fmla="*/ 391 h 416"/>
                <a:gd name="T50" fmla="*/ 176 w 616"/>
                <a:gd name="T51" fmla="*/ 372 h 416"/>
                <a:gd name="T52" fmla="*/ 134 w 616"/>
                <a:gd name="T53" fmla="*/ 345 h 416"/>
                <a:gd name="T54" fmla="*/ 95 w 616"/>
                <a:gd name="T55" fmla="*/ 313 h 416"/>
                <a:gd name="T56" fmla="*/ 62 w 616"/>
                <a:gd name="T57" fmla="*/ 274 h 416"/>
                <a:gd name="T58" fmla="*/ 36 w 616"/>
                <a:gd name="T59" fmla="*/ 228 h 416"/>
                <a:gd name="T60" fmla="*/ 16 w 616"/>
                <a:gd name="T61" fmla="*/ 173 h 416"/>
                <a:gd name="T62" fmla="*/ 4 w 616"/>
                <a:gd name="T63" fmla="*/ 111 h 416"/>
                <a:gd name="T64" fmla="*/ 0 w 616"/>
                <a:gd name="T65" fmla="*/ 3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6" h="416">
                  <a:moveTo>
                    <a:pt x="3" y="0"/>
                  </a:moveTo>
                  <a:lnTo>
                    <a:pt x="22" y="8"/>
                  </a:lnTo>
                  <a:lnTo>
                    <a:pt x="41" y="17"/>
                  </a:lnTo>
                  <a:lnTo>
                    <a:pt x="61" y="26"/>
                  </a:lnTo>
                  <a:lnTo>
                    <a:pt x="81" y="36"/>
                  </a:lnTo>
                  <a:lnTo>
                    <a:pt x="86" y="55"/>
                  </a:lnTo>
                  <a:lnTo>
                    <a:pt x="92" y="72"/>
                  </a:lnTo>
                  <a:lnTo>
                    <a:pt x="98" y="89"/>
                  </a:lnTo>
                  <a:lnTo>
                    <a:pt x="105" y="105"/>
                  </a:lnTo>
                  <a:lnTo>
                    <a:pt x="113" y="120"/>
                  </a:lnTo>
                  <a:lnTo>
                    <a:pt x="122" y="135"/>
                  </a:lnTo>
                  <a:lnTo>
                    <a:pt x="131" y="149"/>
                  </a:lnTo>
                  <a:lnTo>
                    <a:pt x="141" y="162"/>
                  </a:lnTo>
                  <a:lnTo>
                    <a:pt x="151" y="174"/>
                  </a:lnTo>
                  <a:lnTo>
                    <a:pt x="162" y="186"/>
                  </a:lnTo>
                  <a:lnTo>
                    <a:pt x="174" y="197"/>
                  </a:lnTo>
                  <a:lnTo>
                    <a:pt x="186" y="206"/>
                  </a:lnTo>
                  <a:lnTo>
                    <a:pt x="198" y="216"/>
                  </a:lnTo>
                  <a:lnTo>
                    <a:pt x="211" y="225"/>
                  </a:lnTo>
                  <a:lnTo>
                    <a:pt x="224" y="234"/>
                  </a:lnTo>
                  <a:lnTo>
                    <a:pt x="238" y="241"/>
                  </a:lnTo>
                  <a:lnTo>
                    <a:pt x="252" y="248"/>
                  </a:lnTo>
                  <a:lnTo>
                    <a:pt x="267" y="254"/>
                  </a:lnTo>
                  <a:lnTo>
                    <a:pt x="282" y="260"/>
                  </a:lnTo>
                  <a:lnTo>
                    <a:pt x="296" y="266"/>
                  </a:lnTo>
                  <a:lnTo>
                    <a:pt x="329" y="274"/>
                  </a:lnTo>
                  <a:lnTo>
                    <a:pt x="361" y="280"/>
                  </a:lnTo>
                  <a:lnTo>
                    <a:pt x="393" y="285"/>
                  </a:lnTo>
                  <a:lnTo>
                    <a:pt x="427" y="287"/>
                  </a:lnTo>
                  <a:lnTo>
                    <a:pt x="461" y="287"/>
                  </a:lnTo>
                  <a:lnTo>
                    <a:pt x="495" y="286"/>
                  </a:lnTo>
                  <a:lnTo>
                    <a:pt x="527" y="309"/>
                  </a:lnTo>
                  <a:lnTo>
                    <a:pt x="558" y="332"/>
                  </a:lnTo>
                  <a:lnTo>
                    <a:pt x="588" y="354"/>
                  </a:lnTo>
                  <a:lnTo>
                    <a:pt x="616" y="376"/>
                  </a:lnTo>
                  <a:lnTo>
                    <a:pt x="591" y="384"/>
                  </a:lnTo>
                  <a:lnTo>
                    <a:pt x="565" y="391"/>
                  </a:lnTo>
                  <a:lnTo>
                    <a:pt x="539" y="398"/>
                  </a:lnTo>
                  <a:lnTo>
                    <a:pt x="513" y="403"/>
                  </a:lnTo>
                  <a:lnTo>
                    <a:pt x="487" y="407"/>
                  </a:lnTo>
                  <a:lnTo>
                    <a:pt x="459" y="411"/>
                  </a:lnTo>
                  <a:lnTo>
                    <a:pt x="432" y="413"/>
                  </a:lnTo>
                  <a:lnTo>
                    <a:pt x="405" y="414"/>
                  </a:lnTo>
                  <a:lnTo>
                    <a:pt x="379" y="416"/>
                  </a:lnTo>
                  <a:lnTo>
                    <a:pt x="351" y="414"/>
                  </a:lnTo>
                  <a:lnTo>
                    <a:pt x="325" y="412"/>
                  </a:lnTo>
                  <a:lnTo>
                    <a:pt x="298" y="409"/>
                  </a:lnTo>
                  <a:lnTo>
                    <a:pt x="273" y="404"/>
                  </a:lnTo>
                  <a:lnTo>
                    <a:pt x="248" y="398"/>
                  </a:lnTo>
                  <a:lnTo>
                    <a:pt x="223" y="391"/>
                  </a:lnTo>
                  <a:lnTo>
                    <a:pt x="199" y="382"/>
                  </a:lnTo>
                  <a:lnTo>
                    <a:pt x="176" y="372"/>
                  </a:lnTo>
                  <a:lnTo>
                    <a:pt x="154" y="360"/>
                  </a:lnTo>
                  <a:lnTo>
                    <a:pt x="134" y="345"/>
                  </a:lnTo>
                  <a:lnTo>
                    <a:pt x="113" y="331"/>
                  </a:lnTo>
                  <a:lnTo>
                    <a:pt x="95" y="313"/>
                  </a:lnTo>
                  <a:lnTo>
                    <a:pt x="78" y="295"/>
                  </a:lnTo>
                  <a:lnTo>
                    <a:pt x="62" y="274"/>
                  </a:lnTo>
                  <a:lnTo>
                    <a:pt x="48" y="251"/>
                  </a:lnTo>
                  <a:lnTo>
                    <a:pt x="36" y="228"/>
                  </a:lnTo>
                  <a:lnTo>
                    <a:pt x="25" y="201"/>
                  </a:lnTo>
                  <a:lnTo>
                    <a:pt x="16" y="173"/>
                  </a:lnTo>
                  <a:lnTo>
                    <a:pt x="9" y="143"/>
                  </a:lnTo>
                  <a:lnTo>
                    <a:pt x="4" y="111"/>
                  </a:lnTo>
                  <a:lnTo>
                    <a:pt x="1" y="76"/>
                  </a:lnTo>
                  <a:lnTo>
                    <a:pt x="0" y="39"/>
                  </a:lnTo>
                  <a:lnTo>
                    <a:pt x="3" y="0"/>
                  </a:lnTo>
                  <a:close/>
                </a:path>
              </a:pathLst>
            </a:custGeom>
            <a:solidFill>
              <a:srgbClr val="4276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86" name="Freeform 343">
              <a:extLst>
                <a:ext uri="{FF2B5EF4-FFF2-40B4-BE49-F238E27FC236}">
                  <a16:creationId xmlns:a16="http://schemas.microsoft.com/office/drawing/2014/main" xmlns="" id="{E70BED6F-4E24-49F7-B629-8521E60B0ACD}"/>
                </a:ext>
              </a:extLst>
            </p:cNvPr>
            <p:cNvSpPr>
              <a:spLocks/>
            </p:cNvSpPr>
            <p:nvPr/>
          </p:nvSpPr>
          <p:spPr bwMode="auto">
            <a:xfrm>
              <a:off x="7965765" y="3408800"/>
              <a:ext cx="223936" cy="266303"/>
            </a:xfrm>
            <a:custGeom>
              <a:avLst/>
              <a:gdLst>
                <a:gd name="T0" fmla="*/ 445 w 928"/>
                <a:gd name="T1" fmla="*/ 0 h 1099"/>
                <a:gd name="T2" fmla="*/ 376 w 928"/>
                <a:gd name="T3" fmla="*/ 5 h 1099"/>
                <a:gd name="T4" fmla="*/ 311 w 928"/>
                <a:gd name="T5" fmla="*/ 21 h 1099"/>
                <a:gd name="T6" fmla="*/ 249 w 928"/>
                <a:gd name="T7" fmla="*/ 50 h 1099"/>
                <a:gd name="T8" fmla="*/ 192 w 928"/>
                <a:gd name="T9" fmla="*/ 88 h 1099"/>
                <a:gd name="T10" fmla="*/ 141 w 928"/>
                <a:gd name="T11" fmla="*/ 135 h 1099"/>
                <a:gd name="T12" fmla="*/ 95 w 928"/>
                <a:gd name="T13" fmla="*/ 191 h 1099"/>
                <a:gd name="T14" fmla="*/ 59 w 928"/>
                <a:gd name="T15" fmla="*/ 254 h 1099"/>
                <a:gd name="T16" fmla="*/ 30 w 928"/>
                <a:gd name="T17" fmla="*/ 324 h 1099"/>
                <a:gd name="T18" fmla="*/ 11 w 928"/>
                <a:gd name="T19" fmla="*/ 401 h 1099"/>
                <a:gd name="T20" fmla="*/ 0 w 928"/>
                <a:gd name="T21" fmla="*/ 482 h 1099"/>
                <a:gd name="T22" fmla="*/ 4 w 928"/>
                <a:gd name="T23" fmla="*/ 566 h 1099"/>
                <a:gd name="T24" fmla="*/ 21 w 928"/>
                <a:gd name="T25" fmla="*/ 647 h 1099"/>
                <a:gd name="T26" fmla="*/ 51 w 928"/>
                <a:gd name="T27" fmla="*/ 725 h 1099"/>
                <a:gd name="T28" fmla="*/ 92 w 928"/>
                <a:gd name="T29" fmla="*/ 799 h 1099"/>
                <a:gd name="T30" fmla="*/ 142 w 928"/>
                <a:gd name="T31" fmla="*/ 867 h 1099"/>
                <a:gd name="T32" fmla="*/ 199 w 928"/>
                <a:gd name="T33" fmla="*/ 929 h 1099"/>
                <a:gd name="T34" fmla="*/ 263 w 928"/>
                <a:gd name="T35" fmla="*/ 982 h 1099"/>
                <a:gd name="T36" fmla="*/ 332 w 928"/>
                <a:gd name="T37" fmla="*/ 1028 h 1099"/>
                <a:gd name="T38" fmla="*/ 402 w 928"/>
                <a:gd name="T39" fmla="*/ 1062 h 1099"/>
                <a:gd name="T40" fmla="*/ 475 w 928"/>
                <a:gd name="T41" fmla="*/ 1086 h 1099"/>
                <a:gd name="T42" fmla="*/ 547 w 928"/>
                <a:gd name="T43" fmla="*/ 1098 h 1099"/>
                <a:gd name="T44" fmla="*/ 614 w 928"/>
                <a:gd name="T45" fmla="*/ 1097 h 1099"/>
                <a:gd name="T46" fmla="*/ 673 w 928"/>
                <a:gd name="T47" fmla="*/ 1082 h 1099"/>
                <a:gd name="T48" fmla="*/ 727 w 928"/>
                <a:gd name="T49" fmla="*/ 1056 h 1099"/>
                <a:gd name="T50" fmla="*/ 775 w 928"/>
                <a:gd name="T51" fmla="*/ 1020 h 1099"/>
                <a:gd name="T52" fmla="*/ 815 w 928"/>
                <a:gd name="T53" fmla="*/ 974 h 1099"/>
                <a:gd name="T54" fmla="*/ 850 w 928"/>
                <a:gd name="T55" fmla="*/ 920 h 1099"/>
                <a:gd name="T56" fmla="*/ 878 w 928"/>
                <a:gd name="T57" fmla="*/ 857 h 1099"/>
                <a:gd name="T58" fmla="*/ 899 w 928"/>
                <a:gd name="T59" fmla="*/ 788 h 1099"/>
                <a:gd name="T60" fmla="*/ 915 w 928"/>
                <a:gd name="T61" fmla="*/ 713 h 1099"/>
                <a:gd name="T62" fmla="*/ 924 w 928"/>
                <a:gd name="T63" fmla="*/ 632 h 1099"/>
                <a:gd name="T64" fmla="*/ 927 w 928"/>
                <a:gd name="T65" fmla="*/ 549 h 1099"/>
                <a:gd name="T66" fmla="*/ 920 w 928"/>
                <a:gd name="T67" fmla="*/ 468 h 1099"/>
                <a:gd name="T68" fmla="*/ 902 w 928"/>
                <a:gd name="T69" fmla="*/ 389 h 1099"/>
                <a:gd name="T70" fmla="*/ 875 w 928"/>
                <a:gd name="T71" fmla="*/ 316 h 1099"/>
                <a:gd name="T72" fmla="*/ 840 w 928"/>
                <a:gd name="T73" fmla="*/ 247 h 1099"/>
                <a:gd name="T74" fmla="*/ 796 w 928"/>
                <a:gd name="T75" fmla="*/ 185 h 1099"/>
                <a:gd name="T76" fmla="*/ 747 w 928"/>
                <a:gd name="T77" fmla="*/ 130 h 1099"/>
                <a:gd name="T78" fmla="*/ 690 w 928"/>
                <a:gd name="T79" fmla="*/ 83 h 1099"/>
                <a:gd name="T80" fmla="*/ 629 w 928"/>
                <a:gd name="T81" fmla="*/ 45 h 1099"/>
                <a:gd name="T82" fmla="*/ 563 w 928"/>
                <a:gd name="T83" fmla="*/ 19 h 1099"/>
                <a:gd name="T84" fmla="*/ 493 w 928"/>
                <a:gd name="T85" fmla="*/ 4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28" h="1099">
                  <a:moveTo>
                    <a:pt x="493" y="4"/>
                  </a:moveTo>
                  <a:lnTo>
                    <a:pt x="469" y="1"/>
                  </a:lnTo>
                  <a:lnTo>
                    <a:pt x="445" y="0"/>
                  </a:lnTo>
                  <a:lnTo>
                    <a:pt x="423" y="0"/>
                  </a:lnTo>
                  <a:lnTo>
                    <a:pt x="399" y="1"/>
                  </a:lnTo>
                  <a:lnTo>
                    <a:pt x="376" y="5"/>
                  </a:lnTo>
                  <a:lnTo>
                    <a:pt x="354" y="10"/>
                  </a:lnTo>
                  <a:lnTo>
                    <a:pt x="332" y="14"/>
                  </a:lnTo>
                  <a:lnTo>
                    <a:pt x="311" y="21"/>
                  </a:lnTo>
                  <a:lnTo>
                    <a:pt x="289" y="30"/>
                  </a:lnTo>
                  <a:lnTo>
                    <a:pt x="269" y="39"/>
                  </a:lnTo>
                  <a:lnTo>
                    <a:pt x="249" y="50"/>
                  </a:lnTo>
                  <a:lnTo>
                    <a:pt x="229" y="61"/>
                  </a:lnTo>
                  <a:lnTo>
                    <a:pt x="210" y="74"/>
                  </a:lnTo>
                  <a:lnTo>
                    <a:pt x="192" y="88"/>
                  </a:lnTo>
                  <a:lnTo>
                    <a:pt x="174" y="102"/>
                  </a:lnTo>
                  <a:lnTo>
                    <a:pt x="157" y="118"/>
                  </a:lnTo>
                  <a:lnTo>
                    <a:pt x="141" y="135"/>
                  </a:lnTo>
                  <a:lnTo>
                    <a:pt x="125" y="152"/>
                  </a:lnTo>
                  <a:lnTo>
                    <a:pt x="110" y="172"/>
                  </a:lnTo>
                  <a:lnTo>
                    <a:pt x="95" y="191"/>
                  </a:lnTo>
                  <a:lnTo>
                    <a:pt x="82" y="211"/>
                  </a:lnTo>
                  <a:lnTo>
                    <a:pt x="70" y="232"/>
                  </a:lnTo>
                  <a:lnTo>
                    <a:pt x="59" y="254"/>
                  </a:lnTo>
                  <a:lnTo>
                    <a:pt x="48" y="276"/>
                  </a:lnTo>
                  <a:lnTo>
                    <a:pt x="38" y="300"/>
                  </a:lnTo>
                  <a:lnTo>
                    <a:pt x="30" y="324"/>
                  </a:lnTo>
                  <a:lnTo>
                    <a:pt x="23" y="349"/>
                  </a:lnTo>
                  <a:lnTo>
                    <a:pt x="16" y="375"/>
                  </a:lnTo>
                  <a:lnTo>
                    <a:pt x="11" y="401"/>
                  </a:lnTo>
                  <a:lnTo>
                    <a:pt x="6" y="427"/>
                  </a:lnTo>
                  <a:lnTo>
                    <a:pt x="3" y="455"/>
                  </a:lnTo>
                  <a:lnTo>
                    <a:pt x="0" y="482"/>
                  </a:lnTo>
                  <a:lnTo>
                    <a:pt x="0" y="510"/>
                  </a:lnTo>
                  <a:lnTo>
                    <a:pt x="2" y="538"/>
                  </a:lnTo>
                  <a:lnTo>
                    <a:pt x="4" y="566"/>
                  </a:lnTo>
                  <a:lnTo>
                    <a:pt x="7" y="593"/>
                  </a:lnTo>
                  <a:lnTo>
                    <a:pt x="13" y="620"/>
                  </a:lnTo>
                  <a:lnTo>
                    <a:pt x="21" y="647"/>
                  </a:lnTo>
                  <a:lnTo>
                    <a:pt x="30" y="673"/>
                  </a:lnTo>
                  <a:lnTo>
                    <a:pt x="40" y="699"/>
                  </a:lnTo>
                  <a:lnTo>
                    <a:pt x="51" y="725"/>
                  </a:lnTo>
                  <a:lnTo>
                    <a:pt x="63" y="750"/>
                  </a:lnTo>
                  <a:lnTo>
                    <a:pt x="76" y="774"/>
                  </a:lnTo>
                  <a:lnTo>
                    <a:pt x="92" y="799"/>
                  </a:lnTo>
                  <a:lnTo>
                    <a:pt x="107" y="822"/>
                  </a:lnTo>
                  <a:lnTo>
                    <a:pt x="124" y="844"/>
                  </a:lnTo>
                  <a:lnTo>
                    <a:pt x="142" y="867"/>
                  </a:lnTo>
                  <a:lnTo>
                    <a:pt x="160" y="888"/>
                  </a:lnTo>
                  <a:lnTo>
                    <a:pt x="180" y="909"/>
                  </a:lnTo>
                  <a:lnTo>
                    <a:pt x="199" y="929"/>
                  </a:lnTo>
                  <a:lnTo>
                    <a:pt x="220" y="948"/>
                  </a:lnTo>
                  <a:lnTo>
                    <a:pt x="242" y="966"/>
                  </a:lnTo>
                  <a:lnTo>
                    <a:pt x="263" y="982"/>
                  </a:lnTo>
                  <a:lnTo>
                    <a:pt x="286" y="998"/>
                  </a:lnTo>
                  <a:lnTo>
                    <a:pt x="308" y="1013"/>
                  </a:lnTo>
                  <a:lnTo>
                    <a:pt x="332" y="1028"/>
                  </a:lnTo>
                  <a:lnTo>
                    <a:pt x="355" y="1041"/>
                  </a:lnTo>
                  <a:lnTo>
                    <a:pt x="379" y="1051"/>
                  </a:lnTo>
                  <a:lnTo>
                    <a:pt x="402" y="1062"/>
                  </a:lnTo>
                  <a:lnTo>
                    <a:pt x="427" y="1072"/>
                  </a:lnTo>
                  <a:lnTo>
                    <a:pt x="451" y="1080"/>
                  </a:lnTo>
                  <a:lnTo>
                    <a:pt x="475" y="1086"/>
                  </a:lnTo>
                  <a:lnTo>
                    <a:pt x="500" y="1092"/>
                  </a:lnTo>
                  <a:lnTo>
                    <a:pt x="524" y="1095"/>
                  </a:lnTo>
                  <a:lnTo>
                    <a:pt x="547" y="1098"/>
                  </a:lnTo>
                  <a:lnTo>
                    <a:pt x="570" y="1099"/>
                  </a:lnTo>
                  <a:lnTo>
                    <a:pt x="593" y="1098"/>
                  </a:lnTo>
                  <a:lnTo>
                    <a:pt x="614" y="1097"/>
                  </a:lnTo>
                  <a:lnTo>
                    <a:pt x="634" y="1093"/>
                  </a:lnTo>
                  <a:lnTo>
                    <a:pt x="654" y="1088"/>
                  </a:lnTo>
                  <a:lnTo>
                    <a:pt x="673" y="1082"/>
                  </a:lnTo>
                  <a:lnTo>
                    <a:pt x="693" y="1075"/>
                  </a:lnTo>
                  <a:lnTo>
                    <a:pt x="710" y="1067"/>
                  </a:lnTo>
                  <a:lnTo>
                    <a:pt x="727" y="1056"/>
                  </a:lnTo>
                  <a:lnTo>
                    <a:pt x="744" y="1045"/>
                  </a:lnTo>
                  <a:lnTo>
                    <a:pt x="759" y="1034"/>
                  </a:lnTo>
                  <a:lnTo>
                    <a:pt x="775" y="1020"/>
                  </a:lnTo>
                  <a:lnTo>
                    <a:pt x="789" y="1006"/>
                  </a:lnTo>
                  <a:lnTo>
                    <a:pt x="802" y="991"/>
                  </a:lnTo>
                  <a:lnTo>
                    <a:pt x="815" y="974"/>
                  </a:lnTo>
                  <a:lnTo>
                    <a:pt x="827" y="957"/>
                  </a:lnTo>
                  <a:lnTo>
                    <a:pt x="839" y="939"/>
                  </a:lnTo>
                  <a:lnTo>
                    <a:pt x="850" y="920"/>
                  </a:lnTo>
                  <a:lnTo>
                    <a:pt x="859" y="900"/>
                  </a:lnTo>
                  <a:lnTo>
                    <a:pt x="869" y="879"/>
                  </a:lnTo>
                  <a:lnTo>
                    <a:pt x="878" y="857"/>
                  </a:lnTo>
                  <a:lnTo>
                    <a:pt x="885" y="835"/>
                  </a:lnTo>
                  <a:lnTo>
                    <a:pt x="892" y="812"/>
                  </a:lnTo>
                  <a:lnTo>
                    <a:pt x="899" y="788"/>
                  </a:lnTo>
                  <a:lnTo>
                    <a:pt x="905" y="763"/>
                  </a:lnTo>
                  <a:lnTo>
                    <a:pt x="910" y="738"/>
                  </a:lnTo>
                  <a:lnTo>
                    <a:pt x="915" y="713"/>
                  </a:lnTo>
                  <a:lnTo>
                    <a:pt x="919" y="686"/>
                  </a:lnTo>
                  <a:lnTo>
                    <a:pt x="922" y="660"/>
                  </a:lnTo>
                  <a:lnTo>
                    <a:pt x="924" y="632"/>
                  </a:lnTo>
                  <a:lnTo>
                    <a:pt x="927" y="605"/>
                  </a:lnTo>
                  <a:lnTo>
                    <a:pt x="928" y="576"/>
                  </a:lnTo>
                  <a:lnTo>
                    <a:pt x="927" y="549"/>
                  </a:lnTo>
                  <a:lnTo>
                    <a:pt x="926" y="522"/>
                  </a:lnTo>
                  <a:lnTo>
                    <a:pt x="923" y="494"/>
                  </a:lnTo>
                  <a:lnTo>
                    <a:pt x="920" y="468"/>
                  </a:lnTo>
                  <a:lnTo>
                    <a:pt x="915" y="441"/>
                  </a:lnTo>
                  <a:lnTo>
                    <a:pt x="909" y="416"/>
                  </a:lnTo>
                  <a:lnTo>
                    <a:pt x="902" y="389"/>
                  </a:lnTo>
                  <a:lnTo>
                    <a:pt x="894" y="364"/>
                  </a:lnTo>
                  <a:lnTo>
                    <a:pt x="885" y="339"/>
                  </a:lnTo>
                  <a:lnTo>
                    <a:pt x="875" y="316"/>
                  </a:lnTo>
                  <a:lnTo>
                    <a:pt x="864" y="292"/>
                  </a:lnTo>
                  <a:lnTo>
                    <a:pt x="852" y="269"/>
                  </a:lnTo>
                  <a:lnTo>
                    <a:pt x="840" y="247"/>
                  </a:lnTo>
                  <a:lnTo>
                    <a:pt x="826" y="225"/>
                  </a:lnTo>
                  <a:lnTo>
                    <a:pt x="811" y="205"/>
                  </a:lnTo>
                  <a:lnTo>
                    <a:pt x="796" y="185"/>
                  </a:lnTo>
                  <a:lnTo>
                    <a:pt x="781" y="166"/>
                  </a:lnTo>
                  <a:lnTo>
                    <a:pt x="764" y="147"/>
                  </a:lnTo>
                  <a:lnTo>
                    <a:pt x="747" y="130"/>
                  </a:lnTo>
                  <a:lnTo>
                    <a:pt x="728" y="113"/>
                  </a:lnTo>
                  <a:lnTo>
                    <a:pt x="710" y="98"/>
                  </a:lnTo>
                  <a:lnTo>
                    <a:pt x="690" y="83"/>
                  </a:lnTo>
                  <a:lnTo>
                    <a:pt x="671" y="69"/>
                  </a:lnTo>
                  <a:lnTo>
                    <a:pt x="650" y="57"/>
                  </a:lnTo>
                  <a:lnTo>
                    <a:pt x="629" y="45"/>
                  </a:lnTo>
                  <a:lnTo>
                    <a:pt x="608" y="36"/>
                  </a:lnTo>
                  <a:lnTo>
                    <a:pt x="585" y="26"/>
                  </a:lnTo>
                  <a:lnTo>
                    <a:pt x="563" y="19"/>
                  </a:lnTo>
                  <a:lnTo>
                    <a:pt x="540" y="12"/>
                  </a:lnTo>
                  <a:lnTo>
                    <a:pt x="517" y="7"/>
                  </a:lnTo>
                  <a:lnTo>
                    <a:pt x="493" y="4"/>
                  </a:lnTo>
                  <a:close/>
                </a:path>
              </a:pathLst>
            </a:custGeom>
            <a:solidFill>
              <a:srgbClr val="FFE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87" name="Freeform 344">
              <a:extLst>
                <a:ext uri="{FF2B5EF4-FFF2-40B4-BE49-F238E27FC236}">
                  <a16:creationId xmlns:a16="http://schemas.microsoft.com/office/drawing/2014/main" xmlns="" id="{B94ACF38-9E84-4C6C-B6D7-94A26A143137}"/>
                </a:ext>
              </a:extLst>
            </p:cNvPr>
            <p:cNvSpPr>
              <a:spLocks/>
            </p:cNvSpPr>
            <p:nvPr/>
          </p:nvSpPr>
          <p:spPr bwMode="auto">
            <a:xfrm>
              <a:off x="7951239" y="3371275"/>
              <a:ext cx="244514" cy="266303"/>
            </a:xfrm>
            <a:custGeom>
              <a:avLst/>
              <a:gdLst>
                <a:gd name="T0" fmla="*/ 540 w 1012"/>
                <a:gd name="T1" fmla="*/ 0 h 1102"/>
                <a:gd name="T2" fmla="*/ 631 w 1012"/>
                <a:gd name="T3" fmla="*/ 6 h 1102"/>
                <a:gd name="T4" fmla="*/ 717 w 1012"/>
                <a:gd name="T5" fmla="*/ 25 h 1102"/>
                <a:gd name="T6" fmla="*/ 794 w 1012"/>
                <a:gd name="T7" fmla="*/ 58 h 1102"/>
                <a:gd name="T8" fmla="*/ 863 w 1012"/>
                <a:gd name="T9" fmla="*/ 104 h 1102"/>
                <a:gd name="T10" fmla="*/ 920 w 1012"/>
                <a:gd name="T11" fmla="*/ 165 h 1102"/>
                <a:gd name="T12" fmla="*/ 966 w 1012"/>
                <a:gd name="T13" fmla="*/ 239 h 1102"/>
                <a:gd name="T14" fmla="*/ 997 w 1012"/>
                <a:gd name="T15" fmla="*/ 327 h 1102"/>
                <a:gd name="T16" fmla="*/ 1011 w 1012"/>
                <a:gd name="T17" fmla="*/ 427 h 1102"/>
                <a:gd name="T18" fmla="*/ 1008 w 1012"/>
                <a:gd name="T19" fmla="*/ 543 h 1102"/>
                <a:gd name="T20" fmla="*/ 986 w 1012"/>
                <a:gd name="T21" fmla="*/ 670 h 1102"/>
                <a:gd name="T22" fmla="*/ 932 w 1012"/>
                <a:gd name="T23" fmla="*/ 727 h 1102"/>
                <a:gd name="T24" fmla="*/ 872 w 1012"/>
                <a:gd name="T25" fmla="*/ 807 h 1102"/>
                <a:gd name="T26" fmla="*/ 847 w 1012"/>
                <a:gd name="T27" fmla="*/ 850 h 1102"/>
                <a:gd name="T28" fmla="*/ 828 w 1012"/>
                <a:gd name="T29" fmla="*/ 883 h 1102"/>
                <a:gd name="T30" fmla="*/ 806 w 1012"/>
                <a:gd name="T31" fmla="*/ 907 h 1102"/>
                <a:gd name="T32" fmla="*/ 784 w 1012"/>
                <a:gd name="T33" fmla="*/ 921 h 1102"/>
                <a:gd name="T34" fmla="*/ 762 w 1012"/>
                <a:gd name="T35" fmla="*/ 924 h 1102"/>
                <a:gd name="T36" fmla="*/ 747 w 1012"/>
                <a:gd name="T37" fmla="*/ 914 h 1102"/>
                <a:gd name="T38" fmla="*/ 736 w 1012"/>
                <a:gd name="T39" fmla="*/ 882 h 1102"/>
                <a:gd name="T40" fmla="*/ 711 w 1012"/>
                <a:gd name="T41" fmla="*/ 834 h 1102"/>
                <a:gd name="T42" fmla="*/ 694 w 1012"/>
                <a:gd name="T43" fmla="*/ 818 h 1102"/>
                <a:gd name="T44" fmla="*/ 675 w 1012"/>
                <a:gd name="T45" fmla="*/ 808 h 1102"/>
                <a:gd name="T46" fmla="*/ 654 w 1012"/>
                <a:gd name="T47" fmla="*/ 805 h 1102"/>
                <a:gd name="T48" fmla="*/ 631 w 1012"/>
                <a:gd name="T49" fmla="*/ 809 h 1102"/>
                <a:gd name="T50" fmla="*/ 608 w 1012"/>
                <a:gd name="T51" fmla="*/ 824 h 1102"/>
                <a:gd name="T52" fmla="*/ 584 w 1012"/>
                <a:gd name="T53" fmla="*/ 846 h 1102"/>
                <a:gd name="T54" fmla="*/ 559 w 1012"/>
                <a:gd name="T55" fmla="*/ 880 h 1102"/>
                <a:gd name="T56" fmla="*/ 535 w 1012"/>
                <a:gd name="T57" fmla="*/ 925 h 1102"/>
                <a:gd name="T58" fmla="*/ 491 w 1012"/>
                <a:gd name="T59" fmla="*/ 996 h 1102"/>
                <a:gd name="T60" fmla="*/ 438 w 1012"/>
                <a:gd name="T61" fmla="*/ 1051 h 1102"/>
                <a:gd name="T62" fmla="*/ 379 w 1012"/>
                <a:gd name="T63" fmla="*/ 1088 h 1102"/>
                <a:gd name="T64" fmla="*/ 340 w 1012"/>
                <a:gd name="T65" fmla="*/ 1100 h 1102"/>
                <a:gd name="T66" fmla="*/ 313 w 1012"/>
                <a:gd name="T67" fmla="*/ 1102 h 1102"/>
                <a:gd name="T68" fmla="*/ 286 w 1012"/>
                <a:gd name="T69" fmla="*/ 1097 h 1102"/>
                <a:gd name="T70" fmla="*/ 262 w 1012"/>
                <a:gd name="T71" fmla="*/ 1088 h 1102"/>
                <a:gd name="T72" fmla="*/ 183 w 1012"/>
                <a:gd name="T73" fmla="*/ 1026 h 1102"/>
                <a:gd name="T74" fmla="*/ 137 w 1012"/>
                <a:gd name="T75" fmla="*/ 980 h 1102"/>
                <a:gd name="T76" fmla="*/ 96 w 1012"/>
                <a:gd name="T77" fmla="*/ 921 h 1102"/>
                <a:gd name="T78" fmla="*/ 58 w 1012"/>
                <a:gd name="T79" fmla="*/ 843 h 1102"/>
                <a:gd name="T80" fmla="*/ 25 w 1012"/>
                <a:gd name="T81" fmla="*/ 739 h 1102"/>
                <a:gd name="T82" fmla="*/ 8 w 1012"/>
                <a:gd name="T83" fmla="*/ 659 h 1102"/>
                <a:gd name="T84" fmla="*/ 0 w 1012"/>
                <a:gd name="T85" fmla="*/ 576 h 1102"/>
                <a:gd name="T86" fmla="*/ 2 w 1012"/>
                <a:gd name="T87" fmla="*/ 488 h 1102"/>
                <a:gd name="T88" fmla="*/ 15 w 1012"/>
                <a:gd name="T89" fmla="*/ 401 h 1102"/>
                <a:gd name="T90" fmla="*/ 41 w 1012"/>
                <a:gd name="T91" fmla="*/ 315 h 1102"/>
                <a:gd name="T92" fmla="*/ 81 w 1012"/>
                <a:gd name="T93" fmla="*/ 235 h 1102"/>
                <a:gd name="T94" fmla="*/ 134 w 1012"/>
                <a:gd name="T95" fmla="*/ 163 h 1102"/>
                <a:gd name="T96" fmla="*/ 204 w 1012"/>
                <a:gd name="T97" fmla="*/ 101 h 1102"/>
                <a:gd name="T98" fmla="*/ 291 w 1012"/>
                <a:gd name="T99" fmla="*/ 51 h 1102"/>
                <a:gd name="T100" fmla="*/ 396 w 1012"/>
                <a:gd name="T101" fmla="*/ 16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12" h="1102">
                  <a:moveTo>
                    <a:pt x="476" y="3"/>
                  </a:moveTo>
                  <a:lnTo>
                    <a:pt x="508" y="1"/>
                  </a:lnTo>
                  <a:lnTo>
                    <a:pt x="540" y="0"/>
                  </a:lnTo>
                  <a:lnTo>
                    <a:pt x="571" y="0"/>
                  </a:lnTo>
                  <a:lnTo>
                    <a:pt x="602" y="2"/>
                  </a:lnTo>
                  <a:lnTo>
                    <a:pt x="631" y="6"/>
                  </a:lnTo>
                  <a:lnTo>
                    <a:pt x="660" y="10"/>
                  </a:lnTo>
                  <a:lnTo>
                    <a:pt x="688" y="18"/>
                  </a:lnTo>
                  <a:lnTo>
                    <a:pt x="717" y="25"/>
                  </a:lnTo>
                  <a:lnTo>
                    <a:pt x="743" y="34"/>
                  </a:lnTo>
                  <a:lnTo>
                    <a:pt x="769" y="46"/>
                  </a:lnTo>
                  <a:lnTo>
                    <a:pt x="794" y="58"/>
                  </a:lnTo>
                  <a:lnTo>
                    <a:pt x="818" y="72"/>
                  </a:lnTo>
                  <a:lnTo>
                    <a:pt x="842" y="88"/>
                  </a:lnTo>
                  <a:lnTo>
                    <a:pt x="863" y="104"/>
                  </a:lnTo>
                  <a:lnTo>
                    <a:pt x="884" y="124"/>
                  </a:lnTo>
                  <a:lnTo>
                    <a:pt x="903" y="144"/>
                  </a:lnTo>
                  <a:lnTo>
                    <a:pt x="920" y="165"/>
                  </a:lnTo>
                  <a:lnTo>
                    <a:pt x="937" y="188"/>
                  </a:lnTo>
                  <a:lnTo>
                    <a:pt x="953" y="213"/>
                  </a:lnTo>
                  <a:lnTo>
                    <a:pt x="966" y="239"/>
                  </a:lnTo>
                  <a:lnTo>
                    <a:pt x="978" y="266"/>
                  </a:lnTo>
                  <a:lnTo>
                    <a:pt x="988" y="296"/>
                  </a:lnTo>
                  <a:lnTo>
                    <a:pt x="997" y="327"/>
                  </a:lnTo>
                  <a:lnTo>
                    <a:pt x="1002" y="359"/>
                  </a:lnTo>
                  <a:lnTo>
                    <a:pt x="1008" y="393"/>
                  </a:lnTo>
                  <a:lnTo>
                    <a:pt x="1011" y="427"/>
                  </a:lnTo>
                  <a:lnTo>
                    <a:pt x="1012" y="464"/>
                  </a:lnTo>
                  <a:lnTo>
                    <a:pt x="1011" y="502"/>
                  </a:lnTo>
                  <a:lnTo>
                    <a:pt x="1008" y="543"/>
                  </a:lnTo>
                  <a:lnTo>
                    <a:pt x="1002" y="583"/>
                  </a:lnTo>
                  <a:lnTo>
                    <a:pt x="995" y="626"/>
                  </a:lnTo>
                  <a:lnTo>
                    <a:pt x="986" y="670"/>
                  </a:lnTo>
                  <a:lnTo>
                    <a:pt x="970" y="686"/>
                  </a:lnTo>
                  <a:lnTo>
                    <a:pt x="953" y="705"/>
                  </a:lnTo>
                  <a:lnTo>
                    <a:pt x="932" y="727"/>
                  </a:lnTo>
                  <a:lnTo>
                    <a:pt x="912" y="752"/>
                  </a:lnTo>
                  <a:lnTo>
                    <a:pt x="891" y="780"/>
                  </a:lnTo>
                  <a:lnTo>
                    <a:pt x="872" y="807"/>
                  </a:lnTo>
                  <a:lnTo>
                    <a:pt x="863" y="821"/>
                  </a:lnTo>
                  <a:lnTo>
                    <a:pt x="855" y="836"/>
                  </a:lnTo>
                  <a:lnTo>
                    <a:pt x="847" y="850"/>
                  </a:lnTo>
                  <a:lnTo>
                    <a:pt x="841" y="863"/>
                  </a:lnTo>
                  <a:lnTo>
                    <a:pt x="835" y="874"/>
                  </a:lnTo>
                  <a:lnTo>
                    <a:pt x="828" y="883"/>
                  </a:lnTo>
                  <a:lnTo>
                    <a:pt x="821" y="893"/>
                  </a:lnTo>
                  <a:lnTo>
                    <a:pt x="813" y="900"/>
                  </a:lnTo>
                  <a:lnTo>
                    <a:pt x="806" y="907"/>
                  </a:lnTo>
                  <a:lnTo>
                    <a:pt x="798" y="913"/>
                  </a:lnTo>
                  <a:lnTo>
                    <a:pt x="791" y="918"/>
                  </a:lnTo>
                  <a:lnTo>
                    <a:pt x="784" y="921"/>
                  </a:lnTo>
                  <a:lnTo>
                    <a:pt x="775" y="924"/>
                  </a:lnTo>
                  <a:lnTo>
                    <a:pt x="769" y="924"/>
                  </a:lnTo>
                  <a:lnTo>
                    <a:pt x="762" y="924"/>
                  </a:lnTo>
                  <a:lnTo>
                    <a:pt x="756" y="922"/>
                  </a:lnTo>
                  <a:lnTo>
                    <a:pt x="752" y="919"/>
                  </a:lnTo>
                  <a:lnTo>
                    <a:pt x="747" y="914"/>
                  </a:lnTo>
                  <a:lnTo>
                    <a:pt x="743" y="908"/>
                  </a:lnTo>
                  <a:lnTo>
                    <a:pt x="741" y="901"/>
                  </a:lnTo>
                  <a:lnTo>
                    <a:pt x="736" y="882"/>
                  </a:lnTo>
                  <a:lnTo>
                    <a:pt x="729" y="864"/>
                  </a:lnTo>
                  <a:lnTo>
                    <a:pt x="721" y="847"/>
                  </a:lnTo>
                  <a:lnTo>
                    <a:pt x="711" y="834"/>
                  </a:lnTo>
                  <a:lnTo>
                    <a:pt x="705" y="828"/>
                  </a:lnTo>
                  <a:lnTo>
                    <a:pt x="700" y="822"/>
                  </a:lnTo>
                  <a:lnTo>
                    <a:pt x="694" y="818"/>
                  </a:lnTo>
                  <a:lnTo>
                    <a:pt x="688" y="814"/>
                  </a:lnTo>
                  <a:lnTo>
                    <a:pt x="681" y="811"/>
                  </a:lnTo>
                  <a:lnTo>
                    <a:pt x="675" y="808"/>
                  </a:lnTo>
                  <a:lnTo>
                    <a:pt x="668" y="806"/>
                  </a:lnTo>
                  <a:lnTo>
                    <a:pt x="661" y="805"/>
                  </a:lnTo>
                  <a:lnTo>
                    <a:pt x="654" y="805"/>
                  </a:lnTo>
                  <a:lnTo>
                    <a:pt x="647" y="806"/>
                  </a:lnTo>
                  <a:lnTo>
                    <a:pt x="640" y="807"/>
                  </a:lnTo>
                  <a:lnTo>
                    <a:pt x="631" y="809"/>
                  </a:lnTo>
                  <a:lnTo>
                    <a:pt x="624" y="813"/>
                  </a:lnTo>
                  <a:lnTo>
                    <a:pt x="616" y="818"/>
                  </a:lnTo>
                  <a:lnTo>
                    <a:pt x="608" y="824"/>
                  </a:lnTo>
                  <a:lnTo>
                    <a:pt x="600" y="830"/>
                  </a:lnTo>
                  <a:lnTo>
                    <a:pt x="592" y="838"/>
                  </a:lnTo>
                  <a:lnTo>
                    <a:pt x="584" y="846"/>
                  </a:lnTo>
                  <a:lnTo>
                    <a:pt x="576" y="857"/>
                  </a:lnTo>
                  <a:lnTo>
                    <a:pt x="567" y="868"/>
                  </a:lnTo>
                  <a:lnTo>
                    <a:pt x="559" y="880"/>
                  </a:lnTo>
                  <a:lnTo>
                    <a:pt x="552" y="894"/>
                  </a:lnTo>
                  <a:lnTo>
                    <a:pt x="543" y="908"/>
                  </a:lnTo>
                  <a:lnTo>
                    <a:pt x="535" y="925"/>
                  </a:lnTo>
                  <a:lnTo>
                    <a:pt x="522" y="951"/>
                  </a:lnTo>
                  <a:lnTo>
                    <a:pt x="507" y="975"/>
                  </a:lnTo>
                  <a:lnTo>
                    <a:pt x="491" y="996"/>
                  </a:lnTo>
                  <a:lnTo>
                    <a:pt x="474" y="1017"/>
                  </a:lnTo>
                  <a:lnTo>
                    <a:pt x="455" y="1036"/>
                  </a:lnTo>
                  <a:lnTo>
                    <a:pt x="438" y="1051"/>
                  </a:lnTo>
                  <a:lnTo>
                    <a:pt x="419" y="1065"/>
                  </a:lnTo>
                  <a:lnTo>
                    <a:pt x="398" y="1077"/>
                  </a:lnTo>
                  <a:lnTo>
                    <a:pt x="379" y="1088"/>
                  </a:lnTo>
                  <a:lnTo>
                    <a:pt x="359" y="1095"/>
                  </a:lnTo>
                  <a:lnTo>
                    <a:pt x="350" y="1097"/>
                  </a:lnTo>
                  <a:lnTo>
                    <a:pt x="340" y="1100"/>
                  </a:lnTo>
                  <a:lnTo>
                    <a:pt x="330" y="1101"/>
                  </a:lnTo>
                  <a:lnTo>
                    <a:pt x="321" y="1102"/>
                  </a:lnTo>
                  <a:lnTo>
                    <a:pt x="313" y="1102"/>
                  </a:lnTo>
                  <a:lnTo>
                    <a:pt x="303" y="1101"/>
                  </a:lnTo>
                  <a:lnTo>
                    <a:pt x="295" y="1100"/>
                  </a:lnTo>
                  <a:lnTo>
                    <a:pt x="286" y="1097"/>
                  </a:lnTo>
                  <a:lnTo>
                    <a:pt x="278" y="1095"/>
                  </a:lnTo>
                  <a:lnTo>
                    <a:pt x="270" y="1092"/>
                  </a:lnTo>
                  <a:lnTo>
                    <a:pt x="262" y="1088"/>
                  </a:lnTo>
                  <a:lnTo>
                    <a:pt x="254" y="1083"/>
                  </a:lnTo>
                  <a:lnTo>
                    <a:pt x="217" y="1055"/>
                  </a:lnTo>
                  <a:lnTo>
                    <a:pt x="183" y="1026"/>
                  </a:lnTo>
                  <a:lnTo>
                    <a:pt x="168" y="1012"/>
                  </a:lnTo>
                  <a:lnTo>
                    <a:pt x="152" y="996"/>
                  </a:lnTo>
                  <a:lnTo>
                    <a:pt x="137" y="980"/>
                  </a:lnTo>
                  <a:lnTo>
                    <a:pt x="122" y="962"/>
                  </a:lnTo>
                  <a:lnTo>
                    <a:pt x="109" y="943"/>
                  </a:lnTo>
                  <a:lnTo>
                    <a:pt x="96" y="921"/>
                  </a:lnTo>
                  <a:lnTo>
                    <a:pt x="83" y="897"/>
                  </a:lnTo>
                  <a:lnTo>
                    <a:pt x="70" y="871"/>
                  </a:lnTo>
                  <a:lnTo>
                    <a:pt x="58" y="843"/>
                  </a:lnTo>
                  <a:lnTo>
                    <a:pt x="47" y="812"/>
                  </a:lnTo>
                  <a:lnTo>
                    <a:pt x="36" y="777"/>
                  </a:lnTo>
                  <a:lnTo>
                    <a:pt x="25" y="739"/>
                  </a:lnTo>
                  <a:lnTo>
                    <a:pt x="18" y="713"/>
                  </a:lnTo>
                  <a:lnTo>
                    <a:pt x="13" y="687"/>
                  </a:lnTo>
                  <a:lnTo>
                    <a:pt x="8" y="659"/>
                  </a:lnTo>
                  <a:lnTo>
                    <a:pt x="5" y="632"/>
                  </a:lnTo>
                  <a:lnTo>
                    <a:pt x="2" y="605"/>
                  </a:lnTo>
                  <a:lnTo>
                    <a:pt x="0" y="576"/>
                  </a:lnTo>
                  <a:lnTo>
                    <a:pt x="0" y="546"/>
                  </a:lnTo>
                  <a:lnTo>
                    <a:pt x="1" y="518"/>
                  </a:lnTo>
                  <a:lnTo>
                    <a:pt x="2" y="488"/>
                  </a:lnTo>
                  <a:lnTo>
                    <a:pt x="6" y="459"/>
                  </a:lnTo>
                  <a:lnTo>
                    <a:pt x="11" y="430"/>
                  </a:lnTo>
                  <a:lnTo>
                    <a:pt x="15" y="401"/>
                  </a:lnTo>
                  <a:lnTo>
                    <a:pt x="22" y="372"/>
                  </a:lnTo>
                  <a:lnTo>
                    <a:pt x="32" y="344"/>
                  </a:lnTo>
                  <a:lnTo>
                    <a:pt x="41" y="315"/>
                  </a:lnTo>
                  <a:lnTo>
                    <a:pt x="53" y="288"/>
                  </a:lnTo>
                  <a:lnTo>
                    <a:pt x="66" y="262"/>
                  </a:lnTo>
                  <a:lnTo>
                    <a:pt x="81" y="235"/>
                  </a:lnTo>
                  <a:lnTo>
                    <a:pt x="97" y="210"/>
                  </a:lnTo>
                  <a:lnTo>
                    <a:pt x="115" y="187"/>
                  </a:lnTo>
                  <a:lnTo>
                    <a:pt x="134" y="163"/>
                  </a:lnTo>
                  <a:lnTo>
                    <a:pt x="156" y="140"/>
                  </a:lnTo>
                  <a:lnTo>
                    <a:pt x="179" y="120"/>
                  </a:lnTo>
                  <a:lnTo>
                    <a:pt x="204" y="101"/>
                  </a:lnTo>
                  <a:lnTo>
                    <a:pt x="231" y="82"/>
                  </a:lnTo>
                  <a:lnTo>
                    <a:pt x="260" y="65"/>
                  </a:lnTo>
                  <a:lnTo>
                    <a:pt x="291" y="51"/>
                  </a:lnTo>
                  <a:lnTo>
                    <a:pt x="323" y="38"/>
                  </a:lnTo>
                  <a:lnTo>
                    <a:pt x="359" y="26"/>
                  </a:lnTo>
                  <a:lnTo>
                    <a:pt x="396" y="16"/>
                  </a:lnTo>
                  <a:lnTo>
                    <a:pt x="435" y="9"/>
                  </a:lnTo>
                  <a:lnTo>
                    <a:pt x="476" y="3"/>
                  </a:ln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88" name="Freeform 345">
              <a:extLst>
                <a:ext uri="{FF2B5EF4-FFF2-40B4-BE49-F238E27FC236}">
                  <a16:creationId xmlns:a16="http://schemas.microsoft.com/office/drawing/2014/main" xmlns="" id="{9DB4266F-BE81-4A9C-8F31-6FB70199E629}"/>
                </a:ext>
              </a:extLst>
            </p:cNvPr>
            <p:cNvSpPr>
              <a:spLocks/>
            </p:cNvSpPr>
            <p:nvPr/>
          </p:nvSpPr>
          <p:spPr bwMode="auto">
            <a:xfrm>
              <a:off x="7962133" y="3637579"/>
              <a:ext cx="121046" cy="73838"/>
            </a:xfrm>
            <a:custGeom>
              <a:avLst/>
              <a:gdLst>
                <a:gd name="T0" fmla="*/ 0 w 501"/>
                <a:gd name="T1" fmla="*/ 0 h 306"/>
                <a:gd name="T2" fmla="*/ 13 w 501"/>
                <a:gd name="T3" fmla="*/ 9 h 306"/>
                <a:gd name="T4" fmla="*/ 25 w 501"/>
                <a:gd name="T5" fmla="*/ 13 h 306"/>
                <a:gd name="T6" fmla="*/ 37 w 501"/>
                <a:gd name="T7" fmla="*/ 18 h 306"/>
                <a:gd name="T8" fmla="*/ 49 w 501"/>
                <a:gd name="T9" fmla="*/ 23 h 306"/>
                <a:gd name="T10" fmla="*/ 62 w 501"/>
                <a:gd name="T11" fmla="*/ 44 h 306"/>
                <a:gd name="T12" fmla="*/ 78 w 501"/>
                <a:gd name="T13" fmla="*/ 66 h 306"/>
                <a:gd name="T14" fmla="*/ 95 w 501"/>
                <a:gd name="T15" fmla="*/ 88 h 306"/>
                <a:gd name="T16" fmla="*/ 114 w 501"/>
                <a:gd name="T17" fmla="*/ 111 h 306"/>
                <a:gd name="T18" fmla="*/ 136 w 501"/>
                <a:gd name="T19" fmla="*/ 132 h 306"/>
                <a:gd name="T20" fmla="*/ 160 w 501"/>
                <a:gd name="T21" fmla="*/ 154 h 306"/>
                <a:gd name="T22" fmla="*/ 185 w 501"/>
                <a:gd name="T23" fmla="*/ 174 h 306"/>
                <a:gd name="T24" fmla="*/ 212 w 501"/>
                <a:gd name="T25" fmla="*/ 194 h 306"/>
                <a:gd name="T26" fmla="*/ 239 w 501"/>
                <a:gd name="T27" fmla="*/ 212 h 306"/>
                <a:gd name="T28" fmla="*/ 269 w 501"/>
                <a:gd name="T29" fmla="*/ 229 h 306"/>
                <a:gd name="T30" fmla="*/ 284 w 501"/>
                <a:gd name="T31" fmla="*/ 236 h 306"/>
                <a:gd name="T32" fmla="*/ 300 w 501"/>
                <a:gd name="T33" fmla="*/ 243 h 306"/>
                <a:gd name="T34" fmla="*/ 315 w 501"/>
                <a:gd name="T35" fmla="*/ 249 h 306"/>
                <a:gd name="T36" fmla="*/ 331 w 501"/>
                <a:gd name="T37" fmla="*/ 255 h 306"/>
                <a:gd name="T38" fmla="*/ 348 w 501"/>
                <a:gd name="T39" fmla="*/ 260 h 306"/>
                <a:gd name="T40" fmla="*/ 363 w 501"/>
                <a:gd name="T41" fmla="*/ 263 h 306"/>
                <a:gd name="T42" fmla="*/ 380 w 501"/>
                <a:gd name="T43" fmla="*/ 267 h 306"/>
                <a:gd name="T44" fmla="*/ 396 w 501"/>
                <a:gd name="T45" fmla="*/ 271 h 306"/>
                <a:gd name="T46" fmla="*/ 413 w 501"/>
                <a:gd name="T47" fmla="*/ 272 h 306"/>
                <a:gd name="T48" fmla="*/ 430 w 501"/>
                <a:gd name="T49" fmla="*/ 273 h 306"/>
                <a:gd name="T50" fmla="*/ 447 w 501"/>
                <a:gd name="T51" fmla="*/ 274 h 306"/>
                <a:gd name="T52" fmla="*/ 464 w 501"/>
                <a:gd name="T53" fmla="*/ 273 h 306"/>
                <a:gd name="T54" fmla="*/ 474 w 501"/>
                <a:gd name="T55" fmla="*/ 279 h 306"/>
                <a:gd name="T56" fmla="*/ 483 w 501"/>
                <a:gd name="T57" fmla="*/ 286 h 306"/>
                <a:gd name="T58" fmla="*/ 491 w 501"/>
                <a:gd name="T59" fmla="*/ 293 h 306"/>
                <a:gd name="T60" fmla="*/ 501 w 501"/>
                <a:gd name="T61" fmla="*/ 299 h 306"/>
                <a:gd name="T62" fmla="*/ 481 w 501"/>
                <a:gd name="T63" fmla="*/ 303 h 306"/>
                <a:gd name="T64" fmla="*/ 459 w 501"/>
                <a:gd name="T65" fmla="*/ 304 h 306"/>
                <a:gd name="T66" fmla="*/ 439 w 501"/>
                <a:gd name="T67" fmla="*/ 305 h 306"/>
                <a:gd name="T68" fmla="*/ 418 w 501"/>
                <a:gd name="T69" fmla="*/ 306 h 306"/>
                <a:gd name="T70" fmla="*/ 397 w 501"/>
                <a:gd name="T71" fmla="*/ 305 h 306"/>
                <a:gd name="T72" fmla="*/ 376 w 501"/>
                <a:gd name="T73" fmla="*/ 304 h 306"/>
                <a:gd name="T74" fmla="*/ 356 w 501"/>
                <a:gd name="T75" fmla="*/ 301 h 306"/>
                <a:gd name="T76" fmla="*/ 336 w 501"/>
                <a:gd name="T77" fmla="*/ 298 h 306"/>
                <a:gd name="T78" fmla="*/ 315 w 501"/>
                <a:gd name="T79" fmla="*/ 294 h 306"/>
                <a:gd name="T80" fmla="*/ 295 w 501"/>
                <a:gd name="T81" fmla="*/ 290 h 306"/>
                <a:gd name="T82" fmla="*/ 276 w 501"/>
                <a:gd name="T83" fmla="*/ 284 h 306"/>
                <a:gd name="T84" fmla="*/ 257 w 501"/>
                <a:gd name="T85" fmla="*/ 276 h 306"/>
                <a:gd name="T86" fmla="*/ 238 w 501"/>
                <a:gd name="T87" fmla="*/ 269 h 306"/>
                <a:gd name="T88" fmla="*/ 220 w 501"/>
                <a:gd name="T89" fmla="*/ 261 h 306"/>
                <a:gd name="T90" fmla="*/ 201 w 501"/>
                <a:gd name="T91" fmla="*/ 253 h 306"/>
                <a:gd name="T92" fmla="*/ 185 w 501"/>
                <a:gd name="T93" fmla="*/ 243 h 306"/>
                <a:gd name="T94" fmla="*/ 167 w 501"/>
                <a:gd name="T95" fmla="*/ 232 h 306"/>
                <a:gd name="T96" fmla="*/ 151 w 501"/>
                <a:gd name="T97" fmla="*/ 222 h 306"/>
                <a:gd name="T98" fmla="*/ 135 w 501"/>
                <a:gd name="T99" fmla="*/ 210 h 306"/>
                <a:gd name="T100" fmla="*/ 120 w 501"/>
                <a:gd name="T101" fmla="*/ 198 h 306"/>
                <a:gd name="T102" fmla="*/ 105 w 501"/>
                <a:gd name="T103" fmla="*/ 185 h 306"/>
                <a:gd name="T104" fmla="*/ 92 w 501"/>
                <a:gd name="T105" fmla="*/ 170 h 306"/>
                <a:gd name="T106" fmla="*/ 79 w 501"/>
                <a:gd name="T107" fmla="*/ 156 h 306"/>
                <a:gd name="T108" fmla="*/ 66 w 501"/>
                <a:gd name="T109" fmla="*/ 141 h 306"/>
                <a:gd name="T110" fmla="*/ 55 w 501"/>
                <a:gd name="T111" fmla="*/ 125 h 306"/>
                <a:gd name="T112" fmla="*/ 44 w 501"/>
                <a:gd name="T113" fmla="*/ 110 h 306"/>
                <a:gd name="T114" fmla="*/ 35 w 501"/>
                <a:gd name="T115" fmla="*/ 92 h 306"/>
                <a:gd name="T116" fmla="*/ 25 w 501"/>
                <a:gd name="T117" fmla="*/ 75 h 306"/>
                <a:gd name="T118" fmla="*/ 18 w 501"/>
                <a:gd name="T119" fmla="*/ 57 h 306"/>
                <a:gd name="T120" fmla="*/ 11 w 501"/>
                <a:gd name="T121" fmla="*/ 38 h 306"/>
                <a:gd name="T122" fmla="*/ 5 w 501"/>
                <a:gd name="T123" fmla="*/ 19 h 306"/>
                <a:gd name="T124" fmla="*/ 0 w 501"/>
                <a:gd name="T125" fmla="*/ 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01" h="306">
                  <a:moveTo>
                    <a:pt x="0" y="0"/>
                  </a:moveTo>
                  <a:lnTo>
                    <a:pt x="13" y="9"/>
                  </a:lnTo>
                  <a:lnTo>
                    <a:pt x="25" y="13"/>
                  </a:lnTo>
                  <a:lnTo>
                    <a:pt x="37" y="18"/>
                  </a:lnTo>
                  <a:lnTo>
                    <a:pt x="49" y="23"/>
                  </a:lnTo>
                  <a:lnTo>
                    <a:pt x="62" y="44"/>
                  </a:lnTo>
                  <a:lnTo>
                    <a:pt x="78" y="66"/>
                  </a:lnTo>
                  <a:lnTo>
                    <a:pt x="95" y="88"/>
                  </a:lnTo>
                  <a:lnTo>
                    <a:pt x="114" y="111"/>
                  </a:lnTo>
                  <a:lnTo>
                    <a:pt x="136" y="132"/>
                  </a:lnTo>
                  <a:lnTo>
                    <a:pt x="160" y="154"/>
                  </a:lnTo>
                  <a:lnTo>
                    <a:pt x="185" y="174"/>
                  </a:lnTo>
                  <a:lnTo>
                    <a:pt x="212" y="194"/>
                  </a:lnTo>
                  <a:lnTo>
                    <a:pt x="239" y="212"/>
                  </a:lnTo>
                  <a:lnTo>
                    <a:pt x="269" y="229"/>
                  </a:lnTo>
                  <a:lnTo>
                    <a:pt x="284" y="236"/>
                  </a:lnTo>
                  <a:lnTo>
                    <a:pt x="300" y="243"/>
                  </a:lnTo>
                  <a:lnTo>
                    <a:pt x="315" y="249"/>
                  </a:lnTo>
                  <a:lnTo>
                    <a:pt x="331" y="255"/>
                  </a:lnTo>
                  <a:lnTo>
                    <a:pt x="348" y="260"/>
                  </a:lnTo>
                  <a:lnTo>
                    <a:pt x="363" y="263"/>
                  </a:lnTo>
                  <a:lnTo>
                    <a:pt x="380" y="267"/>
                  </a:lnTo>
                  <a:lnTo>
                    <a:pt x="396" y="271"/>
                  </a:lnTo>
                  <a:lnTo>
                    <a:pt x="413" y="272"/>
                  </a:lnTo>
                  <a:lnTo>
                    <a:pt x="430" y="273"/>
                  </a:lnTo>
                  <a:lnTo>
                    <a:pt x="447" y="274"/>
                  </a:lnTo>
                  <a:lnTo>
                    <a:pt x="464" y="273"/>
                  </a:lnTo>
                  <a:lnTo>
                    <a:pt x="474" y="279"/>
                  </a:lnTo>
                  <a:lnTo>
                    <a:pt x="483" y="286"/>
                  </a:lnTo>
                  <a:lnTo>
                    <a:pt x="491" y="293"/>
                  </a:lnTo>
                  <a:lnTo>
                    <a:pt x="501" y="299"/>
                  </a:lnTo>
                  <a:lnTo>
                    <a:pt x="481" y="303"/>
                  </a:lnTo>
                  <a:lnTo>
                    <a:pt x="459" y="304"/>
                  </a:lnTo>
                  <a:lnTo>
                    <a:pt x="439" y="305"/>
                  </a:lnTo>
                  <a:lnTo>
                    <a:pt x="418" y="306"/>
                  </a:lnTo>
                  <a:lnTo>
                    <a:pt x="397" y="305"/>
                  </a:lnTo>
                  <a:lnTo>
                    <a:pt x="376" y="304"/>
                  </a:lnTo>
                  <a:lnTo>
                    <a:pt x="356" y="301"/>
                  </a:lnTo>
                  <a:lnTo>
                    <a:pt x="336" y="298"/>
                  </a:lnTo>
                  <a:lnTo>
                    <a:pt x="315" y="294"/>
                  </a:lnTo>
                  <a:lnTo>
                    <a:pt x="295" y="290"/>
                  </a:lnTo>
                  <a:lnTo>
                    <a:pt x="276" y="284"/>
                  </a:lnTo>
                  <a:lnTo>
                    <a:pt x="257" y="276"/>
                  </a:lnTo>
                  <a:lnTo>
                    <a:pt x="238" y="269"/>
                  </a:lnTo>
                  <a:lnTo>
                    <a:pt x="220" y="261"/>
                  </a:lnTo>
                  <a:lnTo>
                    <a:pt x="201" y="253"/>
                  </a:lnTo>
                  <a:lnTo>
                    <a:pt x="185" y="243"/>
                  </a:lnTo>
                  <a:lnTo>
                    <a:pt x="167" y="232"/>
                  </a:lnTo>
                  <a:lnTo>
                    <a:pt x="151" y="222"/>
                  </a:lnTo>
                  <a:lnTo>
                    <a:pt x="135" y="210"/>
                  </a:lnTo>
                  <a:lnTo>
                    <a:pt x="120" y="198"/>
                  </a:lnTo>
                  <a:lnTo>
                    <a:pt x="105" y="185"/>
                  </a:lnTo>
                  <a:lnTo>
                    <a:pt x="92" y="170"/>
                  </a:lnTo>
                  <a:lnTo>
                    <a:pt x="79" y="156"/>
                  </a:lnTo>
                  <a:lnTo>
                    <a:pt x="66" y="141"/>
                  </a:lnTo>
                  <a:lnTo>
                    <a:pt x="55" y="125"/>
                  </a:lnTo>
                  <a:lnTo>
                    <a:pt x="44" y="110"/>
                  </a:lnTo>
                  <a:lnTo>
                    <a:pt x="35" y="92"/>
                  </a:lnTo>
                  <a:lnTo>
                    <a:pt x="25" y="75"/>
                  </a:lnTo>
                  <a:lnTo>
                    <a:pt x="18" y="57"/>
                  </a:lnTo>
                  <a:lnTo>
                    <a:pt x="11" y="38"/>
                  </a:lnTo>
                  <a:lnTo>
                    <a:pt x="5" y="1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89" name="Freeform 346">
              <a:extLst>
                <a:ext uri="{FF2B5EF4-FFF2-40B4-BE49-F238E27FC236}">
                  <a16:creationId xmlns:a16="http://schemas.microsoft.com/office/drawing/2014/main" xmlns="" id="{F36F4BCA-B02E-4066-B65B-67EC88043151}"/>
                </a:ext>
              </a:extLst>
            </p:cNvPr>
            <p:cNvSpPr>
              <a:spLocks/>
            </p:cNvSpPr>
            <p:nvPr/>
          </p:nvSpPr>
          <p:spPr bwMode="auto">
            <a:xfrm>
              <a:off x="8101336" y="3808254"/>
              <a:ext cx="200938" cy="307458"/>
            </a:xfrm>
            <a:custGeom>
              <a:avLst/>
              <a:gdLst>
                <a:gd name="T0" fmla="*/ 166 w 831"/>
                <a:gd name="T1" fmla="*/ 9 h 1269"/>
                <a:gd name="T2" fmla="*/ 220 w 831"/>
                <a:gd name="T3" fmla="*/ 0 h 1269"/>
                <a:gd name="T4" fmla="*/ 271 w 831"/>
                <a:gd name="T5" fmla="*/ 3 h 1269"/>
                <a:gd name="T6" fmla="*/ 317 w 831"/>
                <a:gd name="T7" fmla="*/ 18 h 1269"/>
                <a:gd name="T8" fmla="*/ 361 w 831"/>
                <a:gd name="T9" fmla="*/ 41 h 1269"/>
                <a:gd name="T10" fmla="*/ 402 w 831"/>
                <a:gd name="T11" fmla="*/ 74 h 1269"/>
                <a:gd name="T12" fmla="*/ 439 w 831"/>
                <a:gd name="T13" fmla="*/ 114 h 1269"/>
                <a:gd name="T14" fmla="*/ 474 w 831"/>
                <a:gd name="T15" fmla="*/ 162 h 1269"/>
                <a:gd name="T16" fmla="*/ 506 w 831"/>
                <a:gd name="T17" fmla="*/ 214 h 1269"/>
                <a:gd name="T18" fmla="*/ 536 w 831"/>
                <a:gd name="T19" fmla="*/ 271 h 1269"/>
                <a:gd name="T20" fmla="*/ 563 w 831"/>
                <a:gd name="T21" fmla="*/ 332 h 1269"/>
                <a:gd name="T22" fmla="*/ 588 w 831"/>
                <a:gd name="T23" fmla="*/ 396 h 1269"/>
                <a:gd name="T24" fmla="*/ 624 w 831"/>
                <a:gd name="T25" fmla="*/ 494 h 1269"/>
                <a:gd name="T26" fmla="*/ 666 w 831"/>
                <a:gd name="T27" fmla="*/ 622 h 1269"/>
                <a:gd name="T28" fmla="*/ 703 w 831"/>
                <a:gd name="T29" fmla="*/ 737 h 1269"/>
                <a:gd name="T30" fmla="*/ 738 w 831"/>
                <a:gd name="T31" fmla="*/ 836 h 1269"/>
                <a:gd name="T32" fmla="*/ 773 w 831"/>
                <a:gd name="T33" fmla="*/ 925 h 1269"/>
                <a:gd name="T34" fmla="*/ 801 w 831"/>
                <a:gd name="T35" fmla="*/ 1006 h 1269"/>
                <a:gd name="T36" fmla="*/ 818 w 831"/>
                <a:gd name="T37" fmla="*/ 1061 h 1269"/>
                <a:gd name="T38" fmla="*/ 826 w 831"/>
                <a:gd name="T39" fmla="*/ 1093 h 1269"/>
                <a:gd name="T40" fmla="*/ 830 w 831"/>
                <a:gd name="T41" fmla="*/ 1124 h 1269"/>
                <a:gd name="T42" fmla="*/ 831 w 831"/>
                <a:gd name="T43" fmla="*/ 1151 h 1269"/>
                <a:gd name="T44" fmla="*/ 826 w 831"/>
                <a:gd name="T45" fmla="*/ 1175 h 1269"/>
                <a:gd name="T46" fmla="*/ 818 w 831"/>
                <a:gd name="T47" fmla="*/ 1197 h 1269"/>
                <a:gd name="T48" fmla="*/ 805 w 831"/>
                <a:gd name="T49" fmla="*/ 1215 h 1269"/>
                <a:gd name="T50" fmla="*/ 785 w 831"/>
                <a:gd name="T51" fmla="*/ 1232 h 1269"/>
                <a:gd name="T52" fmla="*/ 751 w 831"/>
                <a:gd name="T53" fmla="*/ 1249 h 1269"/>
                <a:gd name="T54" fmla="*/ 709 w 831"/>
                <a:gd name="T55" fmla="*/ 1262 h 1269"/>
                <a:gd name="T56" fmla="*/ 667 w 831"/>
                <a:gd name="T57" fmla="*/ 1269 h 1269"/>
                <a:gd name="T58" fmla="*/ 628 w 831"/>
                <a:gd name="T59" fmla="*/ 1268 h 1269"/>
                <a:gd name="T60" fmla="*/ 591 w 831"/>
                <a:gd name="T61" fmla="*/ 1261 h 1269"/>
                <a:gd name="T62" fmla="*/ 554 w 831"/>
                <a:gd name="T63" fmla="*/ 1246 h 1269"/>
                <a:gd name="T64" fmla="*/ 519 w 831"/>
                <a:gd name="T65" fmla="*/ 1227 h 1269"/>
                <a:gd name="T66" fmla="*/ 485 w 831"/>
                <a:gd name="T67" fmla="*/ 1202 h 1269"/>
                <a:gd name="T68" fmla="*/ 452 w 831"/>
                <a:gd name="T69" fmla="*/ 1171 h 1269"/>
                <a:gd name="T70" fmla="*/ 420 w 831"/>
                <a:gd name="T71" fmla="*/ 1137 h 1269"/>
                <a:gd name="T72" fmla="*/ 372 w 831"/>
                <a:gd name="T73" fmla="*/ 1077 h 1269"/>
                <a:gd name="T74" fmla="*/ 308 w 831"/>
                <a:gd name="T75" fmla="*/ 986 h 1269"/>
                <a:gd name="T76" fmla="*/ 245 w 831"/>
                <a:gd name="T77" fmla="*/ 883 h 1269"/>
                <a:gd name="T78" fmla="*/ 179 w 831"/>
                <a:gd name="T79" fmla="*/ 774 h 1269"/>
                <a:gd name="T80" fmla="*/ 117 w 831"/>
                <a:gd name="T81" fmla="*/ 655 h 1269"/>
                <a:gd name="T82" fmla="*/ 77 w 831"/>
                <a:gd name="T83" fmla="*/ 563 h 1269"/>
                <a:gd name="T84" fmla="*/ 53 w 831"/>
                <a:gd name="T85" fmla="*/ 501 h 1269"/>
                <a:gd name="T86" fmla="*/ 33 w 831"/>
                <a:gd name="T87" fmla="*/ 440 h 1269"/>
                <a:gd name="T88" fmla="*/ 16 w 831"/>
                <a:gd name="T89" fmla="*/ 381 h 1269"/>
                <a:gd name="T90" fmla="*/ 6 w 831"/>
                <a:gd name="T91" fmla="*/ 322 h 1269"/>
                <a:gd name="T92" fmla="*/ 0 w 831"/>
                <a:gd name="T93" fmla="*/ 268 h 1269"/>
                <a:gd name="T94" fmla="*/ 1 w 831"/>
                <a:gd name="T95" fmla="*/ 215 h 1269"/>
                <a:gd name="T96" fmla="*/ 7 w 831"/>
                <a:gd name="T97" fmla="*/ 168 h 1269"/>
                <a:gd name="T98" fmla="*/ 21 w 831"/>
                <a:gd name="T99" fmla="*/ 124 h 1269"/>
                <a:gd name="T100" fmla="*/ 44 w 831"/>
                <a:gd name="T101" fmla="*/ 85 h 1269"/>
                <a:gd name="T102" fmla="*/ 75 w 831"/>
                <a:gd name="T103" fmla="*/ 53 h 1269"/>
                <a:gd name="T104" fmla="*/ 114 w 831"/>
                <a:gd name="T105" fmla="*/ 28 h 1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31" h="1269">
                  <a:moveTo>
                    <a:pt x="136" y="18"/>
                  </a:moveTo>
                  <a:lnTo>
                    <a:pt x="166" y="9"/>
                  </a:lnTo>
                  <a:lnTo>
                    <a:pt x="194" y="3"/>
                  </a:lnTo>
                  <a:lnTo>
                    <a:pt x="220" y="0"/>
                  </a:lnTo>
                  <a:lnTo>
                    <a:pt x="246" y="0"/>
                  </a:lnTo>
                  <a:lnTo>
                    <a:pt x="271" y="3"/>
                  </a:lnTo>
                  <a:lnTo>
                    <a:pt x="295" y="9"/>
                  </a:lnTo>
                  <a:lnTo>
                    <a:pt x="317" y="18"/>
                  </a:lnTo>
                  <a:lnTo>
                    <a:pt x="340" y="28"/>
                  </a:lnTo>
                  <a:lnTo>
                    <a:pt x="361" y="41"/>
                  </a:lnTo>
                  <a:lnTo>
                    <a:pt x="381" y="57"/>
                  </a:lnTo>
                  <a:lnTo>
                    <a:pt x="402" y="74"/>
                  </a:lnTo>
                  <a:lnTo>
                    <a:pt x="421" y="94"/>
                  </a:lnTo>
                  <a:lnTo>
                    <a:pt x="439" y="114"/>
                  </a:lnTo>
                  <a:lnTo>
                    <a:pt x="456" y="137"/>
                  </a:lnTo>
                  <a:lnTo>
                    <a:pt x="474" y="162"/>
                  </a:lnTo>
                  <a:lnTo>
                    <a:pt x="490" y="187"/>
                  </a:lnTo>
                  <a:lnTo>
                    <a:pt x="506" y="214"/>
                  </a:lnTo>
                  <a:lnTo>
                    <a:pt x="521" y="243"/>
                  </a:lnTo>
                  <a:lnTo>
                    <a:pt x="536" y="271"/>
                  </a:lnTo>
                  <a:lnTo>
                    <a:pt x="549" y="302"/>
                  </a:lnTo>
                  <a:lnTo>
                    <a:pt x="563" y="332"/>
                  </a:lnTo>
                  <a:lnTo>
                    <a:pt x="577" y="364"/>
                  </a:lnTo>
                  <a:lnTo>
                    <a:pt x="588" y="396"/>
                  </a:lnTo>
                  <a:lnTo>
                    <a:pt x="602" y="428"/>
                  </a:lnTo>
                  <a:lnTo>
                    <a:pt x="624" y="494"/>
                  </a:lnTo>
                  <a:lnTo>
                    <a:pt x="646" y="558"/>
                  </a:lnTo>
                  <a:lnTo>
                    <a:pt x="666" y="622"/>
                  </a:lnTo>
                  <a:lnTo>
                    <a:pt x="686" y="684"/>
                  </a:lnTo>
                  <a:lnTo>
                    <a:pt x="703" y="737"/>
                  </a:lnTo>
                  <a:lnTo>
                    <a:pt x="720" y="787"/>
                  </a:lnTo>
                  <a:lnTo>
                    <a:pt x="738" y="836"/>
                  </a:lnTo>
                  <a:lnTo>
                    <a:pt x="756" y="881"/>
                  </a:lnTo>
                  <a:lnTo>
                    <a:pt x="773" y="925"/>
                  </a:lnTo>
                  <a:lnTo>
                    <a:pt x="788" y="966"/>
                  </a:lnTo>
                  <a:lnTo>
                    <a:pt x="801" y="1006"/>
                  </a:lnTo>
                  <a:lnTo>
                    <a:pt x="813" y="1043"/>
                  </a:lnTo>
                  <a:lnTo>
                    <a:pt x="818" y="1061"/>
                  </a:lnTo>
                  <a:lnTo>
                    <a:pt x="823" y="1077"/>
                  </a:lnTo>
                  <a:lnTo>
                    <a:pt x="826" y="1093"/>
                  </a:lnTo>
                  <a:lnTo>
                    <a:pt x="829" y="1108"/>
                  </a:lnTo>
                  <a:lnTo>
                    <a:pt x="830" y="1124"/>
                  </a:lnTo>
                  <a:lnTo>
                    <a:pt x="831" y="1137"/>
                  </a:lnTo>
                  <a:lnTo>
                    <a:pt x="831" y="1151"/>
                  </a:lnTo>
                  <a:lnTo>
                    <a:pt x="829" y="1163"/>
                  </a:lnTo>
                  <a:lnTo>
                    <a:pt x="826" y="1175"/>
                  </a:lnTo>
                  <a:lnTo>
                    <a:pt x="823" y="1187"/>
                  </a:lnTo>
                  <a:lnTo>
                    <a:pt x="818" y="1197"/>
                  </a:lnTo>
                  <a:lnTo>
                    <a:pt x="812" y="1207"/>
                  </a:lnTo>
                  <a:lnTo>
                    <a:pt x="805" y="1215"/>
                  </a:lnTo>
                  <a:lnTo>
                    <a:pt x="795" y="1224"/>
                  </a:lnTo>
                  <a:lnTo>
                    <a:pt x="785" y="1232"/>
                  </a:lnTo>
                  <a:lnTo>
                    <a:pt x="773" y="1238"/>
                  </a:lnTo>
                  <a:lnTo>
                    <a:pt x="751" y="1249"/>
                  </a:lnTo>
                  <a:lnTo>
                    <a:pt x="730" y="1256"/>
                  </a:lnTo>
                  <a:lnTo>
                    <a:pt x="709" y="1262"/>
                  </a:lnTo>
                  <a:lnTo>
                    <a:pt x="687" y="1267"/>
                  </a:lnTo>
                  <a:lnTo>
                    <a:pt x="667" y="1269"/>
                  </a:lnTo>
                  <a:lnTo>
                    <a:pt x="648" y="1269"/>
                  </a:lnTo>
                  <a:lnTo>
                    <a:pt x="628" y="1268"/>
                  </a:lnTo>
                  <a:lnTo>
                    <a:pt x="609" y="1265"/>
                  </a:lnTo>
                  <a:lnTo>
                    <a:pt x="591" y="1261"/>
                  </a:lnTo>
                  <a:lnTo>
                    <a:pt x="572" y="1255"/>
                  </a:lnTo>
                  <a:lnTo>
                    <a:pt x="554" y="1246"/>
                  </a:lnTo>
                  <a:lnTo>
                    <a:pt x="536" y="1238"/>
                  </a:lnTo>
                  <a:lnTo>
                    <a:pt x="519" y="1227"/>
                  </a:lnTo>
                  <a:lnTo>
                    <a:pt x="502" y="1215"/>
                  </a:lnTo>
                  <a:lnTo>
                    <a:pt x="485" y="1202"/>
                  </a:lnTo>
                  <a:lnTo>
                    <a:pt x="468" y="1188"/>
                  </a:lnTo>
                  <a:lnTo>
                    <a:pt x="452" y="1171"/>
                  </a:lnTo>
                  <a:lnTo>
                    <a:pt x="435" y="1155"/>
                  </a:lnTo>
                  <a:lnTo>
                    <a:pt x="420" y="1137"/>
                  </a:lnTo>
                  <a:lnTo>
                    <a:pt x="403" y="1118"/>
                  </a:lnTo>
                  <a:lnTo>
                    <a:pt x="372" y="1077"/>
                  </a:lnTo>
                  <a:lnTo>
                    <a:pt x="340" y="1033"/>
                  </a:lnTo>
                  <a:lnTo>
                    <a:pt x="308" y="986"/>
                  </a:lnTo>
                  <a:lnTo>
                    <a:pt x="277" y="936"/>
                  </a:lnTo>
                  <a:lnTo>
                    <a:pt x="245" y="883"/>
                  </a:lnTo>
                  <a:lnTo>
                    <a:pt x="211" y="830"/>
                  </a:lnTo>
                  <a:lnTo>
                    <a:pt x="179" y="774"/>
                  </a:lnTo>
                  <a:lnTo>
                    <a:pt x="147" y="715"/>
                  </a:lnTo>
                  <a:lnTo>
                    <a:pt x="117" y="655"/>
                  </a:lnTo>
                  <a:lnTo>
                    <a:pt x="89" y="594"/>
                  </a:lnTo>
                  <a:lnTo>
                    <a:pt x="77" y="563"/>
                  </a:lnTo>
                  <a:lnTo>
                    <a:pt x="64" y="532"/>
                  </a:lnTo>
                  <a:lnTo>
                    <a:pt x="53" y="501"/>
                  </a:lnTo>
                  <a:lnTo>
                    <a:pt x="43" y="470"/>
                  </a:lnTo>
                  <a:lnTo>
                    <a:pt x="33" y="440"/>
                  </a:lnTo>
                  <a:lnTo>
                    <a:pt x="23" y="410"/>
                  </a:lnTo>
                  <a:lnTo>
                    <a:pt x="16" y="381"/>
                  </a:lnTo>
                  <a:lnTo>
                    <a:pt x="10" y="351"/>
                  </a:lnTo>
                  <a:lnTo>
                    <a:pt x="6" y="322"/>
                  </a:lnTo>
                  <a:lnTo>
                    <a:pt x="2" y="295"/>
                  </a:lnTo>
                  <a:lnTo>
                    <a:pt x="0" y="268"/>
                  </a:lnTo>
                  <a:lnTo>
                    <a:pt x="0" y="240"/>
                  </a:lnTo>
                  <a:lnTo>
                    <a:pt x="1" y="215"/>
                  </a:lnTo>
                  <a:lnTo>
                    <a:pt x="3" y="190"/>
                  </a:lnTo>
                  <a:lnTo>
                    <a:pt x="7" y="168"/>
                  </a:lnTo>
                  <a:lnTo>
                    <a:pt x="14" y="145"/>
                  </a:lnTo>
                  <a:lnTo>
                    <a:pt x="21" y="124"/>
                  </a:lnTo>
                  <a:lnTo>
                    <a:pt x="32" y="104"/>
                  </a:lnTo>
                  <a:lnTo>
                    <a:pt x="44" y="85"/>
                  </a:lnTo>
                  <a:lnTo>
                    <a:pt x="58" y="69"/>
                  </a:lnTo>
                  <a:lnTo>
                    <a:pt x="75" y="53"/>
                  </a:lnTo>
                  <a:lnTo>
                    <a:pt x="92" y="40"/>
                  </a:lnTo>
                  <a:lnTo>
                    <a:pt x="114" y="28"/>
                  </a:lnTo>
                  <a:lnTo>
                    <a:pt x="136" y="18"/>
                  </a:lnTo>
                  <a:close/>
                </a:path>
              </a:pathLst>
            </a:custGeom>
            <a:solidFill>
              <a:srgbClr val="4276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90" name="Freeform 347">
              <a:extLst>
                <a:ext uri="{FF2B5EF4-FFF2-40B4-BE49-F238E27FC236}">
                  <a16:creationId xmlns:a16="http://schemas.microsoft.com/office/drawing/2014/main" xmlns="" id="{09BC81DB-99D0-4DF5-8F7E-472E0F670F83}"/>
                </a:ext>
              </a:extLst>
            </p:cNvPr>
            <p:cNvSpPr>
              <a:spLocks/>
            </p:cNvSpPr>
            <p:nvPr/>
          </p:nvSpPr>
          <p:spPr bwMode="auto">
            <a:xfrm>
              <a:off x="8411216" y="3811885"/>
              <a:ext cx="102889" cy="127099"/>
            </a:xfrm>
            <a:custGeom>
              <a:avLst/>
              <a:gdLst>
                <a:gd name="T0" fmla="*/ 238 w 427"/>
                <a:gd name="T1" fmla="*/ 489 h 525"/>
                <a:gd name="T2" fmla="*/ 278 w 427"/>
                <a:gd name="T3" fmla="*/ 468 h 525"/>
                <a:gd name="T4" fmla="*/ 313 w 427"/>
                <a:gd name="T5" fmla="*/ 442 h 525"/>
                <a:gd name="T6" fmla="*/ 343 w 427"/>
                <a:gd name="T7" fmla="*/ 410 h 525"/>
                <a:gd name="T8" fmla="*/ 368 w 427"/>
                <a:gd name="T9" fmla="*/ 368 h 525"/>
                <a:gd name="T10" fmla="*/ 382 w 427"/>
                <a:gd name="T11" fmla="*/ 333 h 525"/>
                <a:gd name="T12" fmla="*/ 383 w 427"/>
                <a:gd name="T13" fmla="*/ 314 h 525"/>
                <a:gd name="T14" fmla="*/ 378 w 427"/>
                <a:gd name="T15" fmla="*/ 296 h 525"/>
                <a:gd name="T16" fmla="*/ 365 w 427"/>
                <a:gd name="T17" fmla="*/ 279 h 525"/>
                <a:gd name="T18" fmla="*/ 362 w 427"/>
                <a:gd name="T19" fmla="*/ 258 h 525"/>
                <a:gd name="T20" fmla="*/ 391 w 427"/>
                <a:gd name="T21" fmla="*/ 230 h 525"/>
                <a:gd name="T22" fmla="*/ 414 w 427"/>
                <a:gd name="T23" fmla="*/ 199 h 525"/>
                <a:gd name="T24" fmla="*/ 426 w 427"/>
                <a:gd name="T25" fmla="*/ 168 h 525"/>
                <a:gd name="T26" fmla="*/ 426 w 427"/>
                <a:gd name="T27" fmla="*/ 139 h 525"/>
                <a:gd name="T28" fmla="*/ 412 w 427"/>
                <a:gd name="T29" fmla="*/ 112 h 525"/>
                <a:gd name="T30" fmla="*/ 402 w 427"/>
                <a:gd name="T31" fmla="*/ 113 h 525"/>
                <a:gd name="T32" fmla="*/ 372 w 427"/>
                <a:gd name="T33" fmla="*/ 142 h 525"/>
                <a:gd name="T34" fmla="*/ 324 w 427"/>
                <a:gd name="T35" fmla="*/ 187 h 525"/>
                <a:gd name="T36" fmla="*/ 287 w 427"/>
                <a:gd name="T37" fmla="*/ 214 h 525"/>
                <a:gd name="T38" fmla="*/ 345 w 427"/>
                <a:gd name="T39" fmla="*/ 142 h 525"/>
                <a:gd name="T40" fmla="*/ 390 w 427"/>
                <a:gd name="T41" fmla="*/ 61 h 525"/>
                <a:gd name="T42" fmla="*/ 402 w 427"/>
                <a:gd name="T43" fmla="*/ 29 h 525"/>
                <a:gd name="T44" fmla="*/ 403 w 427"/>
                <a:gd name="T45" fmla="*/ 6 h 525"/>
                <a:gd name="T46" fmla="*/ 391 w 427"/>
                <a:gd name="T47" fmla="*/ 0 h 525"/>
                <a:gd name="T48" fmla="*/ 362 w 427"/>
                <a:gd name="T49" fmla="*/ 12 h 525"/>
                <a:gd name="T50" fmla="*/ 314 w 427"/>
                <a:gd name="T51" fmla="*/ 50 h 525"/>
                <a:gd name="T52" fmla="*/ 245 w 427"/>
                <a:gd name="T53" fmla="*/ 115 h 525"/>
                <a:gd name="T54" fmla="*/ 194 w 427"/>
                <a:gd name="T55" fmla="*/ 161 h 525"/>
                <a:gd name="T56" fmla="*/ 208 w 427"/>
                <a:gd name="T57" fmla="*/ 112 h 525"/>
                <a:gd name="T58" fmla="*/ 208 w 427"/>
                <a:gd name="T59" fmla="*/ 77 h 525"/>
                <a:gd name="T60" fmla="*/ 202 w 427"/>
                <a:gd name="T61" fmla="*/ 63 h 525"/>
                <a:gd name="T62" fmla="*/ 192 w 427"/>
                <a:gd name="T63" fmla="*/ 55 h 525"/>
                <a:gd name="T64" fmla="*/ 176 w 427"/>
                <a:gd name="T65" fmla="*/ 56 h 525"/>
                <a:gd name="T66" fmla="*/ 154 w 427"/>
                <a:gd name="T67" fmla="*/ 68 h 525"/>
                <a:gd name="T68" fmla="*/ 126 w 427"/>
                <a:gd name="T69" fmla="*/ 92 h 525"/>
                <a:gd name="T70" fmla="*/ 66 w 427"/>
                <a:gd name="T71" fmla="*/ 163 h 525"/>
                <a:gd name="T72" fmla="*/ 35 w 427"/>
                <a:gd name="T73" fmla="*/ 217 h 525"/>
                <a:gd name="T74" fmla="*/ 13 w 427"/>
                <a:gd name="T75" fmla="*/ 270 h 525"/>
                <a:gd name="T76" fmla="*/ 2 w 427"/>
                <a:gd name="T77" fmla="*/ 324 h 525"/>
                <a:gd name="T78" fmla="*/ 0 w 427"/>
                <a:gd name="T79" fmla="*/ 374 h 525"/>
                <a:gd name="T80" fmla="*/ 7 w 427"/>
                <a:gd name="T81" fmla="*/ 420 h 525"/>
                <a:gd name="T82" fmla="*/ 23 w 427"/>
                <a:gd name="T83" fmla="*/ 460 h 525"/>
                <a:gd name="T84" fmla="*/ 45 w 427"/>
                <a:gd name="T85" fmla="*/ 492 h 525"/>
                <a:gd name="T86" fmla="*/ 75 w 427"/>
                <a:gd name="T87" fmla="*/ 513 h 525"/>
                <a:gd name="T88" fmla="*/ 112 w 427"/>
                <a:gd name="T89" fmla="*/ 524 h 525"/>
                <a:gd name="T90" fmla="*/ 155 w 427"/>
                <a:gd name="T91" fmla="*/ 521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27" h="525">
                  <a:moveTo>
                    <a:pt x="170" y="518"/>
                  </a:moveTo>
                  <a:lnTo>
                    <a:pt x="206" y="504"/>
                  </a:lnTo>
                  <a:lnTo>
                    <a:pt x="238" y="489"/>
                  </a:lnTo>
                  <a:lnTo>
                    <a:pt x="252" y="482"/>
                  </a:lnTo>
                  <a:lnTo>
                    <a:pt x="265" y="475"/>
                  </a:lnTo>
                  <a:lnTo>
                    <a:pt x="278" y="468"/>
                  </a:lnTo>
                  <a:lnTo>
                    <a:pt x="291" y="460"/>
                  </a:lnTo>
                  <a:lnTo>
                    <a:pt x="302" y="451"/>
                  </a:lnTo>
                  <a:lnTo>
                    <a:pt x="313" y="442"/>
                  </a:lnTo>
                  <a:lnTo>
                    <a:pt x="324" y="432"/>
                  </a:lnTo>
                  <a:lnTo>
                    <a:pt x="333" y="421"/>
                  </a:lnTo>
                  <a:lnTo>
                    <a:pt x="343" y="410"/>
                  </a:lnTo>
                  <a:lnTo>
                    <a:pt x="351" y="396"/>
                  </a:lnTo>
                  <a:lnTo>
                    <a:pt x="360" y="382"/>
                  </a:lnTo>
                  <a:lnTo>
                    <a:pt x="368" y="368"/>
                  </a:lnTo>
                  <a:lnTo>
                    <a:pt x="375" y="354"/>
                  </a:lnTo>
                  <a:lnTo>
                    <a:pt x="379" y="341"/>
                  </a:lnTo>
                  <a:lnTo>
                    <a:pt x="382" y="333"/>
                  </a:lnTo>
                  <a:lnTo>
                    <a:pt x="383" y="327"/>
                  </a:lnTo>
                  <a:lnTo>
                    <a:pt x="383" y="320"/>
                  </a:lnTo>
                  <a:lnTo>
                    <a:pt x="383" y="314"/>
                  </a:lnTo>
                  <a:lnTo>
                    <a:pt x="383" y="308"/>
                  </a:lnTo>
                  <a:lnTo>
                    <a:pt x="382" y="302"/>
                  </a:lnTo>
                  <a:lnTo>
                    <a:pt x="378" y="296"/>
                  </a:lnTo>
                  <a:lnTo>
                    <a:pt x="375" y="291"/>
                  </a:lnTo>
                  <a:lnTo>
                    <a:pt x="371" y="285"/>
                  </a:lnTo>
                  <a:lnTo>
                    <a:pt x="365" y="279"/>
                  </a:lnTo>
                  <a:lnTo>
                    <a:pt x="358" y="273"/>
                  </a:lnTo>
                  <a:lnTo>
                    <a:pt x="350" y="268"/>
                  </a:lnTo>
                  <a:lnTo>
                    <a:pt x="362" y="258"/>
                  </a:lnTo>
                  <a:lnTo>
                    <a:pt x="372" y="249"/>
                  </a:lnTo>
                  <a:lnTo>
                    <a:pt x="382" y="239"/>
                  </a:lnTo>
                  <a:lnTo>
                    <a:pt x="391" y="230"/>
                  </a:lnTo>
                  <a:lnTo>
                    <a:pt x="400" y="219"/>
                  </a:lnTo>
                  <a:lnTo>
                    <a:pt x="407" y="210"/>
                  </a:lnTo>
                  <a:lnTo>
                    <a:pt x="414" y="199"/>
                  </a:lnTo>
                  <a:lnTo>
                    <a:pt x="419" y="188"/>
                  </a:lnTo>
                  <a:lnTo>
                    <a:pt x="424" y="179"/>
                  </a:lnTo>
                  <a:lnTo>
                    <a:pt x="426" y="168"/>
                  </a:lnTo>
                  <a:lnTo>
                    <a:pt x="427" y="158"/>
                  </a:lnTo>
                  <a:lnTo>
                    <a:pt x="427" y="149"/>
                  </a:lnTo>
                  <a:lnTo>
                    <a:pt x="426" y="139"/>
                  </a:lnTo>
                  <a:lnTo>
                    <a:pt x="424" y="130"/>
                  </a:lnTo>
                  <a:lnTo>
                    <a:pt x="419" y="120"/>
                  </a:lnTo>
                  <a:lnTo>
                    <a:pt x="412" y="112"/>
                  </a:lnTo>
                  <a:lnTo>
                    <a:pt x="409" y="111"/>
                  </a:lnTo>
                  <a:lnTo>
                    <a:pt x="406" y="111"/>
                  </a:lnTo>
                  <a:lnTo>
                    <a:pt x="402" y="113"/>
                  </a:lnTo>
                  <a:lnTo>
                    <a:pt x="397" y="117"/>
                  </a:lnTo>
                  <a:lnTo>
                    <a:pt x="387" y="127"/>
                  </a:lnTo>
                  <a:lnTo>
                    <a:pt x="372" y="142"/>
                  </a:lnTo>
                  <a:lnTo>
                    <a:pt x="355" y="160"/>
                  </a:lnTo>
                  <a:lnTo>
                    <a:pt x="335" y="177"/>
                  </a:lnTo>
                  <a:lnTo>
                    <a:pt x="324" y="187"/>
                  </a:lnTo>
                  <a:lnTo>
                    <a:pt x="313" y="196"/>
                  </a:lnTo>
                  <a:lnTo>
                    <a:pt x="300" y="206"/>
                  </a:lnTo>
                  <a:lnTo>
                    <a:pt x="287" y="214"/>
                  </a:lnTo>
                  <a:lnTo>
                    <a:pt x="306" y="193"/>
                  </a:lnTo>
                  <a:lnTo>
                    <a:pt x="326" y="169"/>
                  </a:lnTo>
                  <a:lnTo>
                    <a:pt x="345" y="142"/>
                  </a:lnTo>
                  <a:lnTo>
                    <a:pt x="363" y="114"/>
                  </a:lnTo>
                  <a:lnTo>
                    <a:pt x="378" y="87"/>
                  </a:lnTo>
                  <a:lnTo>
                    <a:pt x="390" y="61"/>
                  </a:lnTo>
                  <a:lnTo>
                    <a:pt x="396" y="49"/>
                  </a:lnTo>
                  <a:lnTo>
                    <a:pt x="400" y="38"/>
                  </a:lnTo>
                  <a:lnTo>
                    <a:pt x="402" y="29"/>
                  </a:lnTo>
                  <a:lnTo>
                    <a:pt x="404" y="19"/>
                  </a:lnTo>
                  <a:lnTo>
                    <a:pt x="404" y="12"/>
                  </a:lnTo>
                  <a:lnTo>
                    <a:pt x="403" y="6"/>
                  </a:lnTo>
                  <a:lnTo>
                    <a:pt x="401" y="2"/>
                  </a:lnTo>
                  <a:lnTo>
                    <a:pt x="396" y="0"/>
                  </a:lnTo>
                  <a:lnTo>
                    <a:pt x="391" y="0"/>
                  </a:lnTo>
                  <a:lnTo>
                    <a:pt x="383" y="1"/>
                  </a:lnTo>
                  <a:lnTo>
                    <a:pt x="374" y="6"/>
                  </a:lnTo>
                  <a:lnTo>
                    <a:pt x="362" y="12"/>
                  </a:lnTo>
                  <a:lnTo>
                    <a:pt x="349" y="21"/>
                  </a:lnTo>
                  <a:lnTo>
                    <a:pt x="332" y="35"/>
                  </a:lnTo>
                  <a:lnTo>
                    <a:pt x="314" y="50"/>
                  </a:lnTo>
                  <a:lnTo>
                    <a:pt x="294" y="68"/>
                  </a:lnTo>
                  <a:lnTo>
                    <a:pt x="271" y="89"/>
                  </a:lnTo>
                  <a:lnTo>
                    <a:pt x="245" y="115"/>
                  </a:lnTo>
                  <a:lnTo>
                    <a:pt x="217" y="144"/>
                  </a:lnTo>
                  <a:lnTo>
                    <a:pt x="186" y="176"/>
                  </a:lnTo>
                  <a:lnTo>
                    <a:pt x="194" y="161"/>
                  </a:lnTo>
                  <a:lnTo>
                    <a:pt x="200" y="145"/>
                  </a:lnTo>
                  <a:lnTo>
                    <a:pt x="205" y="129"/>
                  </a:lnTo>
                  <a:lnTo>
                    <a:pt x="208" y="112"/>
                  </a:lnTo>
                  <a:lnTo>
                    <a:pt x="209" y="98"/>
                  </a:lnTo>
                  <a:lnTo>
                    <a:pt x="209" y="83"/>
                  </a:lnTo>
                  <a:lnTo>
                    <a:pt x="208" y="77"/>
                  </a:lnTo>
                  <a:lnTo>
                    <a:pt x="207" y="71"/>
                  </a:lnTo>
                  <a:lnTo>
                    <a:pt x="205" y="67"/>
                  </a:lnTo>
                  <a:lnTo>
                    <a:pt x="202" y="63"/>
                  </a:lnTo>
                  <a:lnTo>
                    <a:pt x="200" y="60"/>
                  </a:lnTo>
                  <a:lnTo>
                    <a:pt x="196" y="57"/>
                  </a:lnTo>
                  <a:lnTo>
                    <a:pt x="192" y="55"/>
                  </a:lnTo>
                  <a:lnTo>
                    <a:pt x="187" y="55"/>
                  </a:lnTo>
                  <a:lnTo>
                    <a:pt x="182" y="55"/>
                  </a:lnTo>
                  <a:lnTo>
                    <a:pt x="176" y="56"/>
                  </a:lnTo>
                  <a:lnTo>
                    <a:pt x="169" y="58"/>
                  </a:lnTo>
                  <a:lnTo>
                    <a:pt x="162" y="63"/>
                  </a:lnTo>
                  <a:lnTo>
                    <a:pt x="154" y="68"/>
                  </a:lnTo>
                  <a:lnTo>
                    <a:pt x="145" y="74"/>
                  </a:lnTo>
                  <a:lnTo>
                    <a:pt x="136" y="82"/>
                  </a:lnTo>
                  <a:lnTo>
                    <a:pt x="126" y="92"/>
                  </a:lnTo>
                  <a:lnTo>
                    <a:pt x="104" y="115"/>
                  </a:lnTo>
                  <a:lnTo>
                    <a:pt x="79" y="146"/>
                  </a:lnTo>
                  <a:lnTo>
                    <a:pt x="66" y="163"/>
                  </a:lnTo>
                  <a:lnTo>
                    <a:pt x="54" y="181"/>
                  </a:lnTo>
                  <a:lnTo>
                    <a:pt x="43" y="199"/>
                  </a:lnTo>
                  <a:lnTo>
                    <a:pt x="35" y="217"/>
                  </a:lnTo>
                  <a:lnTo>
                    <a:pt x="26" y="235"/>
                  </a:lnTo>
                  <a:lnTo>
                    <a:pt x="19" y="252"/>
                  </a:lnTo>
                  <a:lnTo>
                    <a:pt x="13" y="270"/>
                  </a:lnTo>
                  <a:lnTo>
                    <a:pt x="8" y="288"/>
                  </a:lnTo>
                  <a:lnTo>
                    <a:pt x="5" y="306"/>
                  </a:lnTo>
                  <a:lnTo>
                    <a:pt x="2" y="324"/>
                  </a:lnTo>
                  <a:lnTo>
                    <a:pt x="0" y="341"/>
                  </a:lnTo>
                  <a:lnTo>
                    <a:pt x="0" y="357"/>
                  </a:lnTo>
                  <a:lnTo>
                    <a:pt x="0" y="374"/>
                  </a:lnTo>
                  <a:lnTo>
                    <a:pt x="1" y="391"/>
                  </a:lnTo>
                  <a:lnTo>
                    <a:pt x="4" y="405"/>
                  </a:lnTo>
                  <a:lnTo>
                    <a:pt x="7" y="420"/>
                  </a:lnTo>
                  <a:lnTo>
                    <a:pt x="11" y="435"/>
                  </a:lnTo>
                  <a:lnTo>
                    <a:pt x="17" y="448"/>
                  </a:lnTo>
                  <a:lnTo>
                    <a:pt x="23" y="460"/>
                  </a:lnTo>
                  <a:lnTo>
                    <a:pt x="29" y="471"/>
                  </a:lnTo>
                  <a:lnTo>
                    <a:pt x="37" y="482"/>
                  </a:lnTo>
                  <a:lnTo>
                    <a:pt x="45" y="492"/>
                  </a:lnTo>
                  <a:lnTo>
                    <a:pt x="55" y="500"/>
                  </a:lnTo>
                  <a:lnTo>
                    <a:pt x="64" y="507"/>
                  </a:lnTo>
                  <a:lnTo>
                    <a:pt x="75" y="513"/>
                  </a:lnTo>
                  <a:lnTo>
                    <a:pt x="87" y="518"/>
                  </a:lnTo>
                  <a:lnTo>
                    <a:pt x="99" y="521"/>
                  </a:lnTo>
                  <a:lnTo>
                    <a:pt x="112" y="524"/>
                  </a:lnTo>
                  <a:lnTo>
                    <a:pt x="126" y="525"/>
                  </a:lnTo>
                  <a:lnTo>
                    <a:pt x="140" y="524"/>
                  </a:lnTo>
                  <a:lnTo>
                    <a:pt x="155" y="521"/>
                  </a:lnTo>
                  <a:lnTo>
                    <a:pt x="170" y="518"/>
                  </a:lnTo>
                  <a:close/>
                </a:path>
              </a:pathLst>
            </a:custGeom>
            <a:solidFill>
              <a:srgbClr val="FFE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91" name="Freeform 348">
              <a:extLst>
                <a:ext uri="{FF2B5EF4-FFF2-40B4-BE49-F238E27FC236}">
                  <a16:creationId xmlns:a16="http://schemas.microsoft.com/office/drawing/2014/main" xmlns="" id="{7769F75E-CF00-4076-842D-7338C139A6F4}"/>
                </a:ext>
              </a:extLst>
            </p:cNvPr>
            <p:cNvSpPr>
              <a:spLocks/>
            </p:cNvSpPr>
            <p:nvPr/>
          </p:nvSpPr>
          <p:spPr bwMode="auto">
            <a:xfrm>
              <a:off x="8389427" y="3884514"/>
              <a:ext cx="77470" cy="76259"/>
            </a:xfrm>
            <a:custGeom>
              <a:avLst/>
              <a:gdLst>
                <a:gd name="T0" fmla="*/ 275 w 322"/>
                <a:gd name="T1" fmla="*/ 319 h 319"/>
                <a:gd name="T2" fmla="*/ 287 w 322"/>
                <a:gd name="T3" fmla="*/ 298 h 319"/>
                <a:gd name="T4" fmla="*/ 298 w 322"/>
                <a:gd name="T5" fmla="*/ 276 h 319"/>
                <a:gd name="T6" fmla="*/ 310 w 322"/>
                <a:gd name="T7" fmla="*/ 254 h 319"/>
                <a:gd name="T8" fmla="*/ 322 w 322"/>
                <a:gd name="T9" fmla="*/ 231 h 319"/>
                <a:gd name="T10" fmla="*/ 304 w 322"/>
                <a:gd name="T11" fmla="*/ 224 h 319"/>
                <a:gd name="T12" fmla="*/ 287 w 322"/>
                <a:gd name="T13" fmla="*/ 216 h 319"/>
                <a:gd name="T14" fmla="*/ 267 w 322"/>
                <a:gd name="T15" fmla="*/ 206 h 319"/>
                <a:gd name="T16" fmla="*/ 250 w 322"/>
                <a:gd name="T17" fmla="*/ 195 h 319"/>
                <a:gd name="T18" fmla="*/ 231 w 322"/>
                <a:gd name="T19" fmla="*/ 183 h 319"/>
                <a:gd name="T20" fmla="*/ 213 w 322"/>
                <a:gd name="T21" fmla="*/ 171 h 319"/>
                <a:gd name="T22" fmla="*/ 194 w 322"/>
                <a:gd name="T23" fmla="*/ 158 h 319"/>
                <a:gd name="T24" fmla="*/ 177 w 322"/>
                <a:gd name="T25" fmla="*/ 144 h 319"/>
                <a:gd name="T26" fmla="*/ 160 w 322"/>
                <a:gd name="T27" fmla="*/ 129 h 319"/>
                <a:gd name="T28" fmla="*/ 144 w 322"/>
                <a:gd name="T29" fmla="*/ 112 h 319"/>
                <a:gd name="T30" fmla="*/ 128 w 322"/>
                <a:gd name="T31" fmla="*/ 95 h 319"/>
                <a:gd name="T32" fmla="*/ 115 w 322"/>
                <a:gd name="T33" fmla="*/ 77 h 319"/>
                <a:gd name="T34" fmla="*/ 102 w 322"/>
                <a:gd name="T35" fmla="*/ 60 h 319"/>
                <a:gd name="T36" fmla="*/ 91 w 322"/>
                <a:gd name="T37" fmla="*/ 41 h 319"/>
                <a:gd name="T38" fmla="*/ 82 w 322"/>
                <a:gd name="T39" fmla="*/ 20 h 319"/>
                <a:gd name="T40" fmla="*/ 75 w 322"/>
                <a:gd name="T41" fmla="*/ 0 h 319"/>
                <a:gd name="T42" fmla="*/ 63 w 322"/>
                <a:gd name="T43" fmla="*/ 11 h 319"/>
                <a:gd name="T44" fmla="*/ 53 w 322"/>
                <a:gd name="T45" fmla="*/ 21 h 319"/>
                <a:gd name="T46" fmla="*/ 43 w 322"/>
                <a:gd name="T47" fmla="*/ 32 h 319"/>
                <a:gd name="T48" fmla="*/ 33 w 322"/>
                <a:gd name="T49" fmla="*/ 43 h 319"/>
                <a:gd name="T50" fmla="*/ 25 w 322"/>
                <a:gd name="T51" fmla="*/ 51 h 319"/>
                <a:gd name="T52" fmla="*/ 18 w 322"/>
                <a:gd name="T53" fmla="*/ 61 h 319"/>
                <a:gd name="T54" fmla="*/ 8 w 322"/>
                <a:gd name="T55" fmla="*/ 70 h 319"/>
                <a:gd name="T56" fmla="*/ 0 w 322"/>
                <a:gd name="T57" fmla="*/ 80 h 319"/>
                <a:gd name="T58" fmla="*/ 11 w 322"/>
                <a:gd name="T59" fmla="*/ 100 h 319"/>
                <a:gd name="T60" fmla="*/ 22 w 322"/>
                <a:gd name="T61" fmla="*/ 119 h 319"/>
                <a:gd name="T62" fmla="*/ 37 w 322"/>
                <a:gd name="T63" fmla="*/ 137 h 319"/>
                <a:gd name="T64" fmla="*/ 52 w 322"/>
                <a:gd name="T65" fmla="*/ 156 h 319"/>
                <a:gd name="T66" fmla="*/ 68 w 322"/>
                <a:gd name="T67" fmla="*/ 173 h 319"/>
                <a:gd name="T68" fmla="*/ 84 w 322"/>
                <a:gd name="T69" fmla="*/ 189 h 319"/>
                <a:gd name="T70" fmla="*/ 102 w 322"/>
                <a:gd name="T71" fmla="*/ 206 h 319"/>
                <a:gd name="T72" fmla="*/ 120 w 322"/>
                <a:gd name="T73" fmla="*/ 221 h 319"/>
                <a:gd name="T74" fmla="*/ 139 w 322"/>
                <a:gd name="T75" fmla="*/ 237 h 319"/>
                <a:gd name="T76" fmla="*/ 158 w 322"/>
                <a:gd name="T77" fmla="*/ 251 h 319"/>
                <a:gd name="T78" fmla="*/ 177 w 322"/>
                <a:gd name="T79" fmla="*/ 264 h 319"/>
                <a:gd name="T80" fmla="*/ 197 w 322"/>
                <a:gd name="T81" fmla="*/ 277 h 319"/>
                <a:gd name="T82" fmla="*/ 216 w 322"/>
                <a:gd name="T83" fmla="*/ 289 h 319"/>
                <a:gd name="T84" fmla="*/ 237 w 322"/>
                <a:gd name="T85" fmla="*/ 300 h 319"/>
                <a:gd name="T86" fmla="*/ 256 w 322"/>
                <a:gd name="T87" fmla="*/ 310 h 319"/>
                <a:gd name="T88" fmla="*/ 275 w 322"/>
                <a:gd name="T89" fmla="*/ 319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2" h="319">
                  <a:moveTo>
                    <a:pt x="275" y="319"/>
                  </a:moveTo>
                  <a:lnTo>
                    <a:pt x="287" y="298"/>
                  </a:lnTo>
                  <a:lnTo>
                    <a:pt x="298" y="276"/>
                  </a:lnTo>
                  <a:lnTo>
                    <a:pt x="310" y="254"/>
                  </a:lnTo>
                  <a:lnTo>
                    <a:pt x="322" y="231"/>
                  </a:lnTo>
                  <a:lnTo>
                    <a:pt x="304" y="224"/>
                  </a:lnTo>
                  <a:lnTo>
                    <a:pt x="287" y="216"/>
                  </a:lnTo>
                  <a:lnTo>
                    <a:pt x="267" y="206"/>
                  </a:lnTo>
                  <a:lnTo>
                    <a:pt x="250" y="195"/>
                  </a:lnTo>
                  <a:lnTo>
                    <a:pt x="231" y="183"/>
                  </a:lnTo>
                  <a:lnTo>
                    <a:pt x="213" y="171"/>
                  </a:lnTo>
                  <a:lnTo>
                    <a:pt x="194" y="158"/>
                  </a:lnTo>
                  <a:lnTo>
                    <a:pt x="177" y="144"/>
                  </a:lnTo>
                  <a:lnTo>
                    <a:pt x="160" y="129"/>
                  </a:lnTo>
                  <a:lnTo>
                    <a:pt x="144" y="112"/>
                  </a:lnTo>
                  <a:lnTo>
                    <a:pt x="128" y="95"/>
                  </a:lnTo>
                  <a:lnTo>
                    <a:pt x="115" y="77"/>
                  </a:lnTo>
                  <a:lnTo>
                    <a:pt x="102" y="60"/>
                  </a:lnTo>
                  <a:lnTo>
                    <a:pt x="91" y="41"/>
                  </a:lnTo>
                  <a:lnTo>
                    <a:pt x="82" y="20"/>
                  </a:lnTo>
                  <a:lnTo>
                    <a:pt x="75" y="0"/>
                  </a:lnTo>
                  <a:lnTo>
                    <a:pt x="63" y="11"/>
                  </a:lnTo>
                  <a:lnTo>
                    <a:pt x="53" y="21"/>
                  </a:lnTo>
                  <a:lnTo>
                    <a:pt x="43" y="32"/>
                  </a:lnTo>
                  <a:lnTo>
                    <a:pt x="33" y="43"/>
                  </a:lnTo>
                  <a:lnTo>
                    <a:pt x="25" y="51"/>
                  </a:lnTo>
                  <a:lnTo>
                    <a:pt x="18" y="61"/>
                  </a:lnTo>
                  <a:lnTo>
                    <a:pt x="8" y="70"/>
                  </a:lnTo>
                  <a:lnTo>
                    <a:pt x="0" y="80"/>
                  </a:lnTo>
                  <a:lnTo>
                    <a:pt x="11" y="100"/>
                  </a:lnTo>
                  <a:lnTo>
                    <a:pt x="22" y="119"/>
                  </a:lnTo>
                  <a:lnTo>
                    <a:pt x="37" y="137"/>
                  </a:lnTo>
                  <a:lnTo>
                    <a:pt x="52" y="156"/>
                  </a:lnTo>
                  <a:lnTo>
                    <a:pt x="68" y="173"/>
                  </a:lnTo>
                  <a:lnTo>
                    <a:pt x="84" y="189"/>
                  </a:lnTo>
                  <a:lnTo>
                    <a:pt x="102" y="206"/>
                  </a:lnTo>
                  <a:lnTo>
                    <a:pt x="120" y="221"/>
                  </a:lnTo>
                  <a:lnTo>
                    <a:pt x="139" y="237"/>
                  </a:lnTo>
                  <a:lnTo>
                    <a:pt x="158" y="251"/>
                  </a:lnTo>
                  <a:lnTo>
                    <a:pt x="177" y="264"/>
                  </a:lnTo>
                  <a:lnTo>
                    <a:pt x="197" y="277"/>
                  </a:lnTo>
                  <a:lnTo>
                    <a:pt x="216" y="289"/>
                  </a:lnTo>
                  <a:lnTo>
                    <a:pt x="237" y="300"/>
                  </a:lnTo>
                  <a:lnTo>
                    <a:pt x="256" y="310"/>
                  </a:lnTo>
                  <a:lnTo>
                    <a:pt x="275" y="3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92" name="Freeform 349">
              <a:extLst>
                <a:ext uri="{FF2B5EF4-FFF2-40B4-BE49-F238E27FC236}">
                  <a16:creationId xmlns:a16="http://schemas.microsoft.com/office/drawing/2014/main" xmlns="" id="{42EB66D1-2237-4F99-8A5F-9E6D72C7AAEE}"/>
                </a:ext>
              </a:extLst>
            </p:cNvPr>
            <p:cNvSpPr>
              <a:spLocks/>
            </p:cNvSpPr>
            <p:nvPr/>
          </p:nvSpPr>
          <p:spPr bwMode="auto">
            <a:xfrm>
              <a:off x="8235698" y="3889355"/>
              <a:ext cx="231199" cy="222726"/>
            </a:xfrm>
            <a:custGeom>
              <a:avLst/>
              <a:gdLst>
                <a:gd name="T0" fmla="*/ 322 w 953"/>
                <a:gd name="T1" fmla="*/ 872 h 919"/>
                <a:gd name="T2" fmla="*/ 391 w 953"/>
                <a:gd name="T3" fmla="*/ 832 h 919"/>
                <a:gd name="T4" fmla="*/ 459 w 953"/>
                <a:gd name="T5" fmla="*/ 788 h 919"/>
                <a:gd name="T6" fmla="*/ 528 w 953"/>
                <a:gd name="T7" fmla="*/ 735 h 919"/>
                <a:gd name="T8" fmla="*/ 602 w 953"/>
                <a:gd name="T9" fmla="*/ 669 h 919"/>
                <a:gd name="T10" fmla="*/ 684 w 953"/>
                <a:gd name="T11" fmla="*/ 584 h 919"/>
                <a:gd name="T12" fmla="*/ 779 w 953"/>
                <a:gd name="T13" fmla="*/ 476 h 919"/>
                <a:gd name="T14" fmla="*/ 890 w 953"/>
                <a:gd name="T15" fmla="*/ 338 h 919"/>
                <a:gd name="T16" fmla="*/ 934 w 953"/>
                <a:gd name="T17" fmla="*/ 253 h 919"/>
                <a:gd name="T18" fmla="*/ 893 w 953"/>
                <a:gd name="T19" fmla="*/ 238 h 919"/>
                <a:gd name="T20" fmla="*/ 852 w 953"/>
                <a:gd name="T21" fmla="*/ 214 h 919"/>
                <a:gd name="T22" fmla="*/ 810 w 953"/>
                <a:gd name="T23" fmla="*/ 184 h 919"/>
                <a:gd name="T24" fmla="*/ 768 w 953"/>
                <a:gd name="T25" fmla="*/ 148 h 919"/>
                <a:gd name="T26" fmla="*/ 729 w 953"/>
                <a:gd name="T27" fmla="*/ 109 h 919"/>
                <a:gd name="T28" fmla="*/ 692 w 953"/>
                <a:gd name="T29" fmla="*/ 66 h 919"/>
                <a:gd name="T30" fmla="*/ 659 w 953"/>
                <a:gd name="T31" fmla="*/ 22 h 919"/>
                <a:gd name="T32" fmla="*/ 571 w 953"/>
                <a:gd name="T33" fmla="*/ 54 h 919"/>
                <a:gd name="T34" fmla="*/ 419 w 953"/>
                <a:gd name="T35" fmla="*/ 179 h 919"/>
                <a:gd name="T36" fmla="*/ 265 w 953"/>
                <a:gd name="T37" fmla="*/ 316 h 919"/>
                <a:gd name="T38" fmla="*/ 158 w 953"/>
                <a:gd name="T39" fmla="*/ 420 h 919"/>
                <a:gd name="T40" fmla="*/ 93 w 953"/>
                <a:gd name="T41" fmla="*/ 487 h 919"/>
                <a:gd name="T42" fmla="*/ 49 w 953"/>
                <a:gd name="T43" fmla="*/ 535 h 919"/>
                <a:gd name="T44" fmla="*/ 26 w 953"/>
                <a:gd name="T45" fmla="*/ 571 h 919"/>
                <a:gd name="T46" fmla="*/ 11 w 953"/>
                <a:gd name="T47" fmla="*/ 609 h 919"/>
                <a:gd name="T48" fmla="*/ 2 w 953"/>
                <a:gd name="T49" fmla="*/ 647 h 919"/>
                <a:gd name="T50" fmla="*/ 0 w 953"/>
                <a:gd name="T51" fmla="*/ 687 h 919"/>
                <a:gd name="T52" fmla="*/ 4 w 953"/>
                <a:gd name="T53" fmla="*/ 726 h 919"/>
                <a:gd name="T54" fmla="*/ 13 w 953"/>
                <a:gd name="T55" fmla="*/ 764 h 919"/>
                <a:gd name="T56" fmla="*/ 27 w 953"/>
                <a:gd name="T57" fmla="*/ 799 h 919"/>
                <a:gd name="T58" fmla="*/ 45 w 953"/>
                <a:gd name="T59" fmla="*/ 831 h 919"/>
                <a:gd name="T60" fmla="*/ 68 w 953"/>
                <a:gd name="T61" fmla="*/ 859 h 919"/>
                <a:gd name="T62" fmla="*/ 95 w 953"/>
                <a:gd name="T63" fmla="*/ 883 h 919"/>
                <a:gd name="T64" fmla="*/ 125 w 953"/>
                <a:gd name="T65" fmla="*/ 902 h 919"/>
                <a:gd name="T66" fmla="*/ 157 w 953"/>
                <a:gd name="T67" fmla="*/ 914 h 919"/>
                <a:gd name="T68" fmla="*/ 191 w 953"/>
                <a:gd name="T69" fmla="*/ 919 h 919"/>
                <a:gd name="T70" fmla="*/ 228 w 953"/>
                <a:gd name="T71" fmla="*/ 915 h 919"/>
                <a:gd name="T72" fmla="*/ 266 w 953"/>
                <a:gd name="T73" fmla="*/ 903 h 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53" h="919">
                  <a:moveTo>
                    <a:pt x="285" y="893"/>
                  </a:moveTo>
                  <a:lnTo>
                    <a:pt x="322" y="872"/>
                  </a:lnTo>
                  <a:lnTo>
                    <a:pt x="358" y="852"/>
                  </a:lnTo>
                  <a:lnTo>
                    <a:pt x="391" y="832"/>
                  </a:lnTo>
                  <a:lnTo>
                    <a:pt x="426" y="810"/>
                  </a:lnTo>
                  <a:lnTo>
                    <a:pt x="459" y="788"/>
                  </a:lnTo>
                  <a:lnTo>
                    <a:pt x="494" y="763"/>
                  </a:lnTo>
                  <a:lnTo>
                    <a:pt x="528" y="735"/>
                  </a:lnTo>
                  <a:lnTo>
                    <a:pt x="564" y="705"/>
                  </a:lnTo>
                  <a:lnTo>
                    <a:pt x="602" y="669"/>
                  </a:lnTo>
                  <a:lnTo>
                    <a:pt x="642" y="629"/>
                  </a:lnTo>
                  <a:lnTo>
                    <a:pt x="684" y="584"/>
                  </a:lnTo>
                  <a:lnTo>
                    <a:pt x="730" y="533"/>
                  </a:lnTo>
                  <a:lnTo>
                    <a:pt x="779" y="476"/>
                  </a:lnTo>
                  <a:lnTo>
                    <a:pt x="833" y="410"/>
                  </a:lnTo>
                  <a:lnTo>
                    <a:pt x="890" y="338"/>
                  </a:lnTo>
                  <a:lnTo>
                    <a:pt x="953" y="257"/>
                  </a:lnTo>
                  <a:lnTo>
                    <a:pt x="934" y="253"/>
                  </a:lnTo>
                  <a:lnTo>
                    <a:pt x="913" y="246"/>
                  </a:lnTo>
                  <a:lnTo>
                    <a:pt x="893" y="238"/>
                  </a:lnTo>
                  <a:lnTo>
                    <a:pt x="873" y="227"/>
                  </a:lnTo>
                  <a:lnTo>
                    <a:pt x="852" y="214"/>
                  </a:lnTo>
                  <a:lnTo>
                    <a:pt x="830" y="201"/>
                  </a:lnTo>
                  <a:lnTo>
                    <a:pt x="810" y="184"/>
                  </a:lnTo>
                  <a:lnTo>
                    <a:pt x="789" y="168"/>
                  </a:lnTo>
                  <a:lnTo>
                    <a:pt x="768" y="148"/>
                  </a:lnTo>
                  <a:lnTo>
                    <a:pt x="748" y="129"/>
                  </a:lnTo>
                  <a:lnTo>
                    <a:pt x="729" y="109"/>
                  </a:lnTo>
                  <a:lnTo>
                    <a:pt x="710" y="88"/>
                  </a:lnTo>
                  <a:lnTo>
                    <a:pt x="692" y="66"/>
                  </a:lnTo>
                  <a:lnTo>
                    <a:pt x="676" y="45"/>
                  </a:lnTo>
                  <a:lnTo>
                    <a:pt x="659" y="22"/>
                  </a:lnTo>
                  <a:lnTo>
                    <a:pt x="645" y="0"/>
                  </a:lnTo>
                  <a:lnTo>
                    <a:pt x="571" y="54"/>
                  </a:lnTo>
                  <a:lnTo>
                    <a:pt x="496" y="115"/>
                  </a:lnTo>
                  <a:lnTo>
                    <a:pt x="419" y="179"/>
                  </a:lnTo>
                  <a:lnTo>
                    <a:pt x="341" y="247"/>
                  </a:lnTo>
                  <a:lnTo>
                    <a:pt x="265" y="316"/>
                  </a:lnTo>
                  <a:lnTo>
                    <a:pt x="193" y="385"/>
                  </a:lnTo>
                  <a:lnTo>
                    <a:pt x="158" y="420"/>
                  </a:lnTo>
                  <a:lnTo>
                    <a:pt x="125" y="453"/>
                  </a:lnTo>
                  <a:lnTo>
                    <a:pt x="93" y="487"/>
                  </a:lnTo>
                  <a:lnTo>
                    <a:pt x="63" y="519"/>
                  </a:lnTo>
                  <a:lnTo>
                    <a:pt x="49" y="535"/>
                  </a:lnTo>
                  <a:lnTo>
                    <a:pt x="37" y="553"/>
                  </a:lnTo>
                  <a:lnTo>
                    <a:pt x="26" y="571"/>
                  </a:lnTo>
                  <a:lnTo>
                    <a:pt x="18" y="590"/>
                  </a:lnTo>
                  <a:lnTo>
                    <a:pt x="11" y="609"/>
                  </a:lnTo>
                  <a:lnTo>
                    <a:pt x="6" y="628"/>
                  </a:lnTo>
                  <a:lnTo>
                    <a:pt x="2" y="647"/>
                  </a:lnTo>
                  <a:lnTo>
                    <a:pt x="1" y="668"/>
                  </a:lnTo>
                  <a:lnTo>
                    <a:pt x="0" y="687"/>
                  </a:lnTo>
                  <a:lnTo>
                    <a:pt x="1" y="707"/>
                  </a:lnTo>
                  <a:lnTo>
                    <a:pt x="4" y="726"/>
                  </a:lnTo>
                  <a:lnTo>
                    <a:pt x="8" y="745"/>
                  </a:lnTo>
                  <a:lnTo>
                    <a:pt x="13" y="764"/>
                  </a:lnTo>
                  <a:lnTo>
                    <a:pt x="19" y="782"/>
                  </a:lnTo>
                  <a:lnTo>
                    <a:pt x="27" y="799"/>
                  </a:lnTo>
                  <a:lnTo>
                    <a:pt x="36" y="815"/>
                  </a:lnTo>
                  <a:lnTo>
                    <a:pt x="45" y="831"/>
                  </a:lnTo>
                  <a:lnTo>
                    <a:pt x="57" y="846"/>
                  </a:lnTo>
                  <a:lnTo>
                    <a:pt x="68" y="859"/>
                  </a:lnTo>
                  <a:lnTo>
                    <a:pt x="81" y="872"/>
                  </a:lnTo>
                  <a:lnTo>
                    <a:pt x="95" y="883"/>
                  </a:lnTo>
                  <a:lnTo>
                    <a:pt x="109" y="894"/>
                  </a:lnTo>
                  <a:lnTo>
                    <a:pt x="125" y="902"/>
                  </a:lnTo>
                  <a:lnTo>
                    <a:pt x="140" y="908"/>
                  </a:lnTo>
                  <a:lnTo>
                    <a:pt x="157" y="914"/>
                  </a:lnTo>
                  <a:lnTo>
                    <a:pt x="174" y="916"/>
                  </a:lnTo>
                  <a:lnTo>
                    <a:pt x="191" y="919"/>
                  </a:lnTo>
                  <a:lnTo>
                    <a:pt x="209" y="918"/>
                  </a:lnTo>
                  <a:lnTo>
                    <a:pt x="228" y="915"/>
                  </a:lnTo>
                  <a:lnTo>
                    <a:pt x="246" y="910"/>
                  </a:lnTo>
                  <a:lnTo>
                    <a:pt x="266" y="903"/>
                  </a:lnTo>
                  <a:lnTo>
                    <a:pt x="285" y="893"/>
                  </a:lnTo>
                  <a:close/>
                </a:path>
              </a:pathLst>
            </a:custGeom>
            <a:solidFill>
              <a:srgbClr val="4276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93" name="Freeform 350">
              <a:extLst>
                <a:ext uri="{FF2B5EF4-FFF2-40B4-BE49-F238E27FC236}">
                  <a16:creationId xmlns:a16="http://schemas.microsoft.com/office/drawing/2014/main" xmlns="" id="{D6504D9C-AB39-4279-9CD9-D8D298D1F6B3}"/>
                </a:ext>
              </a:extLst>
            </p:cNvPr>
            <p:cNvSpPr>
              <a:spLocks/>
            </p:cNvSpPr>
            <p:nvPr/>
          </p:nvSpPr>
          <p:spPr bwMode="auto">
            <a:xfrm>
              <a:off x="7758775" y="3913564"/>
              <a:ext cx="221515" cy="127099"/>
            </a:xfrm>
            <a:custGeom>
              <a:avLst/>
              <a:gdLst>
                <a:gd name="T0" fmla="*/ 105 w 914"/>
                <a:gd name="T1" fmla="*/ 0 h 529"/>
                <a:gd name="T2" fmla="*/ 914 w 914"/>
                <a:gd name="T3" fmla="*/ 467 h 529"/>
                <a:gd name="T4" fmla="*/ 808 w 914"/>
                <a:gd name="T5" fmla="*/ 529 h 529"/>
                <a:gd name="T6" fmla="*/ 0 w 914"/>
                <a:gd name="T7" fmla="*/ 61 h 529"/>
                <a:gd name="T8" fmla="*/ 105 w 914"/>
                <a:gd name="T9" fmla="*/ 0 h 529"/>
              </a:gdLst>
              <a:ahLst/>
              <a:cxnLst>
                <a:cxn ang="0">
                  <a:pos x="T0" y="T1"/>
                </a:cxn>
                <a:cxn ang="0">
                  <a:pos x="T2" y="T3"/>
                </a:cxn>
                <a:cxn ang="0">
                  <a:pos x="T4" y="T5"/>
                </a:cxn>
                <a:cxn ang="0">
                  <a:pos x="T6" y="T7"/>
                </a:cxn>
                <a:cxn ang="0">
                  <a:pos x="T8" y="T9"/>
                </a:cxn>
              </a:cxnLst>
              <a:rect l="0" t="0" r="r" b="b"/>
              <a:pathLst>
                <a:path w="914" h="529">
                  <a:moveTo>
                    <a:pt x="105" y="0"/>
                  </a:moveTo>
                  <a:lnTo>
                    <a:pt x="914" y="467"/>
                  </a:lnTo>
                  <a:lnTo>
                    <a:pt x="808" y="529"/>
                  </a:lnTo>
                  <a:lnTo>
                    <a:pt x="0" y="61"/>
                  </a:lnTo>
                  <a:lnTo>
                    <a:pt x="105" y="0"/>
                  </a:lnTo>
                  <a:close/>
                </a:path>
              </a:pathLst>
            </a:custGeom>
            <a:solidFill>
              <a:srgbClr val="E3C6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94" name="Freeform 351">
              <a:extLst>
                <a:ext uri="{FF2B5EF4-FFF2-40B4-BE49-F238E27FC236}">
                  <a16:creationId xmlns:a16="http://schemas.microsoft.com/office/drawing/2014/main" xmlns="" id="{7F43C672-2A2A-4A50-8B7C-36C900AF52EF}"/>
                </a:ext>
              </a:extLst>
            </p:cNvPr>
            <p:cNvSpPr>
              <a:spLocks/>
            </p:cNvSpPr>
            <p:nvPr/>
          </p:nvSpPr>
          <p:spPr bwMode="auto">
            <a:xfrm>
              <a:off x="7758775" y="3928089"/>
              <a:ext cx="196096" cy="387349"/>
            </a:xfrm>
            <a:custGeom>
              <a:avLst/>
              <a:gdLst>
                <a:gd name="T0" fmla="*/ 0 w 808"/>
                <a:gd name="T1" fmla="*/ 0 h 1603"/>
                <a:gd name="T2" fmla="*/ 808 w 808"/>
                <a:gd name="T3" fmla="*/ 468 h 1603"/>
                <a:gd name="T4" fmla="*/ 808 w 808"/>
                <a:gd name="T5" fmla="*/ 1603 h 1603"/>
                <a:gd name="T6" fmla="*/ 0 w 808"/>
                <a:gd name="T7" fmla="*/ 1135 h 1603"/>
                <a:gd name="T8" fmla="*/ 0 w 808"/>
                <a:gd name="T9" fmla="*/ 1123 h 1603"/>
                <a:gd name="T10" fmla="*/ 0 w 808"/>
                <a:gd name="T11" fmla="*/ 1088 h 1603"/>
                <a:gd name="T12" fmla="*/ 0 w 808"/>
                <a:gd name="T13" fmla="*/ 1035 h 1603"/>
                <a:gd name="T14" fmla="*/ 0 w 808"/>
                <a:gd name="T15" fmla="*/ 966 h 1603"/>
                <a:gd name="T16" fmla="*/ 0 w 808"/>
                <a:gd name="T17" fmla="*/ 882 h 1603"/>
                <a:gd name="T18" fmla="*/ 0 w 808"/>
                <a:gd name="T19" fmla="*/ 789 h 1603"/>
                <a:gd name="T20" fmla="*/ 0 w 808"/>
                <a:gd name="T21" fmla="*/ 691 h 1603"/>
                <a:gd name="T22" fmla="*/ 0 w 808"/>
                <a:gd name="T23" fmla="*/ 587 h 1603"/>
                <a:gd name="T24" fmla="*/ 0 w 808"/>
                <a:gd name="T25" fmla="*/ 483 h 1603"/>
                <a:gd name="T26" fmla="*/ 0 w 808"/>
                <a:gd name="T27" fmla="*/ 382 h 1603"/>
                <a:gd name="T28" fmla="*/ 0 w 808"/>
                <a:gd name="T29" fmla="*/ 287 h 1603"/>
                <a:gd name="T30" fmla="*/ 0 w 808"/>
                <a:gd name="T31" fmla="*/ 200 h 1603"/>
                <a:gd name="T32" fmla="*/ 0 w 808"/>
                <a:gd name="T33" fmla="*/ 125 h 1603"/>
                <a:gd name="T34" fmla="*/ 0 w 808"/>
                <a:gd name="T35" fmla="*/ 64 h 1603"/>
                <a:gd name="T36" fmla="*/ 0 w 808"/>
                <a:gd name="T37" fmla="*/ 21 h 1603"/>
                <a:gd name="T38" fmla="*/ 0 w 808"/>
                <a:gd name="T39" fmla="*/ 0 h 1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08" h="1603">
                  <a:moveTo>
                    <a:pt x="0" y="0"/>
                  </a:moveTo>
                  <a:lnTo>
                    <a:pt x="808" y="468"/>
                  </a:lnTo>
                  <a:lnTo>
                    <a:pt x="808" y="1603"/>
                  </a:lnTo>
                  <a:lnTo>
                    <a:pt x="0" y="1135"/>
                  </a:lnTo>
                  <a:lnTo>
                    <a:pt x="0" y="1123"/>
                  </a:lnTo>
                  <a:lnTo>
                    <a:pt x="0" y="1088"/>
                  </a:lnTo>
                  <a:lnTo>
                    <a:pt x="0" y="1035"/>
                  </a:lnTo>
                  <a:lnTo>
                    <a:pt x="0" y="966"/>
                  </a:lnTo>
                  <a:lnTo>
                    <a:pt x="0" y="882"/>
                  </a:lnTo>
                  <a:lnTo>
                    <a:pt x="0" y="789"/>
                  </a:lnTo>
                  <a:lnTo>
                    <a:pt x="0" y="691"/>
                  </a:lnTo>
                  <a:lnTo>
                    <a:pt x="0" y="587"/>
                  </a:lnTo>
                  <a:lnTo>
                    <a:pt x="0" y="483"/>
                  </a:lnTo>
                  <a:lnTo>
                    <a:pt x="0" y="382"/>
                  </a:lnTo>
                  <a:lnTo>
                    <a:pt x="0" y="287"/>
                  </a:lnTo>
                  <a:lnTo>
                    <a:pt x="0" y="200"/>
                  </a:lnTo>
                  <a:lnTo>
                    <a:pt x="0" y="125"/>
                  </a:lnTo>
                  <a:lnTo>
                    <a:pt x="0" y="64"/>
                  </a:lnTo>
                  <a:lnTo>
                    <a:pt x="0" y="21"/>
                  </a:lnTo>
                  <a:lnTo>
                    <a:pt x="0" y="0"/>
                  </a:lnTo>
                  <a:close/>
                </a:path>
              </a:pathLst>
            </a:custGeom>
            <a:solidFill>
              <a:srgbClr val="C2A5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95" name="Freeform 352">
              <a:extLst>
                <a:ext uri="{FF2B5EF4-FFF2-40B4-BE49-F238E27FC236}">
                  <a16:creationId xmlns:a16="http://schemas.microsoft.com/office/drawing/2014/main" xmlns="" id="{2946966B-48D9-4959-99B4-3F6BD961B85D}"/>
                </a:ext>
              </a:extLst>
            </p:cNvPr>
            <p:cNvSpPr>
              <a:spLocks/>
            </p:cNvSpPr>
            <p:nvPr/>
          </p:nvSpPr>
          <p:spPr bwMode="auto">
            <a:xfrm>
              <a:off x="7954870" y="4026138"/>
              <a:ext cx="25420" cy="289301"/>
            </a:xfrm>
            <a:custGeom>
              <a:avLst/>
              <a:gdLst>
                <a:gd name="T0" fmla="*/ 106 w 106"/>
                <a:gd name="T1" fmla="*/ 1135 h 1197"/>
                <a:gd name="T2" fmla="*/ 106 w 106"/>
                <a:gd name="T3" fmla="*/ 0 h 1197"/>
                <a:gd name="T4" fmla="*/ 0 w 106"/>
                <a:gd name="T5" fmla="*/ 62 h 1197"/>
                <a:gd name="T6" fmla="*/ 0 w 106"/>
                <a:gd name="T7" fmla="*/ 132 h 1197"/>
                <a:gd name="T8" fmla="*/ 0 w 106"/>
                <a:gd name="T9" fmla="*/ 204 h 1197"/>
                <a:gd name="T10" fmla="*/ 0 w 106"/>
                <a:gd name="T11" fmla="*/ 274 h 1197"/>
                <a:gd name="T12" fmla="*/ 0 w 106"/>
                <a:gd name="T13" fmla="*/ 345 h 1197"/>
                <a:gd name="T14" fmla="*/ 0 w 106"/>
                <a:gd name="T15" fmla="*/ 417 h 1197"/>
                <a:gd name="T16" fmla="*/ 0 w 106"/>
                <a:gd name="T17" fmla="*/ 487 h 1197"/>
                <a:gd name="T18" fmla="*/ 0 w 106"/>
                <a:gd name="T19" fmla="*/ 558 h 1197"/>
                <a:gd name="T20" fmla="*/ 0 w 106"/>
                <a:gd name="T21" fmla="*/ 629 h 1197"/>
                <a:gd name="T22" fmla="*/ 0 w 106"/>
                <a:gd name="T23" fmla="*/ 700 h 1197"/>
                <a:gd name="T24" fmla="*/ 0 w 106"/>
                <a:gd name="T25" fmla="*/ 770 h 1197"/>
                <a:gd name="T26" fmla="*/ 0 w 106"/>
                <a:gd name="T27" fmla="*/ 842 h 1197"/>
                <a:gd name="T28" fmla="*/ 0 w 106"/>
                <a:gd name="T29" fmla="*/ 912 h 1197"/>
                <a:gd name="T30" fmla="*/ 0 w 106"/>
                <a:gd name="T31" fmla="*/ 983 h 1197"/>
                <a:gd name="T32" fmla="*/ 0 w 106"/>
                <a:gd name="T33" fmla="*/ 1055 h 1197"/>
                <a:gd name="T34" fmla="*/ 0 w 106"/>
                <a:gd name="T35" fmla="*/ 1125 h 1197"/>
                <a:gd name="T36" fmla="*/ 0 w 106"/>
                <a:gd name="T37" fmla="*/ 1197 h 1197"/>
                <a:gd name="T38" fmla="*/ 17 w 106"/>
                <a:gd name="T39" fmla="*/ 1194 h 1197"/>
                <a:gd name="T40" fmla="*/ 53 w 106"/>
                <a:gd name="T41" fmla="*/ 1185 h 1197"/>
                <a:gd name="T42" fmla="*/ 63 w 106"/>
                <a:gd name="T43" fmla="*/ 1181 h 1197"/>
                <a:gd name="T44" fmla="*/ 73 w 106"/>
                <a:gd name="T45" fmla="*/ 1178 h 1197"/>
                <a:gd name="T46" fmla="*/ 81 w 106"/>
                <a:gd name="T47" fmla="*/ 1173 h 1197"/>
                <a:gd name="T48" fmla="*/ 90 w 106"/>
                <a:gd name="T49" fmla="*/ 1167 h 1197"/>
                <a:gd name="T50" fmla="*/ 97 w 106"/>
                <a:gd name="T51" fmla="*/ 1160 h 1197"/>
                <a:gd name="T52" fmla="*/ 101 w 106"/>
                <a:gd name="T53" fmla="*/ 1153 h 1197"/>
                <a:gd name="T54" fmla="*/ 105 w 106"/>
                <a:gd name="T55" fmla="*/ 1144 h 1197"/>
                <a:gd name="T56" fmla="*/ 106 w 106"/>
                <a:gd name="T57" fmla="*/ 1135 h 1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6" h="1197">
                  <a:moveTo>
                    <a:pt x="106" y="1135"/>
                  </a:moveTo>
                  <a:lnTo>
                    <a:pt x="106" y="0"/>
                  </a:lnTo>
                  <a:lnTo>
                    <a:pt x="0" y="62"/>
                  </a:lnTo>
                  <a:lnTo>
                    <a:pt x="0" y="132"/>
                  </a:lnTo>
                  <a:lnTo>
                    <a:pt x="0" y="204"/>
                  </a:lnTo>
                  <a:lnTo>
                    <a:pt x="0" y="274"/>
                  </a:lnTo>
                  <a:lnTo>
                    <a:pt x="0" y="345"/>
                  </a:lnTo>
                  <a:lnTo>
                    <a:pt x="0" y="417"/>
                  </a:lnTo>
                  <a:lnTo>
                    <a:pt x="0" y="487"/>
                  </a:lnTo>
                  <a:lnTo>
                    <a:pt x="0" y="558"/>
                  </a:lnTo>
                  <a:lnTo>
                    <a:pt x="0" y="629"/>
                  </a:lnTo>
                  <a:lnTo>
                    <a:pt x="0" y="700"/>
                  </a:lnTo>
                  <a:lnTo>
                    <a:pt x="0" y="770"/>
                  </a:lnTo>
                  <a:lnTo>
                    <a:pt x="0" y="842"/>
                  </a:lnTo>
                  <a:lnTo>
                    <a:pt x="0" y="912"/>
                  </a:lnTo>
                  <a:lnTo>
                    <a:pt x="0" y="983"/>
                  </a:lnTo>
                  <a:lnTo>
                    <a:pt x="0" y="1055"/>
                  </a:lnTo>
                  <a:lnTo>
                    <a:pt x="0" y="1125"/>
                  </a:lnTo>
                  <a:lnTo>
                    <a:pt x="0" y="1197"/>
                  </a:lnTo>
                  <a:lnTo>
                    <a:pt x="17" y="1194"/>
                  </a:lnTo>
                  <a:lnTo>
                    <a:pt x="53" y="1185"/>
                  </a:lnTo>
                  <a:lnTo>
                    <a:pt x="63" y="1181"/>
                  </a:lnTo>
                  <a:lnTo>
                    <a:pt x="73" y="1178"/>
                  </a:lnTo>
                  <a:lnTo>
                    <a:pt x="81" y="1173"/>
                  </a:lnTo>
                  <a:lnTo>
                    <a:pt x="90" y="1167"/>
                  </a:lnTo>
                  <a:lnTo>
                    <a:pt x="97" y="1160"/>
                  </a:lnTo>
                  <a:lnTo>
                    <a:pt x="101" y="1153"/>
                  </a:lnTo>
                  <a:lnTo>
                    <a:pt x="105" y="1144"/>
                  </a:lnTo>
                  <a:lnTo>
                    <a:pt x="106" y="1135"/>
                  </a:lnTo>
                  <a:close/>
                </a:path>
              </a:pathLst>
            </a:custGeom>
            <a:solidFill>
              <a:srgbClr val="8F77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96" name="Freeform 353">
              <a:extLst>
                <a:ext uri="{FF2B5EF4-FFF2-40B4-BE49-F238E27FC236}">
                  <a16:creationId xmlns:a16="http://schemas.microsoft.com/office/drawing/2014/main" xmlns="" id="{D4D5696E-A577-4FC9-B4E5-6DE2824B2633}"/>
                </a:ext>
              </a:extLst>
            </p:cNvPr>
            <p:cNvSpPr>
              <a:spLocks/>
            </p:cNvSpPr>
            <p:nvPr/>
          </p:nvSpPr>
          <p:spPr bwMode="auto">
            <a:xfrm>
              <a:off x="8728358" y="3006926"/>
              <a:ext cx="137993" cy="105311"/>
            </a:xfrm>
            <a:custGeom>
              <a:avLst/>
              <a:gdLst>
                <a:gd name="T0" fmla="*/ 200 w 567"/>
                <a:gd name="T1" fmla="*/ 13 h 434"/>
                <a:gd name="T2" fmla="*/ 148 w 567"/>
                <a:gd name="T3" fmla="*/ 32 h 434"/>
                <a:gd name="T4" fmla="*/ 101 w 567"/>
                <a:gd name="T5" fmla="*/ 57 h 434"/>
                <a:gd name="T6" fmla="*/ 63 w 567"/>
                <a:gd name="T7" fmla="*/ 88 h 434"/>
                <a:gd name="T8" fmla="*/ 33 w 567"/>
                <a:gd name="T9" fmla="*/ 124 h 434"/>
                <a:gd name="T10" fmla="*/ 17 w 567"/>
                <a:gd name="T11" fmla="*/ 153 h 434"/>
                <a:gd name="T12" fmla="*/ 8 w 567"/>
                <a:gd name="T13" fmla="*/ 174 h 434"/>
                <a:gd name="T14" fmla="*/ 3 w 567"/>
                <a:gd name="T15" fmla="*/ 194 h 434"/>
                <a:gd name="T16" fmla="*/ 0 w 567"/>
                <a:gd name="T17" fmla="*/ 215 h 434"/>
                <a:gd name="T18" fmla="*/ 0 w 567"/>
                <a:gd name="T19" fmla="*/ 237 h 434"/>
                <a:gd name="T20" fmla="*/ 3 w 567"/>
                <a:gd name="T21" fmla="*/ 259 h 434"/>
                <a:gd name="T22" fmla="*/ 8 w 567"/>
                <a:gd name="T23" fmla="*/ 281 h 434"/>
                <a:gd name="T24" fmla="*/ 17 w 567"/>
                <a:gd name="T25" fmla="*/ 301 h 434"/>
                <a:gd name="T26" fmla="*/ 28 w 567"/>
                <a:gd name="T27" fmla="*/ 321 h 434"/>
                <a:gd name="T28" fmla="*/ 42 w 567"/>
                <a:gd name="T29" fmla="*/ 339 h 434"/>
                <a:gd name="T30" fmla="*/ 66 w 567"/>
                <a:gd name="T31" fmla="*/ 364 h 434"/>
                <a:gd name="T32" fmla="*/ 105 w 567"/>
                <a:gd name="T33" fmla="*/ 391 h 434"/>
                <a:gd name="T34" fmla="*/ 150 w 567"/>
                <a:gd name="T35" fmla="*/ 413 h 434"/>
                <a:gd name="T36" fmla="*/ 200 w 567"/>
                <a:gd name="T37" fmla="*/ 427 h 434"/>
                <a:gd name="T38" fmla="*/ 255 w 567"/>
                <a:gd name="T39" fmla="*/ 434 h 434"/>
                <a:gd name="T40" fmla="*/ 311 w 567"/>
                <a:gd name="T41" fmla="*/ 432 h 434"/>
                <a:gd name="T42" fmla="*/ 368 w 567"/>
                <a:gd name="T43" fmla="*/ 421 h 434"/>
                <a:gd name="T44" fmla="*/ 420 w 567"/>
                <a:gd name="T45" fmla="*/ 403 h 434"/>
                <a:gd name="T46" fmla="*/ 465 w 567"/>
                <a:gd name="T47" fmla="*/ 377 h 434"/>
                <a:gd name="T48" fmla="*/ 503 w 567"/>
                <a:gd name="T49" fmla="*/ 346 h 434"/>
                <a:gd name="T50" fmla="*/ 534 w 567"/>
                <a:gd name="T51" fmla="*/ 311 h 434"/>
                <a:gd name="T52" fmla="*/ 551 w 567"/>
                <a:gd name="T53" fmla="*/ 282 h 434"/>
                <a:gd name="T54" fmla="*/ 559 w 567"/>
                <a:gd name="T55" fmla="*/ 262 h 434"/>
                <a:gd name="T56" fmla="*/ 564 w 567"/>
                <a:gd name="T57" fmla="*/ 240 h 434"/>
                <a:gd name="T58" fmla="*/ 567 w 567"/>
                <a:gd name="T59" fmla="*/ 219 h 434"/>
                <a:gd name="T60" fmla="*/ 567 w 567"/>
                <a:gd name="T61" fmla="*/ 197 h 434"/>
                <a:gd name="T62" fmla="*/ 564 w 567"/>
                <a:gd name="T63" fmla="*/ 176 h 434"/>
                <a:gd name="T64" fmla="*/ 559 w 567"/>
                <a:gd name="T65" fmla="*/ 155 h 434"/>
                <a:gd name="T66" fmla="*/ 551 w 567"/>
                <a:gd name="T67" fmla="*/ 133 h 434"/>
                <a:gd name="T68" fmla="*/ 539 w 567"/>
                <a:gd name="T69" fmla="*/ 114 h 434"/>
                <a:gd name="T70" fmla="*/ 526 w 567"/>
                <a:gd name="T71" fmla="*/ 95 h 434"/>
                <a:gd name="T72" fmla="*/ 502 w 567"/>
                <a:gd name="T73" fmla="*/ 71 h 434"/>
                <a:gd name="T74" fmla="*/ 463 w 567"/>
                <a:gd name="T75" fmla="*/ 43 h 434"/>
                <a:gd name="T76" fmla="*/ 418 w 567"/>
                <a:gd name="T77" fmla="*/ 21 h 434"/>
                <a:gd name="T78" fmla="*/ 368 w 567"/>
                <a:gd name="T79" fmla="*/ 7 h 434"/>
                <a:gd name="T80" fmla="*/ 313 w 567"/>
                <a:gd name="T81" fmla="*/ 1 h 434"/>
                <a:gd name="T82" fmla="*/ 257 w 567"/>
                <a:gd name="T83" fmla="*/ 2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67" h="434">
                  <a:moveTo>
                    <a:pt x="227" y="7"/>
                  </a:moveTo>
                  <a:lnTo>
                    <a:pt x="200" y="13"/>
                  </a:lnTo>
                  <a:lnTo>
                    <a:pt x="173" y="21"/>
                  </a:lnTo>
                  <a:lnTo>
                    <a:pt x="148" y="32"/>
                  </a:lnTo>
                  <a:lnTo>
                    <a:pt x="124" y="44"/>
                  </a:lnTo>
                  <a:lnTo>
                    <a:pt x="101" y="57"/>
                  </a:lnTo>
                  <a:lnTo>
                    <a:pt x="82" y="72"/>
                  </a:lnTo>
                  <a:lnTo>
                    <a:pt x="63" y="88"/>
                  </a:lnTo>
                  <a:lnTo>
                    <a:pt x="48" y="106"/>
                  </a:lnTo>
                  <a:lnTo>
                    <a:pt x="33" y="124"/>
                  </a:lnTo>
                  <a:lnTo>
                    <a:pt x="22" y="143"/>
                  </a:lnTo>
                  <a:lnTo>
                    <a:pt x="17" y="153"/>
                  </a:lnTo>
                  <a:lnTo>
                    <a:pt x="12" y="163"/>
                  </a:lnTo>
                  <a:lnTo>
                    <a:pt x="8" y="174"/>
                  </a:lnTo>
                  <a:lnTo>
                    <a:pt x="5" y="183"/>
                  </a:lnTo>
                  <a:lnTo>
                    <a:pt x="3" y="194"/>
                  </a:lnTo>
                  <a:lnTo>
                    <a:pt x="1" y="205"/>
                  </a:lnTo>
                  <a:lnTo>
                    <a:pt x="0" y="215"/>
                  </a:lnTo>
                  <a:lnTo>
                    <a:pt x="0" y="226"/>
                  </a:lnTo>
                  <a:lnTo>
                    <a:pt x="0" y="237"/>
                  </a:lnTo>
                  <a:lnTo>
                    <a:pt x="1" y="247"/>
                  </a:lnTo>
                  <a:lnTo>
                    <a:pt x="3" y="259"/>
                  </a:lnTo>
                  <a:lnTo>
                    <a:pt x="5" y="270"/>
                  </a:lnTo>
                  <a:lnTo>
                    <a:pt x="8" y="281"/>
                  </a:lnTo>
                  <a:lnTo>
                    <a:pt x="12" y="291"/>
                  </a:lnTo>
                  <a:lnTo>
                    <a:pt x="17" y="301"/>
                  </a:lnTo>
                  <a:lnTo>
                    <a:pt x="22" y="312"/>
                  </a:lnTo>
                  <a:lnTo>
                    <a:pt x="28" y="321"/>
                  </a:lnTo>
                  <a:lnTo>
                    <a:pt x="35" y="331"/>
                  </a:lnTo>
                  <a:lnTo>
                    <a:pt x="42" y="339"/>
                  </a:lnTo>
                  <a:lnTo>
                    <a:pt x="49" y="347"/>
                  </a:lnTo>
                  <a:lnTo>
                    <a:pt x="66" y="364"/>
                  </a:lnTo>
                  <a:lnTo>
                    <a:pt x="83" y="378"/>
                  </a:lnTo>
                  <a:lnTo>
                    <a:pt x="105" y="391"/>
                  </a:lnTo>
                  <a:lnTo>
                    <a:pt x="126" y="403"/>
                  </a:lnTo>
                  <a:lnTo>
                    <a:pt x="150" y="413"/>
                  </a:lnTo>
                  <a:lnTo>
                    <a:pt x="174" y="421"/>
                  </a:lnTo>
                  <a:lnTo>
                    <a:pt x="200" y="427"/>
                  </a:lnTo>
                  <a:lnTo>
                    <a:pt x="226" y="432"/>
                  </a:lnTo>
                  <a:lnTo>
                    <a:pt x="255" y="434"/>
                  </a:lnTo>
                  <a:lnTo>
                    <a:pt x="282" y="434"/>
                  </a:lnTo>
                  <a:lnTo>
                    <a:pt x="311" y="432"/>
                  </a:lnTo>
                  <a:lnTo>
                    <a:pt x="339" y="428"/>
                  </a:lnTo>
                  <a:lnTo>
                    <a:pt x="368" y="421"/>
                  </a:lnTo>
                  <a:lnTo>
                    <a:pt x="394" y="413"/>
                  </a:lnTo>
                  <a:lnTo>
                    <a:pt x="420" y="403"/>
                  </a:lnTo>
                  <a:lnTo>
                    <a:pt x="444" y="391"/>
                  </a:lnTo>
                  <a:lnTo>
                    <a:pt x="465" y="377"/>
                  </a:lnTo>
                  <a:lnTo>
                    <a:pt x="485" y="363"/>
                  </a:lnTo>
                  <a:lnTo>
                    <a:pt x="503" y="346"/>
                  </a:lnTo>
                  <a:lnTo>
                    <a:pt x="520" y="330"/>
                  </a:lnTo>
                  <a:lnTo>
                    <a:pt x="534" y="311"/>
                  </a:lnTo>
                  <a:lnTo>
                    <a:pt x="546" y="291"/>
                  </a:lnTo>
                  <a:lnTo>
                    <a:pt x="551" y="282"/>
                  </a:lnTo>
                  <a:lnTo>
                    <a:pt x="556" y="271"/>
                  </a:lnTo>
                  <a:lnTo>
                    <a:pt x="559" y="262"/>
                  </a:lnTo>
                  <a:lnTo>
                    <a:pt x="562" y="251"/>
                  </a:lnTo>
                  <a:lnTo>
                    <a:pt x="564" y="240"/>
                  </a:lnTo>
                  <a:lnTo>
                    <a:pt x="566" y="230"/>
                  </a:lnTo>
                  <a:lnTo>
                    <a:pt x="567" y="219"/>
                  </a:lnTo>
                  <a:lnTo>
                    <a:pt x="567" y="208"/>
                  </a:lnTo>
                  <a:lnTo>
                    <a:pt x="567" y="197"/>
                  </a:lnTo>
                  <a:lnTo>
                    <a:pt x="566" y="187"/>
                  </a:lnTo>
                  <a:lnTo>
                    <a:pt x="564" y="176"/>
                  </a:lnTo>
                  <a:lnTo>
                    <a:pt x="562" y="165"/>
                  </a:lnTo>
                  <a:lnTo>
                    <a:pt x="559" y="155"/>
                  </a:lnTo>
                  <a:lnTo>
                    <a:pt x="554" y="144"/>
                  </a:lnTo>
                  <a:lnTo>
                    <a:pt x="551" y="133"/>
                  </a:lnTo>
                  <a:lnTo>
                    <a:pt x="545" y="124"/>
                  </a:lnTo>
                  <a:lnTo>
                    <a:pt x="539" y="114"/>
                  </a:lnTo>
                  <a:lnTo>
                    <a:pt x="533" y="105"/>
                  </a:lnTo>
                  <a:lnTo>
                    <a:pt x="526" y="95"/>
                  </a:lnTo>
                  <a:lnTo>
                    <a:pt x="519" y="87"/>
                  </a:lnTo>
                  <a:lnTo>
                    <a:pt x="502" y="71"/>
                  </a:lnTo>
                  <a:lnTo>
                    <a:pt x="483" y="56"/>
                  </a:lnTo>
                  <a:lnTo>
                    <a:pt x="463" y="43"/>
                  </a:lnTo>
                  <a:lnTo>
                    <a:pt x="441" y="31"/>
                  </a:lnTo>
                  <a:lnTo>
                    <a:pt x="418" y="21"/>
                  </a:lnTo>
                  <a:lnTo>
                    <a:pt x="393" y="13"/>
                  </a:lnTo>
                  <a:lnTo>
                    <a:pt x="368" y="7"/>
                  </a:lnTo>
                  <a:lnTo>
                    <a:pt x="340" y="2"/>
                  </a:lnTo>
                  <a:lnTo>
                    <a:pt x="313" y="1"/>
                  </a:lnTo>
                  <a:lnTo>
                    <a:pt x="286" y="0"/>
                  </a:lnTo>
                  <a:lnTo>
                    <a:pt x="257" y="2"/>
                  </a:lnTo>
                  <a:lnTo>
                    <a:pt x="227" y="7"/>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97" name="Freeform 354">
              <a:extLst>
                <a:ext uri="{FF2B5EF4-FFF2-40B4-BE49-F238E27FC236}">
                  <a16:creationId xmlns:a16="http://schemas.microsoft.com/office/drawing/2014/main" xmlns="" id="{A687E2CF-D40A-4EB5-8308-79ADAAC70927}"/>
                </a:ext>
              </a:extLst>
            </p:cNvPr>
            <p:cNvSpPr>
              <a:spLocks/>
            </p:cNvSpPr>
            <p:nvPr/>
          </p:nvSpPr>
          <p:spPr bwMode="auto">
            <a:xfrm>
              <a:off x="8765882" y="3035977"/>
              <a:ext cx="62944" cy="47208"/>
            </a:xfrm>
            <a:custGeom>
              <a:avLst/>
              <a:gdLst>
                <a:gd name="T0" fmla="*/ 90 w 257"/>
                <a:gd name="T1" fmla="*/ 6 h 196"/>
                <a:gd name="T2" fmla="*/ 68 w 257"/>
                <a:gd name="T3" fmla="*/ 14 h 196"/>
                <a:gd name="T4" fmla="*/ 46 w 257"/>
                <a:gd name="T5" fmla="*/ 26 h 196"/>
                <a:gd name="T6" fmla="*/ 30 w 257"/>
                <a:gd name="T7" fmla="*/ 40 h 196"/>
                <a:gd name="T8" fmla="*/ 15 w 257"/>
                <a:gd name="T9" fmla="*/ 56 h 196"/>
                <a:gd name="T10" fmla="*/ 6 w 257"/>
                <a:gd name="T11" fmla="*/ 74 h 196"/>
                <a:gd name="T12" fmla="*/ 1 w 257"/>
                <a:gd name="T13" fmla="*/ 93 h 196"/>
                <a:gd name="T14" fmla="*/ 1 w 257"/>
                <a:gd name="T15" fmla="*/ 112 h 196"/>
                <a:gd name="T16" fmla="*/ 6 w 257"/>
                <a:gd name="T17" fmla="*/ 132 h 196"/>
                <a:gd name="T18" fmla="*/ 15 w 257"/>
                <a:gd name="T19" fmla="*/ 150 h 196"/>
                <a:gd name="T20" fmla="*/ 30 w 257"/>
                <a:gd name="T21" fmla="*/ 165 h 196"/>
                <a:gd name="T22" fmla="*/ 47 w 257"/>
                <a:gd name="T23" fmla="*/ 177 h 196"/>
                <a:gd name="T24" fmla="*/ 68 w 257"/>
                <a:gd name="T25" fmla="*/ 187 h 196"/>
                <a:gd name="T26" fmla="*/ 90 w 257"/>
                <a:gd name="T27" fmla="*/ 194 h 196"/>
                <a:gd name="T28" fmla="*/ 115 w 257"/>
                <a:gd name="T29" fmla="*/ 196 h 196"/>
                <a:gd name="T30" fmla="*/ 141 w 257"/>
                <a:gd name="T31" fmla="*/ 196 h 196"/>
                <a:gd name="T32" fmla="*/ 166 w 257"/>
                <a:gd name="T33" fmla="*/ 190 h 196"/>
                <a:gd name="T34" fmla="*/ 190 w 257"/>
                <a:gd name="T35" fmla="*/ 182 h 196"/>
                <a:gd name="T36" fmla="*/ 211 w 257"/>
                <a:gd name="T37" fmla="*/ 171 h 196"/>
                <a:gd name="T38" fmla="*/ 228 w 257"/>
                <a:gd name="T39" fmla="*/ 157 h 196"/>
                <a:gd name="T40" fmla="*/ 242 w 257"/>
                <a:gd name="T41" fmla="*/ 140 h 196"/>
                <a:gd name="T42" fmla="*/ 252 w 257"/>
                <a:gd name="T43" fmla="*/ 122 h 196"/>
                <a:gd name="T44" fmla="*/ 257 w 257"/>
                <a:gd name="T45" fmla="*/ 105 h 196"/>
                <a:gd name="T46" fmla="*/ 257 w 257"/>
                <a:gd name="T47" fmla="*/ 84 h 196"/>
                <a:gd name="T48" fmla="*/ 252 w 257"/>
                <a:gd name="T49" fmla="*/ 65 h 196"/>
                <a:gd name="T50" fmla="*/ 241 w 257"/>
                <a:gd name="T51" fmla="*/ 47 h 196"/>
                <a:gd name="T52" fmla="*/ 227 w 257"/>
                <a:gd name="T53" fmla="*/ 32 h 196"/>
                <a:gd name="T54" fmla="*/ 210 w 257"/>
                <a:gd name="T55" fmla="*/ 19 h 196"/>
                <a:gd name="T56" fmla="*/ 189 w 257"/>
                <a:gd name="T57" fmla="*/ 9 h 196"/>
                <a:gd name="T58" fmla="*/ 166 w 257"/>
                <a:gd name="T59" fmla="*/ 3 h 196"/>
                <a:gd name="T60" fmla="*/ 142 w 257"/>
                <a:gd name="T61" fmla="*/ 0 h 196"/>
                <a:gd name="T62" fmla="*/ 116 w 257"/>
                <a:gd name="T63" fmla="*/ 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7" h="196">
                  <a:moveTo>
                    <a:pt x="103" y="3"/>
                  </a:moveTo>
                  <a:lnTo>
                    <a:pt x="90" y="6"/>
                  </a:lnTo>
                  <a:lnTo>
                    <a:pt x="78" y="9"/>
                  </a:lnTo>
                  <a:lnTo>
                    <a:pt x="68" y="14"/>
                  </a:lnTo>
                  <a:lnTo>
                    <a:pt x="56" y="20"/>
                  </a:lnTo>
                  <a:lnTo>
                    <a:pt x="46" y="26"/>
                  </a:lnTo>
                  <a:lnTo>
                    <a:pt x="37" y="32"/>
                  </a:lnTo>
                  <a:lnTo>
                    <a:pt x="30" y="40"/>
                  </a:lnTo>
                  <a:lnTo>
                    <a:pt x="21" y="47"/>
                  </a:lnTo>
                  <a:lnTo>
                    <a:pt x="15" y="56"/>
                  </a:lnTo>
                  <a:lnTo>
                    <a:pt x="10" y="64"/>
                  </a:lnTo>
                  <a:lnTo>
                    <a:pt x="6" y="74"/>
                  </a:lnTo>
                  <a:lnTo>
                    <a:pt x="2" y="83"/>
                  </a:lnTo>
                  <a:lnTo>
                    <a:pt x="1" y="93"/>
                  </a:lnTo>
                  <a:lnTo>
                    <a:pt x="0" y="102"/>
                  </a:lnTo>
                  <a:lnTo>
                    <a:pt x="1" y="112"/>
                  </a:lnTo>
                  <a:lnTo>
                    <a:pt x="2" y="122"/>
                  </a:lnTo>
                  <a:lnTo>
                    <a:pt x="6" y="132"/>
                  </a:lnTo>
                  <a:lnTo>
                    <a:pt x="10" y="140"/>
                  </a:lnTo>
                  <a:lnTo>
                    <a:pt x="15" y="150"/>
                  </a:lnTo>
                  <a:lnTo>
                    <a:pt x="22" y="157"/>
                  </a:lnTo>
                  <a:lnTo>
                    <a:pt x="30" y="165"/>
                  </a:lnTo>
                  <a:lnTo>
                    <a:pt x="38" y="171"/>
                  </a:lnTo>
                  <a:lnTo>
                    <a:pt x="47" y="177"/>
                  </a:lnTo>
                  <a:lnTo>
                    <a:pt x="57" y="183"/>
                  </a:lnTo>
                  <a:lnTo>
                    <a:pt x="68" y="187"/>
                  </a:lnTo>
                  <a:lnTo>
                    <a:pt x="79" y="190"/>
                  </a:lnTo>
                  <a:lnTo>
                    <a:pt x="90" y="194"/>
                  </a:lnTo>
                  <a:lnTo>
                    <a:pt x="103" y="195"/>
                  </a:lnTo>
                  <a:lnTo>
                    <a:pt x="115" y="196"/>
                  </a:lnTo>
                  <a:lnTo>
                    <a:pt x="128" y="196"/>
                  </a:lnTo>
                  <a:lnTo>
                    <a:pt x="141" y="196"/>
                  </a:lnTo>
                  <a:lnTo>
                    <a:pt x="154" y="194"/>
                  </a:lnTo>
                  <a:lnTo>
                    <a:pt x="166" y="190"/>
                  </a:lnTo>
                  <a:lnTo>
                    <a:pt x="179" y="187"/>
                  </a:lnTo>
                  <a:lnTo>
                    <a:pt x="190" y="182"/>
                  </a:lnTo>
                  <a:lnTo>
                    <a:pt x="201" y="177"/>
                  </a:lnTo>
                  <a:lnTo>
                    <a:pt x="211" y="171"/>
                  </a:lnTo>
                  <a:lnTo>
                    <a:pt x="220" y="164"/>
                  </a:lnTo>
                  <a:lnTo>
                    <a:pt x="228" y="157"/>
                  </a:lnTo>
                  <a:lnTo>
                    <a:pt x="235" y="149"/>
                  </a:lnTo>
                  <a:lnTo>
                    <a:pt x="242" y="140"/>
                  </a:lnTo>
                  <a:lnTo>
                    <a:pt x="247" y="132"/>
                  </a:lnTo>
                  <a:lnTo>
                    <a:pt x="252" y="122"/>
                  </a:lnTo>
                  <a:lnTo>
                    <a:pt x="254" y="114"/>
                  </a:lnTo>
                  <a:lnTo>
                    <a:pt x="257" y="105"/>
                  </a:lnTo>
                  <a:lnTo>
                    <a:pt x="257" y="94"/>
                  </a:lnTo>
                  <a:lnTo>
                    <a:pt x="257" y="84"/>
                  </a:lnTo>
                  <a:lnTo>
                    <a:pt x="254" y="75"/>
                  </a:lnTo>
                  <a:lnTo>
                    <a:pt x="252" y="65"/>
                  </a:lnTo>
                  <a:lnTo>
                    <a:pt x="247" y="56"/>
                  </a:lnTo>
                  <a:lnTo>
                    <a:pt x="241" y="47"/>
                  </a:lnTo>
                  <a:lnTo>
                    <a:pt x="235" y="39"/>
                  </a:lnTo>
                  <a:lnTo>
                    <a:pt x="227" y="32"/>
                  </a:lnTo>
                  <a:lnTo>
                    <a:pt x="219" y="25"/>
                  </a:lnTo>
                  <a:lnTo>
                    <a:pt x="210" y="19"/>
                  </a:lnTo>
                  <a:lnTo>
                    <a:pt x="200" y="14"/>
                  </a:lnTo>
                  <a:lnTo>
                    <a:pt x="189" y="9"/>
                  </a:lnTo>
                  <a:lnTo>
                    <a:pt x="178" y="6"/>
                  </a:lnTo>
                  <a:lnTo>
                    <a:pt x="166" y="3"/>
                  </a:lnTo>
                  <a:lnTo>
                    <a:pt x="154" y="1"/>
                  </a:lnTo>
                  <a:lnTo>
                    <a:pt x="142" y="0"/>
                  </a:lnTo>
                  <a:lnTo>
                    <a:pt x="129" y="0"/>
                  </a:lnTo>
                  <a:lnTo>
                    <a:pt x="116" y="1"/>
                  </a:lnTo>
                  <a:lnTo>
                    <a:pt x="103" y="3"/>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398" name="Freeform 355">
              <a:extLst>
                <a:ext uri="{FF2B5EF4-FFF2-40B4-BE49-F238E27FC236}">
                  <a16:creationId xmlns:a16="http://schemas.microsoft.com/office/drawing/2014/main" xmlns="" id="{AB9F4AEE-CF2D-45B3-9772-1F48E1A235E0}"/>
                </a:ext>
              </a:extLst>
            </p:cNvPr>
            <p:cNvSpPr>
              <a:spLocks/>
            </p:cNvSpPr>
            <p:nvPr/>
          </p:nvSpPr>
          <p:spPr bwMode="auto">
            <a:xfrm>
              <a:off x="8754988" y="3038398"/>
              <a:ext cx="21788" cy="26630"/>
            </a:xfrm>
            <a:custGeom>
              <a:avLst/>
              <a:gdLst>
                <a:gd name="T0" fmla="*/ 24 w 93"/>
                <a:gd name="T1" fmla="*/ 0 h 110"/>
                <a:gd name="T2" fmla="*/ 16 w 93"/>
                <a:gd name="T3" fmla="*/ 4 h 110"/>
                <a:gd name="T4" fmla="*/ 10 w 93"/>
                <a:gd name="T5" fmla="*/ 10 h 110"/>
                <a:gd name="T6" fmla="*/ 5 w 93"/>
                <a:gd name="T7" fmla="*/ 19 h 110"/>
                <a:gd name="T8" fmla="*/ 1 w 93"/>
                <a:gd name="T9" fmla="*/ 27 h 110"/>
                <a:gd name="T10" fmla="*/ 0 w 93"/>
                <a:gd name="T11" fmla="*/ 37 h 110"/>
                <a:gd name="T12" fmla="*/ 0 w 93"/>
                <a:gd name="T13" fmla="*/ 47 h 110"/>
                <a:gd name="T14" fmla="*/ 1 w 93"/>
                <a:gd name="T15" fmla="*/ 58 h 110"/>
                <a:gd name="T16" fmla="*/ 5 w 93"/>
                <a:gd name="T17" fmla="*/ 68 h 110"/>
                <a:gd name="T18" fmla="*/ 11 w 93"/>
                <a:gd name="T19" fmla="*/ 78 h 110"/>
                <a:gd name="T20" fmla="*/ 17 w 93"/>
                <a:gd name="T21" fmla="*/ 87 h 110"/>
                <a:gd name="T22" fmla="*/ 25 w 93"/>
                <a:gd name="T23" fmla="*/ 95 h 110"/>
                <a:gd name="T24" fmla="*/ 36 w 93"/>
                <a:gd name="T25" fmla="*/ 102 h 110"/>
                <a:gd name="T26" fmla="*/ 48 w 93"/>
                <a:gd name="T27" fmla="*/ 107 h 110"/>
                <a:gd name="T28" fmla="*/ 61 w 93"/>
                <a:gd name="T29" fmla="*/ 110 h 110"/>
                <a:gd name="T30" fmla="*/ 68 w 93"/>
                <a:gd name="T31" fmla="*/ 110 h 110"/>
                <a:gd name="T32" fmla="*/ 75 w 93"/>
                <a:gd name="T33" fmla="*/ 110 h 110"/>
                <a:gd name="T34" fmla="*/ 83 w 93"/>
                <a:gd name="T35" fmla="*/ 110 h 110"/>
                <a:gd name="T36" fmla="*/ 93 w 93"/>
                <a:gd name="T37" fmla="*/ 109 h 110"/>
                <a:gd name="T38" fmla="*/ 24 w 93"/>
                <a:gd name="T39"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3" h="110">
                  <a:moveTo>
                    <a:pt x="24" y="0"/>
                  </a:moveTo>
                  <a:lnTo>
                    <a:pt x="16" y="4"/>
                  </a:lnTo>
                  <a:lnTo>
                    <a:pt x="10" y="10"/>
                  </a:lnTo>
                  <a:lnTo>
                    <a:pt x="5" y="19"/>
                  </a:lnTo>
                  <a:lnTo>
                    <a:pt x="1" y="27"/>
                  </a:lnTo>
                  <a:lnTo>
                    <a:pt x="0" y="37"/>
                  </a:lnTo>
                  <a:lnTo>
                    <a:pt x="0" y="47"/>
                  </a:lnTo>
                  <a:lnTo>
                    <a:pt x="1" y="58"/>
                  </a:lnTo>
                  <a:lnTo>
                    <a:pt x="5" y="68"/>
                  </a:lnTo>
                  <a:lnTo>
                    <a:pt x="11" y="78"/>
                  </a:lnTo>
                  <a:lnTo>
                    <a:pt x="17" y="87"/>
                  </a:lnTo>
                  <a:lnTo>
                    <a:pt x="25" y="95"/>
                  </a:lnTo>
                  <a:lnTo>
                    <a:pt x="36" y="102"/>
                  </a:lnTo>
                  <a:lnTo>
                    <a:pt x="48" y="107"/>
                  </a:lnTo>
                  <a:lnTo>
                    <a:pt x="61" y="110"/>
                  </a:lnTo>
                  <a:lnTo>
                    <a:pt x="68" y="110"/>
                  </a:lnTo>
                  <a:lnTo>
                    <a:pt x="75" y="110"/>
                  </a:lnTo>
                  <a:lnTo>
                    <a:pt x="83" y="110"/>
                  </a:lnTo>
                  <a:lnTo>
                    <a:pt x="93" y="109"/>
                  </a:lnTo>
                  <a:lnTo>
                    <a:pt x="24" y="0"/>
                  </a:lnTo>
                  <a:close/>
                </a:path>
              </a:pathLst>
            </a:custGeom>
            <a:noFill/>
            <a:ln w="7938">
              <a:solidFill>
                <a:srgbClr val="B3B3B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57150" tIns="28575" rIns="57150" bIns="28575" numCol="1" anchor="t" anchorCtr="0" compatLnSpc="1">
              <a:prstTxWarp prst="textNoShape">
                <a:avLst/>
              </a:prstTxWarp>
            </a:bodyPr>
            <a:lstStyle/>
            <a:p>
              <a:endParaRPr lang="id-ID" sz="1125"/>
            </a:p>
          </p:txBody>
        </p:sp>
        <p:sp>
          <p:nvSpPr>
            <p:cNvPr id="399" name="Freeform 356">
              <a:extLst>
                <a:ext uri="{FF2B5EF4-FFF2-40B4-BE49-F238E27FC236}">
                  <a16:creationId xmlns:a16="http://schemas.microsoft.com/office/drawing/2014/main" xmlns="" id="{A9B3E9C0-29D1-48ED-B28A-3264597D2441}"/>
                </a:ext>
              </a:extLst>
            </p:cNvPr>
            <p:cNvSpPr>
              <a:spLocks/>
            </p:cNvSpPr>
            <p:nvPr/>
          </p:nvSpPr>
          <p:spPr bwMode="auto">
            <a:xfrm>
              <a:off x="8753777" y="3017820"/>
              <a:ext cx="87154" cy="60523"/>
            </a:xfrm>
            <a:custGeom>
              <a:avLst/>
              <a:gdLst>
                <a:gd name="T0" fmla="*/ 360 w 360"/>
                <a:gd name="T1" fmla="*/ 32 h 250"/>
                <a:gd name="T2" fmla="*/ 353 w 360"/>
                <a:gd name="T3" fmla="*/ 50 h 250"/>
                <a:gd name="T4" fmla="*/ 344 w 360"/>
                <a:gd name="T5" fmla="*/ 73 h 250"/>
                <a:gd name="T6" fmla="*/ 331 w 360"/>
                <a:gd name="T7" fmla="*/ 98 h 250"/>
                <a:gd name="T8" fmla="*/ 318 w 360"/>
                <a:gd name="T9" fmla="*/ 124 h 250"/>
                <a:gd name="T10" fmla="*/ 303 w 360"/>
                <a:gd name="T11" fmla="*/ 150 h 250"/>
                <a:gd name="T12" fmla="*/ 289 w 360"/>
                <a:gd name="T13" fmla="*/ 174 h 250"/>
                <a:gd name="T14" fmla="*/ 276 w 360"/>
                <a:gd name="T15" fmla="*/ 195 h 250"/>
                <a:gd name="T16" fmla="*/ 263 w 360"/>
                <a:gd name="T17" fmla="*/ 212 h 250"/>
                <a:gd name="T18" fmla="*/ 258 w 360"/>
                <a:gd name="T19" fmla="*/ 218 h 250"/>
                <a:gd name="T20" fmla="*/ 251 w 360"/>
                <a:gd name="T21" fmla="*/ 224 h 250"/>
                <a:gd name="T22" fmla="*/ 244 w 360"/>
                <a:gd name="T23" fmla="*/ 230 h 250"/>
                <a:gd name="T24" fmla="*/ 236 w 360"/>
                <a:gd name="T25" fmla="*/ 235 h 250"/>
                <a:gd name="T26" fmla="*/ 227 w 360"/>
                <a:gd name="T27" fmla="*/ 239 h 250"/>
                <a:gd name="T28" fmla="*/ 218 w 360"/>
                <a:gd name="T29" fmla="*/ 243 h 250"/>
                <a:gd name="T30" fmla="*/ 208 w 360"/>
                <a:gd name="T31" fmla="*/ 245 h 250"/>
                <a:gd name="T32" fmla="*/ 197 w 360"/>
                <a:gd name="T33" fmla="*/ 248 h 250"/>
                <a:gd name="T34" fmla="*/ 181 w 360"/>
                <a:gd name="T35" fmla="*/ 250 h 250"/>
                <a:gd name="T36" fmla="*/ 164 w 360"/>
                <a:gd name="T37" fmla="*/ 250 h 250"/>
                <a:gd name="T38" fmla="*/ 147 w 360"/>
                <a:gd name="T39" fmla="*/ 248 h 250"/>
                <a:gd name="T40" fmla="*/ 133 w 360"/>
                <a:gd name="T41" fmla="*/ 244 h 250"/>
                <a:gd name="T42" fmla="*/ 119 w 360"/>
                <a:gd name="T43" fmla="*/ 238 h 250"/>
                <a:gd name="T44" fmla="*/ 106 w 360"/>
                <a:gd name="T45" fmla="*/ 231 h 250"/>
                <a:gd name="T46" fmla="*/ 101 w 360"/>
                <a:gd name="T47" fmla="*/ 226 h 250"/>
                <a:gd name="T48" fmla="*/ 95 w 360"/>
                <a:gd name="T49" fmla="*/ 221 h 250"/>
                <a:gd name="T50" fmla="*/ 90 w 360"/>
                <a:gd name="T51" fmla="*/ 217 h 250"/>
                <a:gd name="T52" fmla="*/ 87 w 360"/>
                <a:gd name="T53" fmla="*/ 212 h 250"/>
                <a:gd name="T54" fmla="*/ 63 w 360"/>
                <a:gd name="T55" fmla="*/ 175 h 250"/>
                <a:gd name="T56" fmla="*/ 35 w 360"/>
                <a:gd name="T57" fmla="*/ 125 h 250"/>
                <a:gd name="T58" fmla="*/ 21 w 360"/>
                <a:gd name="T59" fmla="*/ 100 h 250"/>
                <a:gd name="T60" fmla="*/ 11 w 360"/>
                <a:gd name="T61" fmla="*/ 77 h 250"/>
                <a:gd name="T62" fmla="*/ 6 w 360"/>
                <a:gd name="T63" fmla="*/ 68 h 250"/>
                <a:gd name="T64" fmla="*/ 4 w 360"/>
                <a:gd name="T65" fmla="*/ 60 h 250"/>
                <a:gd name="T66" fmla="*/ 1 w 360"/>
                <a:gd name="T67" fmla="*/ 52 h 250"/>
                <a:gd name="T68" fmla="*/ 0 w 360"/>
                <a:gd name="T69" fmla="*/ 48 h 250"/>
                <a:gd name="T70" fmla="*/ 1 w 360"/>
                <a:gd name="T71" fmla="*/ 43 h 250"/>
                <a:gd name="T72" fmla="*/ 4 w 360"/>
                <a:gd name="T73" fmla="*/ 38 h 250"/>
                <a:gd name="T74" fmla="*/ 7 w 360"/>
                <a:gd name="T75" fmla="*/ 33 h 250"/>
                <a:gd name="T76" fmla="*/ 13 w 360"/>
                <a:gd name="T77" fmla="*/ 29 h 250"/>
                <a:gd name="T78" fmla="*/ 19 w 360"/>
                <a:gd name="T79" fmla="*/ 25 h 250"/>
                <a:gd name="T80" fmla="*/ 27 w 360"/>
                <a:gd name="T81" fmla="*/ 21 h 250"/>
                <a:gd name="T82" fmla="*/ 36 w 360"/>
                <a:gd name="T83" fmla="*/ 18 h 250"/>
                <a:gd name="T84" fmla="*/ 46 w 360"/>
                <a:gd name="T85" fmla="*/ 15 h 250"/>
                <a:gd name="T86" fmla="*/ 69 w 360"/>
                <a:gd name="T87" fmla="*/ 10 h 250"/>
                <a:gd name="T88" fmla="*/ 95 w 360"/>
                <a:gd name="T89" fmla="*/ 5 h 250"/>
                <a:gd name="T90" fmla="*/ 123 w 360"/>
                <a:gd name="T91" fmla="*/ 2 h 250"/>
                <a:gd name="T92" fmla="*/ 152 w 360"/>
                <a:gd name="T93" fmla="*/ 0 h 250"/>
                <a:gd name="T94" fmla="*/ 183 w 360"/>
                <a:gd name="T95" fmla="*/ 0 h 250"/>
                <a:gd name="T96" fmla="*/ 214 w 360"/>
                <a:gd name="T97" fmla="*/ 0 h 250"/>
                <a:gd name="T98" fmla="*/ 244 w 360"/>
                <a:gd name="T99" fmla="*/ 2 h 250"/>
                <a:gd name="T100" fmla="*/ 274 w 360"/>
                <a:gd name="T101" fmla="*/ 6 h 250"/>
                <a:gd name="T102" fmla="*/ 300 w 360"/>
                <a:gd name="T103" fmla="*/ 10 h 250"/>
                <a:gd name="T104" fmla="*/ 324 w 360"/>
                <a:gd name="T105" fmla="*/ 15 h 250"/>
                <a:gd name="T106" fmla="*/ 334 w 360"/>
                <a:gd name="T107" fmla="*/ 19 h 250"/>
                <a:gd name="T108" fmla="*/ 345 w 360"/>
                <a:gd name="T109" fmla="*/ 23 h 250"/>
                <a:gd name="T110" fmla="*/ 353 w 360"/>
                <a:gd name="T111" fmla="*/ 27 h 250"/>
                <a:gd name="T112" fmla="*/ 360 w 360"/>
                <a:gd name="T113" fmla="*/ 32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60" h="250">
                  <a:moveTo>
                    <a:pt x="360" y="32"/>
                  </a:moveTo>
                  <a:lnTo>
                    <a:pt x="353" y="50"/>
                  </a:lnTo>
                  <a:lnTo>
                    <a:pt x="344" y="73"/>
                  </a:lnTo>
                  <a:lnTo>
                    <a:pt x="331" y="98"/>
                  </a:lnTo>
                  <a:lnTo>
                    <a:pt x="318" y="124"/>
                  </a:lnTo>
                  <a:lnTo>
                    <a:pt x="303" y="150"/>
                  </a:lnTo>
                  <a:lnTo>
                    <a:pt x="289" y="174"/>
                  </a:lnTo>
                  <a:lnTo>
                    <a:pt x="276" y="195"/>
                  </a:lnTo>
                  <a:lnTo>
                    <a:pt x="263" y="212"/>
                  </a:lnTo>
                  <a:lnTo>
                    <a:pt x="258" y="218"/>
                  </a:lnTo>
                  <a:lnTo>
                    <a:pt x="251" y="224"/>
                  </a:lnTo>
                  <a:lnTo>
                    <a:pt x="244" y="230"/>
                  </a:lnTo>
                  <a:lnTo>
                    <a:pt x="236" y="235"/>
                  </a:lnTo>
                  <a:lnTo>
                    <a:pt x="227" y="239"/>
                  </a:lnTo>
                  <a:lnTo>
                    <a:pt x="218" y="243"/>
                  </a:lnTo>
                  <a:lnTo>
                    <a:pt x="208" y="245"/>
                  </a:lnTo>
                  <a:lnTo>
                    <a:pt x="197" y="248"/>
                  </a:lnTo>
                  <a:lnTo>
                    <a:pt x="181" y="250"/>
                  </a:lnTo>
                  <a:lnTo>
                    <a:pt x="164" y="250"/>
                  </a:lnTo>
                  <a:lnTo>
                    <a:pt x="147" y="248"/>
                  </a:lnTo>
                  <a:lnTo>
                    <a:pt x="133" y="244"/>
                  </a:lnTo>
                  <a:lnTo>
                    <a:pt x="119" y="238"/>
                  </a:lnTo>
                  <a:lnTo>
                    <a:pt x="106" y="231"/>
                  </a:lnTo>
                  <a:lnTo>
                    <a:pt x="101" y="226"/>
                  </a:lnTo>
                  <a:lnTo>
                    <a:pt x="95" y="221"/>
                  </a:lnTo>
                  <a:lnTo>
                    <a:pt x="90" y="217"/>
                  </a:lnTo>
                  <a:lnTo>
                    <a:pt x="87" y="212"/>
                  </a:lnTo>
                  <a:lnTo>
                    <a:pt x="63" y="175"/>
                  </a:lnTo>
                  <a:lnTo>
                    <a:pt x="35" y="125"/>
                  </a:lnTo>
                  <a:lnTo>
                    <a:pt x="21" y="100"/>
                  </a:lnTo>
                  <a:lnTo>
                    <a:pt x="11" y="77"/>
                  </a:lnTo>
                  <a:lnTo>
                    <a:pt x="6" y="68"/>
                  </a:lnTo>
                  <a:lnTo>
                    <a:pt x="4" y="60"/>
                  </a:lnTo>
                  <a:lnTo>
                    <a:pt x="1" y="52"/>
                  </a:lnTo>
                  <a:lnTo>
                    <a:pt x="0" y="48"/>
                  </a:lnTo>
                  <a:lnTo>
                    <a:pt x="1" y="43"/>
                  </a:lnTo>
                  <a:lnTo>
                    <a:pt x="4" y="38"/>
                  </a:lnTo>
                  <a:lnTo>
                    <a:pt x="7" y="33"/>
                  </a:lnTo>
                  <a:lnTo>
                    <a:pt x="13" y="29"/>
                  </a:lnTo>
                  <a:lnTo>
                    <a:pt x="19" y="25"/>
                  </a:lnTo>
                  <a:lnTo>
                    <a:pt x="27" y="21"/>
                  </a:lnTo>
                  <a:lnTo>
                    <a:pt x="36" y="18"/>
                  </a:lnTo>
                  <a:lnTo>
                    <a:pt x="46" y="15"/>
                  </a:lnTo>
                  <a:lnTo>
                    <a:pt x="69" y="10"/>
                  </a:lnTo>
                  <a:lnTo>
                    <a:pt x="95" y="5"/>
                  </a:lnTo>
                  <a:lnTo>
                    <a:pt x="123" y="2"/>
                  </a:lnTo>
                  <a:lnTo>
                    <a:pt x="152" y="0"/>
                  </a:lnTo>
                  <a:lnTo>
                    <a:pt x="183" y="0"/>
                  </a:lnTo>
                  <a:lnTo>
                    <a:pt x="214" y="0"/>
                  </a:lnTo>
                  <a:lnTo>
                    <a:pt x="244" y="2"/>
                  </a:lnTo>
                  <a:lnTo>
                    <a:pt x="274" y="6"/>
                  </a:lnTo>
                  <a:lnTo>
                    <a:pt x="300" y="10"/>
                  </a:lnTo>
                  <a:lnTo>
                    <a:pt x="324" y="15"/>
                  </a:lnTo>
                  <a:lnTo>
                    <a:pt x="334" y="19"/>
                  </a:lnTo>
                  <a:lnTo>
                    <a:pt x="345" y="23"/>
                  </a:lnTo>
                  <a:lnTo>
                    <a:pt x="353" y="27"/>
                  </a:lnTo>
                  <a:lnTo>
                    <a:pt x="360" y="32"/>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00" name="Freeform 357">
              <a:extLst>
                <a:ext uri="{FF2B5EF4-FFF2-40B4-BE49-F238E27FC236}">
                  <a16:creationId xmlns:a16="http://schemas.microsoft.com/office/drawing/2014/main" xmlns="" id="{8D610F85-1AE8-4CA5-A992-B8D081F0928F}"/>
                </a:ext>
              </a:extLst>
            </p:cNvPr>
            <p:cNvSpPr>
              <a:spLocks/>
            </p:cNvSpPr>
            <p:nvPr/>
          </p:nvSpPr>
          <p:spPr bwMode="auto">
            <a:xfrm>
              <a:off x="8752567" y="2988769"/>
              <a:ext cx="88364" cy="67786"/>
            </a:xfrm>
            <a:custGeom>
              <a:avLst/>
              <a:gdLst>
                <a:gd name="T0" fmla="*/ 130 w 366"/>
                <a:gd name="T1" fmla="*/ 8 h 281"/>
                <a:gd name="T2" fmla="*/ 95 w 366"/>
                <a:gd name="T3" fmla="*/ 20 h 281"/>
                <a:gd name="T4" fmla="*/ 67 w 366"/>
                <a:gd name="T5" fmla="*/ 37 h 281"/>
                <a:gd name="T6" fmla="*/ 42 w 366"/>
                <a:gd name="T7" fmla="*/ 57 h 281"/>
                <a:gd name="T8" fmla="*/ 21 w 366"/>
                <a:gd name="T9" fmla="*/ 80 h 281"/>
                <a:gd name="T10" fmla="*/ 8 w 366"/>
                <a:gd name="T11" fmla="*/ 105 h 281"/>
                <a:gd name="T12" fmla="*/ 1 w 366"/>
                <a:gd name="T13" fmla="*/ 132 h 281"/>
                <a:gd name="T14" fmla="*/ 1 w 366"/>
                <a:gd name="T15" fmla="*/ 161 h 281"/>
                <a:gd name="T16" fmla="*/ 8 w 366"/>
                <a:gd name="T17" fmla="*/ 188 h 281"/>
                <a:gd name="T18" fmla="*/ 23 w 366"/>
                <a:gd name="T19" fmla="*/ 213 h 281"/>
                <a:gd name="T20" fmla="*/ 43 w 366"/>
                <a:gd name="T21" fmla="*/ 235 h 281"/>
                <a:gd name="T22" fmla="*/ 68 w 366"/>
                <a:gd name="T23" fmla="*/ 254 h 281"/>
                <a:gd name="T24" fmla="*/ 98 w 366"/>
                <a:gd name="T25" fmla="*/ 267 h 281"/>
                <a:gd name="T26" fmla="*/ 130 w 366"/>
                <a:gd name="T27" fmla="*/ 276 h 281"/>
                <a:gd name="T28" fmla="*/ 164 w 366"/>
                <a:gd name="T29" fmla="*/ 281 h 281"/>
                <a:gd name="T30" fmla="*/ 201 w 366"/>
                <a:gd name="T31" fmla="*/ 280 h 281"/>
                <a:gd name="T32" fmla="*/ 238 w 366"/>
                <a:gd name="T33" fmla="*/ 273 h 281"/>
                <a:gd name="T34" fmla="*/ 271 w 366"/>
                <a:gd name="T35" fmla="*/ 261 h 281"/>
                <a:gd name="T36" fmla="*/ 301 w 366"/>
                <a:gd name="T37" fmla="*/ 244 h 281"/>
                <a:gd name="T38" fmla="*/ 326 w 366"/>
                <a:gd name="T39" fmla="*/ 224 h 281"/>
                <a:gd name="T40" fmla="*/ 345 w 366"/>
                <a:gd name="T41" fmla="*/ 201 h 281"/>
                <a:gd name="T42" fmla="*/ 359 w 366"/>
                <a:gd name="T43" fmla="*/ 175 h 281"/>
                <a:gd name="T44" fmla="*/ 366 w 366"/>
                <a:gd name="T45" fmla="*/ 149 h 281"/>
                <a:gd name="T46" fmla="*/ 366 w 366"/>
                <a:gd name="T47" fmla="*/ 120 h 281"/>
                <a:gd name="T48" fmla="*/ 359 w 366"/>
                <a:gd name="T49" fmla="*/ 93 h 281"/>
                <a:gd name="T50" fmla="*/ 345 w 366"/>
                <a:gd name="T51" fmla="*/ 68 h 281"/>
                <a:gd name="T52" fmla="*/ 325 w 366"/>
                <a:gd name="T53" fmla="*/ 45 h 281"/>
                <a:gd name="T54" fmla="*/ 300 w 366"/>
                <a:gd name="T55" fmla="*/ 28 h 281"/>
                <a:gd name="T56" fmla="*/ 270 w 366"/>
                <a:gd name="T57" fmla="*/ 14 h 281"/>
                <a:gd name="T58" fmla="*/ 238 w 366"/>
                <a:gd name="T59" fmla="*/ 5 h 281"/>
                <a:gd name="T60" fmla="*/ 202 w 366"/>
                <a:gd name="T61" fmla="*/ 0 h 281"/>
                <a:gd name="T62" fmla="*/ 167 w 366"/>
                <a:gd name="T63" fmla="*/ 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6" h="281">
                  <a:moveTo>
                    <a:pt x="148" y="5"/>
                  </a:moveTo>
                  <a:lnTo>
                    <a:pt x="130" y="8"/>
                  </a:lnTo>
                  <a:lnTo>
                    <a:pt x="112" y="14"/>
                  </a:lnTo>
                  <a:lnTo>
                    <a:pt x="95" y="20"/>
                  </a:lnTo>
                  <a:lnTo>
                    <a:pt x="81" y="29"/>
                  </a:lnTo>
                  <a:lnTo>
                    <a:pt x="67" y="37"/>
                  </a:lnTo>
                  <a:lnTo>
                    <a:pt x="54" y="47"/>
                  </a:lnTo>
                  <a:lnTo>
                    <a:pt x="42" y="57"/>
                  </a:lnTo>
                  <a:lnTo>
                    <a:pt x="31" y="68"/>
                  </a:lnTo>
                  <a:lnTo>
                    <a:pt x="21" y="80"/>
                  </a:lnTo>
                  <a:lnTo>
                    <a:pt x="14" y="93"/>
                  </a:lnTo>
                  <a:lnTo>
                    <a:pt x="8" y="105"/>
                  </a:lnTo>
                  <a:lnTo>
                    <a:pt x="4" y="119"/>
                  </a:lnTo>
                  <a:lnTo>
                    <a:pt x="1" y="132"/>
                  </a:lnTo>
                  <a:lnTo>
                    <a:pt x="0" y="147"/>
                  </a:lnTo>
                  <a:lnTo>
                    <a:pt x="1" y="161"/>
                  </a:lnTo>
                  <a:lnTo>
                    <a:pt x="4" y="174"/>
                  </a:lnTo>
                  <a:lnTo>
                    <a:pt x="8" y="188"/>
                  </a:lnTo>
                  <a:lnTo>
                    <a:pt x="14" y="201"/>
                  </a:lnTo>
                  <a:lnTo>
                    <a:pt x="23" y="213"/>
                  </a:lnTo>
                  <a:lnTo>
                    <a:pt x="32" y="225"/>
                  </a:lnTo>
                  <a:lnTo>
                    <a:pt x="43" y="235"/>
                  </a:lnTo>
                  <a:lnTo>
                    <a:pt x="55" y="244"/>
                  </a:lnTo>
                  <a:lnTo>
                    <a:pt x="68" y="254"/>
                  </a:lnTo>
                  <a:lnTo>
                    <a:pt x="82" y="261"/>
                  </a:lnTo>
                  <a:lnTo>
                    <a:pt x="98" y="267"/>
                  </a:lnTo>
                  <a:lnTo>
                    <a:pt x="113" y="273"/>
                  </a:lnTo>
                  <a:lnTo>
                    <a:pt x="130" y="276"/>
                  </a:lnTo>
                  <a:lnTo>
                    <a:pt x="146" y="279"/>
                  </a:lnTo>
                  <a:lnTo>
                    <a:pt x="164" y="281"/>
                  </a:lnTo>
                  <a:lnTo>
                    <a:pt x="183" y="281"/>
                  </a:lnTo>
                  <a:lnTo>
                    <a:pt x="201" y="280"/>
                  </a:lnTo>
                  <a:lnTo>
                    <a:pt x="220" y="276"/>
                  </a:lnTo>
                  <a:lnTo>
                    <a:pt x="238" y="273"/>
                  </a:lnTo>
                  <a:lnTo>
                    <a:pt x="255" y="267"/>
                  </a:lnTo>
                  <a:lnTo>
                    <a:pt x="271" y="261"/>
                  </a:lnTo>
                  <a:lnTo>
                    <a:pt x="287" y="253"/>
                  </a:lnTo>
                  <a:lnTo>
                    <a:pt x="301" y="244"/>
                  </a:lnTo>
                  <a:lnTo>
                    <a:pt x="314" y="235"/>
                  </a:lnTo>
                  <a:lnTo>
                    <a:pt x="326" y="224"/>
                  </a:lnTo>
                  <a:lnTo>
                    <a:pt x="337" y="213"/>
                  </a:lnTo>
                  <a:lnTo>
                    <a:pt x="345" y="201"/>
                  </a:lnTo>
                  <a:lnTo>
                    <a:pt x="353" y="188"/>
                  </a:lnTo>
                  <a:lnTo>
                    <a:pt x="359" y="175"/>
                  </a:lnTo>
                  <a:lnTo>
                    <a:pt x="363" y="162"/>
                  </a:lnTo>
                  <a:lnTo>
                    <a:pt x="366" y="149"/>
                  </a:lnTo>
                  <a:lnTo>
                    <a:pt x="366" y="135"/>
                  </a:lnTo>
                  <a:lnTo>
                    <a:pt x="366" y="120"/>
                  </a:lnTo>
                  <a:lnTo>
                    <a:pt x="363" y="106"/>
                  </a:lnTo>
                  <a:lnTo>
                    <a:pt x="359" y="93"/>
                  </a:lnTo>
                  <a:lnTo>
                    <a:pt x="352" y="80"/>
                  </a:lnTo>
                  <a:lnTo>
                    <a:pt x="345" y="68"/>
                  </a:lnTo>
                  <a:lnTo>
                    <a:pt x="335" y="56"/>
                  </a:lnTo>
                  <a:lnTo>
                    <a:pt x="325" y="45"/>
                  </a:lnTo>
                  <a:lnTo>
                    <a:pt x="313" y="36"/>
                  </a:lnTo>
                  <a:lnTo>
                    <a:pt x="300" y="28"/>
                  </a:lnTo>
                  <a:lnTo>
                    <a:pt x="286" y="20"/>
                  </a:lnTo>
                  <a:lnTo>
                    <a:pt x="270" y="14"/>
                  </a:lnTo>
                  <a:lnTo>
                    <a:pt x="255" y="8"/>
                  </a:lnTo>
                  <a:lnTo>
                    <a:pt x="238" y="5"/>
                  </a:lnTo>
                  <a:lnTo>
                    <a:pt x="220" y="3"/>
                  </a:lnTo>
                  <a:lnTo>
                    <a:pt x="202" y="0"/>
                  </a:lnTo>
                  <a:lnTo>
                    <a:pt x="184" y="0"/>
                  </a:lnTo>
                  <a:lnTo>
                    <a:pt x="167" y="1"/>
                  </a:lnTo>
                  <a:lnTo>
                    <a:pt x="148" y="5"/>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01" name="Freeform 358">
              <a:extLst>
                <a:ext uri="{FF2B5EF4-FFF2-40B4-BE49-F238E27FC236}">
                  <a16:creationId xmlns:a16="http://schemas.microsoft.com/office/drawing/2014/main" xmlns="" id="{A72EF6FC-5CCA-49D7-979A-1E5FC08A92B9}"/>
                </a:ext>
              </a:extLst>
            </p:cNvPr>
            <p:cNvSpPr>
              <a:spLocks/>
            </p:cNvSpPr>
            <p:nvPr/>
          </p:nvSpPr>
          <p:spPr bwMode="auto">
            <a:xfrm>
              <a:off x="8758619" y="2993610"/>
              <a:ext cx="76259" cy="59313"/>
            </a:xfrm>
            <a:custGeom>
              <a:avLst/>
              <a:gdLst>
                <a:gd name="T0" fmla="*/ 112 w 316"/>
                <a:gd name="T1" fmla="*/ 7 h 243"/>
                <a:gd name="T2" fmla="*/ 83 w 316"/>
                <a:gd name="T3" fmla="*/ 18 h 243"/>
                <a:gd name="T4" fmla="*/ 57 w 316"/>
                <a:gd name="T5" fmla="*/ 32 h 243"/>
                <a:gd name="T6" fmla="*/ 36 w 316"/>
                <a:gd name="T7" fmla="*/ 49 h 243"/>
                <a:gd name="T8" fmla="*/ 19 w 316"/>
                <a:gd name="T9" fmla="*/ 69 h 243"/>
                <a:gd name="T10" fmla="*/ 7 w 316"/>
                <a:gd name="T11" fmla="*/ 92 h 243"/>
                <a:gd name="T12" fmla="*/ 1 w 316"/>
                <a:gd name="T13" fmla="*/ 114 h 243"/>
                <a:gd name="T14" fmla="*/ 1 w 316"/>
                <a:gd name="T15" fmla="*/ 138 h 243"/>
                <a:gd name="T16" fmla="*/ 7 w 316"/>
                <a:gd name="T17" fmla="*/ 162 h 243"/>
                <a:gd name="T18" fmla="*/ 20 w 316"/>
                <a:gd name="T19" fmla="*/ 185 h 243"/>
                <a:gd name="T20" fmla="*/ 37 w 316"/>
                <a:gd name="T21" fmla="*/ 204 h 243"/>
                <a:gd name="T22" fmla="*/ 58 w 316"/>
                <a:gd name="T23" fmla="*/ 219 h 243"/>
                <a:gd name="T24" fmla="*/ 84 w 316"/>
                <a:gd name="T25" fmla="*/ 231 h 243"/>
                <a:gd name="T26" fmla="*/ 112 w 316"/>
                <a:gd name="T27" fmla="*/ 238 h 243"/>
                <a:gd name="T28" fmla="*/ 142 w 316"/>
                <a:gd name="T29" fmla="*/ 242 h 243"/>
                <a:gd name="T30" fmla="*/ 174 w 316"/>
                <a:gd name="T31" fmla="*/ 242 h 243"/>
                <a:gd name="T32" fmla="*/ 206 w 316"/>
                <a:gd name="T33" fmla="*/ 236 h 243"/>
                <a:gd name="T34" fmla="*/ 234 w 316"/>
                <a:gd name="T35" fmla="*/ 225 h 243"/>
                <a:gd name="T36" fmla="*/ 259 w 316"/>
                <a:gd name="T37" fmla="*/ 211 h 243"/>
                <a:gd name="T38" fmla="*/ 281 w 316"/>
                <a:gd name="T39" fmla="*/ 193 h 243"/>
                <a:gd name="T40" fmla="*/ 299 w 316"/>
                <a:gd name="T41" fmla="*/ 174 h 243"/>
                <a:gd name="T42" fmla="*/ 309 w 316"/>
                <a:gd name="T43" fmla="*/ 151 h 243"/>
                <a:gd name="T44" fmla="*/ 316 w 316"/>
                <a:gd name="T45" fmla="*/ 129 h 243"/>
                <a:gd name="T46" fmla="*/ 316 w 316"/>
                <a:gd name="T47" fmla="*/ 105 h 243"/>
                <a:gd name="T48" fmla="*/ 309 w 316"/>
                <a:gd name="T49" fmla="*/ 80 h 243"/>
                <a:gd name="T50" fmla="*/ 297 w 316"/>
                <a:gd name="T51" fmla="*/ 59 h 243"/>
                <a:gd name="T52" fmla="*/ 281 w 316"/>
                <a:gd name="T53" fmla="*/ 39 h 243"/>
                <a:gd name="T54" fmla="*/ 258 w 316"/>
                <a:gd name="T55" fmla="*/ 24 h 243"/>
                <a:gd name="T56" fmla="*/ 233 w 316"/>
                <a:gd name="T57" fmla="*/ 12 h 243"/>
                <a:gd name="T58" fmla="*/ 205 w 316"/>
                <a:gd name="T59" fmla="*/ 4 h 243"/>
                <a:gd name="T60" fmla="*/ 175 w 316"/>
                <a:gd name="T61" fmla="*/ 0 h 243"/>
                <a:gd name="T62" fmla="*/ 144 w 316"/>
                <a:gd name="T6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16" h="243">
                  <a:moveTo>
                    <a:pt x="127" y="4"/>
                  </a:moveTo>
                  <a:lnTo>
                    <a:pt x="112" y="7"/>
                  </a:lnTo>
                  <a:lnTo>
                    <a:pt x="96" y="12"/>
                  </a:lnTo>
                  <a:lnTo>
                    <a:pt x="83" y="18"/>
                  </a:lnTo>
                  <a:lnTo>
                    <a:pt x="69" y="25"/>
                  </a:lnTo>
                  <a:lnTo>
                    <a:pt x="57" y="32"/>
                  </a:lnTo>
                  <a:lnTo>
                    <a:pt x="46" y="41"/>
                  </a:lnTo>
                  <a:lnTo>
                    <a:pt x="36" y="49"/>
                  </a:lnTo>
                  <a:lnTo>
                    <a:pt x="27" y="60"/>
                  </a:lnTo>
                  <a:lnTo>
                    <a:pt x="19" y="69"/>
                  </a:lnTo>
                  <a:lnTo>
                    <a:pt x="13" y="80"/>
                  </a:lnTo>
                  <a:lnTo>
                    <a:pt x="7" y="92"/>
                  </a:lnTo>
                  <a:lnTo>
                    <a:pt x="4" y="103"/>
                  </a:lnTo>
                  <a:lnTo>
                    <a:pt x="1" y="114"/>
                  </a:lnTo>
                  <a:lnTo>
                    <a:pt x="0" y="126"/>
                  </a:lnTo>
                  <a:lnTo>
                    <a:pt x="1" y="138"/>
                  </a:lnTo>
                  <a:lnTo>
                    <a:pt x="4" y="151"/>
                  </a:lnTo>
                  <a:lnTo>
                    <a:pt x="7" y="162"/>
                  </a:lnTo>
                  <a:lnTo>
                    <a:pt x="13" y="174"/>
                  </a:lnTo>
                  <a:lnTo>
                    <a:pt x="20" y="185"/>
                  </a:lnTo>
                  <a:lnTo>
                    <a:pt x="27" y="194"/>
                  </a:lnTo>
                  <a:lnTo>
                    <a:pt x="37" y="204"/>
                  </a:lnTo>
                  <a:lnTo>
                    <a:pt x="48" y="211"/>
                  </a:lnTo>
                  <a:lnTo>
                    <a:pt x="58" y="219"/>
                  </a:lnTo>
                  <a:lnTo>
                    <a:pt x="71" y="225"/>
                  </a:lnTo>
                  <a:lnTo>
                    <a:pt x="84" y="231"/>
                  </a:lnTo>
                  <a:lnTo>
                    <a:pt x="98" y="235"/>
                  </a:lnTo>
                  <a:lnTo>
                    <a:pt x="112" y="238"/>
                  </a:lnTo>
                  <a:lnTo>
                    <a:pt x="127" y="241"/>
                  </a:lnTo>
                  <a:lnTo>
                    <a:pt x="142" y="242"/>
                  </a:lnTo>
                  <a:lnTo>
                    <a:pt x="158" y="243"/>
                  </a:lnTo>
                  <a:lnTo>
                    <a:pt x="174" y="242"/>
                  </a:lnTo>
                  <a:lnTo>
                    <a:pt x="189" y="239"/>
                  </a:lnTo>
                  <a:lnTo>
                    <a:pt x="206" y="236"/>
                  </a:lnTo>
                  <a:lnTo>
                    <a:pt x="220" y="231"/>
                  </a:lnTo>
                  <a:lnTo>
                    <a:pt x="234" y="225"/>
                  </a:lnTo>
                  <a:lnTo>
                    <a:pt x="247" y="218"/>
                  </a:lnTo>
                  <a:lnTo>
                    <a:pt x="259" y="211"/>
                  </a:lnTo>
                  <a:lnTo>
                    <a:pt x="271" y="203"/>
                  </a:lnTo>
                  <a:lnTo>
                    <a:pt x="281" y="193"/>
                  </a:lnTo>
                  <a:lnTo>
                    <a:pt x="290" y="184"/>
                  </a:lnTo>
                  <a:lnTo>
                    <a:pt x="299" y="174"/>
                  </a:lnTo>
                  <a:lnTo>
                    <a:pt x="305" y="163"/>
                  </a:lnTo>
                  <a:lnTo>
                    <a:pt x="309" y="151"/>
                  </a:lnTo>
                  <a:lnTo>
                    <a:pt x="314" y="141"/>
                  </a:lnTo>
                  <a:lnTo>
                    <a:pt x="316" y="129"/>
                  </a:lnTo>
                  <a:lnTo>
                    <a:pt x="316" y="117"/>
                  </a:lnTo>
                  <a:lnTo>
                    <a:pt x="316" y="105"/>
                  </a:lnTo>
                  <a:lnTo>
                    <a:pt x="314" y="92"/>
                  </a:lnTo>
                  <a:lnTo>
                    <a:pt x="309" y="80"/>
                  </a:lnTo>
                  <a:lnTo>
                    <a:pt x="305" y="69"/>
                  </a:lnTo>
                  <a:lnTo>
                    <a:pt x="297" y="59"/>
                  </a:lnTo>
                  <a:lnTo>
                    <a:pt x="289" y="49"/>
                  </a:lnTo>
                  <a:lnTo>
                    <a:pt x="281" y="39"/>
                  </a:lnTo>
                  <a:lnTo>
                    <a:pt x="270" y="31"/>
                  </a:lnTo>
                  <a:lnTo>
                    <a:pt x="258" y="24"/>
                  </a:lnTo>
                  <a:lnTo>
                    <a:pt x="246" y="18"/>
                  </a:lnTo>
                  <a:lnTo>
                    <a:pt x="233" y="12"/>
                  </a:lnTo>
                  <a:lnTo>
                    <a:pt x="220" y="7"/>
                  </a:lnTo>
                  <a:lnTo>
                    <a:pt x="205" y="4"/>
                  </a:lnTo>
                  <a:lnTo>
                    <a:pt x="190" y="1"/>
                  </a:lnTo>
                  <a:lnTo>
                    <a:pt x="175" y="0"/>
                  </a:lnTo>
                  <a:lnTo>
                    <a:pt x="159" y="0"/>
                  </a:lnTo>
                  <a:lnTo>
                    <a:pt x="144" y="1"/>
                  </a:lnTo>
                  <a:lnTo>
                    <a:pt x="127" y="4"/>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02" name="Freeform 359">
              <a:extLst>
                <a:ext uri="{FF2B5EF4-FFF2-40B4-BE49-F238E27FC236}">
                  <a16:creationId xmlns:a16="http://schemas.microsoft.com/office/drawing/2014/main" xmlns="" id="{F7CD51FE-35AF-45B0-AD7C-37160EC00D18}"/>
                </a:ext>
              </a:extLst>
            </p:cNvPr>
            <p:cNvSpPr>
              <a:spLocks/>
            </p:cNvSpPr>
            <p:nvPr/>
          </p:nvSpPr>
          <p:spPr bwMode="auto">
            <a:xfrm>
              <a:off x="8759829" y="3005715"/>
              <a:ext cx="75049" cy="47208"/>
            </a:xfrm>
            <a:custGeom>
              <a:avLst/>
              <a:gdLst>
                <a:gd name="T0" fmla="*/ 4 w 309"/>
                <a:gd name="T1" fmla="*/ 113 h 192"/>
                <a:gd name="T2" fmla="*/ 16 w 309"/>
                <a:gd name="T3" fmla="*/ 135 h 192"/>
                <a:gd name="T4" fmla="*/ 34 w 309"/>
                <a:gd name="T5" fmla="*/ 153 h 192"/>
                <a:gd name="T6" fmla="*/ 56 w 309"/>
                <a:gd name="T7" fmla="*/ 168 h 192"/>
                <a:gd name="T8" fmla="*/ 80 w 309"/>
                <a:gd name="T9" fmla="*/ 180 h 192"/>
                <a:gd name="T10" fmla="*/ 109 w 309"/>
                <a:gd name="T11" fmla="*/ 187 h 192"/>
                <a:gd name="T12" fmla="*/ 139 w 309"/>
                <a:gd name="T13" fmla="*/ 191 h 192"/>
                <a:gd name="T14" fmla="*/ 170 w 309"/>
                <a:gd name="T15" fmla="*/ 191 h 192"/>
                <a:gd name="T16" fmla="*/ 197 w 309"/>
                <a:gd name="T17" fmla="*/ 185 h 192"/>
                <a:gd name="T18" fmla="*/ 220 w 309"/>
                <a:gd name="T19" fmla="*/ 179 h 192"/>
                <a:gd name="T20" fmla="*/ 240 w 309"/>
                <a:gd name="T21" fmla="*/ 169 h 192"/>
                <a:gd name="T22" fmla="*/ 258 w 309"/>
                <a:gd name="T23" fmla="*/ 159 h 192"/>
                <a:gd name="T24" fmla="*/ 274 w 309"/>
                <a:gd name="T25" fmla="*/ 146 h 192"/>
                <a:gd name="T26" fmla="*/ 287 w 309"/>
                <a:gd name="T27" fmla="*/ 131 h 192"/>
                <a:gd name="T28" fmla="*/ 298 w 309"/>
                <a:gd name="T29" fmla="*/ 116 h 192"/>
                <a:gd name="T30" fmla="*/ 306 w 309"/>
                <a:gd name="T31" fmla="*/ 99 h 192"/>
                <a:gd name="T32" fmla="*/ 305 w 309"/>
                <a:gd name="T33" fmla="*/ 79 h 192"/>
                <a:gd name="T34" fmla="*/ 292 w 309"/>
                <a:gd name="T35" fmla="*/ 58 h 192"/>
                <a:gd name="T36" fmla="*/ 276 w 309"/>
                <a:gd name="T37" fmla="*/ 38 h 192"/>
                <a:gd name="T38" fmla="*/ 254 w 309"/>
                <a:gd name="T39" fmla="*/ 23 h 192"/>
                <a:gd name="T40" fmla="*/ 229 w 309"/>
                <a:gd name="T41" fmla="*/ 11 h 192"/>
                <a:gd name="T42" fmla="*/ 201 w 309"/>
                <a:gd name="T43" fmla="*/ 4 h 192"/>
                <a:gd name="T44" fmla="*/ 171 w 309"/>
                <a:gd name="T45" fmla="*/ 0 h 192"/>
                <a:gd name="T46" fmla="*/ 140 w 309"/>
                <a:gd name="T47" fmla="*/ 2 h 192"/>
                <a:gd name="T48" fmla="*/ 111 w 309"/>
                <a:gd name="T49" fmla="*/ 6 h 192"/>
                <a:gd name="T50" fmla="*/ 90 w 309"/>
                <a:gd name="T51" fmla="*/ 13 h 192"/>
                <a:gd name="T52" fmla="*/ 70 w 309"/>
                <a:gd name="T53" fmla="*/ 22 h 192"/>
                <a:gd name="T54" fmla="*/ 51 w 309"/>
                <a:gd name="T55" fmla="*/ 34 h 192"/>
                <a:gd name="T56" fmla="*/ 35 w 309"/>
                <a:gd name="T57" fmla="*/ 47 h 192"/>
                <a:gd name="T58" fmla="*/ 21 w 309"/>
                <a:gd name="T59" fmla="*/ 61 h 192"/>
                <a:gd name="T60" fmla="*/ 10 w 309"/>
                <a:gd name="T61" fmla="*/ 77 h 192"/>
                <a:gd name="T62" fmla="*/ 3 w 309"/>
                <a:gd name="T6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9" h="192">
                  <a:moveTo>
                    <a:pt x="0" y="102"/>
                  </a:moveTo>
                  <a:lnTo>
                    <a:pt x="4" y="113"/>
                  </a:lnTo>
                  <a:lnTo>
                    <a:pt x="9" y="124"/>
                  </a:lnTo>
                  <a:lnTo>
                    <a:pt x="16" y="135"/>
                  </a:lnTo>
                  <a:lnTo>
                    <a:pt x="25" y="144"/>
                  </a:lnTo>
                  <a:lnTo>
                    <a:pt x="34" y="153"/>
                  </a:lnTo>
                  <a:lnTo>
                    <a:pt x="45" y="161"/>
                  </a:lnTo>
                  <a:lnTo>
                    <a:pt x="56" y="168"/>
                  </a:lnTo>
                  <a:lnTo>
                    <a:pt x="67" y="174"/>
                  </a:lnTo>
                  <a:lnTo>
                    <a:pt x="80" y="180"/>
                  </a:lnTo>
                  <a:lnTo>
                    <a:pt x="95" y="185"/>
                  </a:lnTo>
                  <a:lnTo>
                    <a:pt x="109" y="187"/>
                  </a:lnTo>
                  <a:lnTo>
                    <a:pt x="123" y="190"/>
                  </a:lnTo>
                  <a:lnTo>
                    <a:pt x="139" y="191"/>
                  </a:lnTo>
                  <a:lnTo>
                    <a:pt x="154" y="192"/>
                  </a:lnTo>
                  <a:lnTo>
                    <a:pt x="170" y="191"/>
                  </a:lnTo>
                  <a:lnTo>
                    <a:pt x="185" y="188"/>
                  </a:lnTo>
                  <a:lnTo>
                    <a:pt x="197" y="185"/>
                  </a:lnTo>
                  <a:lnTo>
                    <a:pt x="209" y="183"/>
                  </a:lnTo>
                  <a:lnTo>
                    <a:pt x="220" y="179"/>
                  </a:lnTo>
                  <a:lnTo>
                    <a:pt x="230" y="174"/>
                  </a:lnTo>
                  <a:lnTo>
                    <a:pt x="240" y="169"/>
                  </a:lnTo>
                  <a:lnTo>
                    <a:pt x="249" y="163"/>
                  </a:lnTo>
                  <a:lnTo>
                    <a:pt x="258" y="159"/>
                  </a:lnTo>
                  <a:lnTo>
                    <a:pt x="266" y="152"/>
                  </a:lnTo>
                  <a:lnTo>
                    <a:pt x="274" y="146"/>
                  </a:lnTo>
                  <a:lnTo>
                    <a:pt x="281" y="138"/>
                  </a:lnTo>
                  <a:lnTo>
                    <a:pt x="287" y="131"/>
                  </a:lnTo>
                  <a:lnTo>
                    <a:pt x="293" y="123"/>
                  </a:lnTo>
                  <a:lnTo>
                    <a:pt x="298" y="116"/>
                  </a:lnTo>
                  <a:lnTo>
                    <a:pt x="303" y="108"/>
                  </a:lnTo>
                  <a:lnTo>
                    <a:pt x="306" y="99"/>
                  </a:lnTo>
                  <a:lnTo>
                    <a:pt x="309" y="91"/>
                  </a:lnTo>
                  <a:lnTo>
                    <a:pt x="305" y="79"/>
                  </a:lnTo>
                  <a:lnTo>
                    <a:pt x="299" y="68"/>
                  </a:lnTo>
                  <a:lnTo>
                    <a:pt x="292" y="58"/>
                  </a:lnTo>
                  <a:lnTo>
                    <a:pt x="285" y="48"/>
                  </a:lnTo>
                  <a:lnTo>
                    <a:pt x="276" y="38"/>
                  </a:lnTo>
                  <a:lnTo>
                    <a:pt x="265" y="30"/>
                  </a:lnTo>
                  <a:lnTo>
                    <a:pt x="254" y="23"/>
                  </a:lnTo>
                  <a:lnTo>
                    <a:pt x="241" y="17"/>
                  </a:lnTo>
                  <a:lnTo>
                    <a:pt x="229" y="11"/>
                  </a:lnTo>
                  <a:lnTo>
                    <a:pt x="215" y="8"/>
                  </a:lnTo>
                  <a:lnTo>
                    <a:pt x="201" y="4"/>
                  </a:lnTo>
                  <a:lnTo>
                    <a:pt x="186" y="2"/>
                  </a:lnTo>
                  <a:lnTo>
                    <a:pt x="171" y="0"/>
                  </a:lnTo>
                  <a:lnTo>
                    <a:pt x="155" y="0"/>
                  </a:lnTo>
                  <a:lnTo>
                    <a:pt x="140" y="2"/>
                  </a:lnTo>
                  <a:lnTo>
                    <a:pt x="123" y="4"/>
                  </a:lnTo>
                  <a:lnTo>
                    <a:pt x="111" y="6"/>
                  </a:lnTo>
                  <a:lnTo>
                    <a:pt x="101" y="10"/>
                  </a:lnTo>
                  <a:lnTo>
                    <a:pt x="90" y="13"/>
                  </a:lnTo>
                  <a:lnTo>
                    <a:pt x="79" y="17"/>
                  </a:lnTo>
                  <a:lnTo>
                    <a:pt x="70" y="22"/>
                  </a:lnTo>
                  <a:lnTo>
                    <a:pt x="60" y="28"/>
                  </a:lnTo>
                  <a:lnTo>
                    <a:pt x="51" y="34"/>
                  </a:lnTo>
                  <a:lnTo>
                    <a:pt x="42" y="40"/>
                  </a:lnTo>
                  <a:lnTo>
                    <a:pt x="35" y="47"/>
                  </a:lnTo>
                  <a:lnTo>
                    <a:pt x="28" y="53"/>
                  </a:lnTo>
                  <a:lnTo>
                    <a:pt x="21" y="61"/>
                  </a:lnTo>
                  <a:lnTo>
                    <a:pt x="16" y="68"/>
                  </a:lnTo>
                  <a:lnTo>
                    <a:pt x="10" y="77"/>
                  </a:lnTo>
                  <a:lnTo>
                    <a:pt x="7" y="85"/>
                  </a:lnTo>
                  <a:lnTo>
                    <a:pt x="3" y="93"/>
                  </a:lnTo>
                  <a:lnTo>
                    <a:pt x="0" y="102"/>
                  </a:lnTo>
                  <a:close/>
                </a:path>
              </a:pathLst>
            </a:custGeom>
            <a:solidFill>
              <a:srgbClr val="4225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03" name="Freeform 360">
              <a:extLst>
                <a:ext uri="{FF2B5EF4-FFF2-40B4-BE49-F238E27FC236}">
                  <a16:creationId xmlns:a16="http://schemas.microsoft.com/office/drawing/2014/main" xmlns="" id="{A6E9DA14-9798-4B10-B135-232DF56ACCBF}"/>
                </a:ext>
              </a:extLst>
            </p:cNvPr>
            <p:cNvSpPr>
              <a:spLocks/>
            </p:cNvSpPr>
            <p:nvPr/>
          </p:nvSpPr>
          <p:spPr bwMode="auto">
            <a:xfrm>
              <a:off x="8292590" y="3172759"/>
              <a:ext cx="127099" cy="32683"/>
            </a:xfrm>
            <a:custGeom>
              <a:avLst/>
              <a:gdLst>
                <a:gd name="T0" fmla="*/ 9 w 527"/>
                <a:gd name="T1" fmla="*/ 0 h 132"/>
                <a:gd name="T2" fmla="*/ 451 w 527"/>
                <a:gd name="T3" fmla="*/ 88 h 132"/>
                <a:gd name="T4" fmla="*/ 527 w 527"/>
                <a:gd name="T5" fmla="*/ 125 h 132"/>
                <a:gd name="T6" fmla="*/ 443 w 527"/>
                <a:gd name="T7" fmla="*/ 132 h 132"/>
                <a:gd name="T8" fmla="*/ 0 w 527"/>
                <a:gd name="T9" fmla="*/ 45 h 132"/>
                <a:gd name="T10" fmla="*/ 9 w 527"/>
                <a:gd name="T11" fmla="*/ 0 h 132"/>
              </a:gdLst>
              <a:ahLst/>
              <a:cxnLst>
                <a:cxn ang="0">
                  <a:pos x="T0" y="T1"/>
                </a:cxn>
                <a:cxn ang="0">
                  <a:pos x="T2" y="T3"/>
                </a:cxn>
                <a:cxn ang="0">
                  <a:pos x="T4" y="T5"/>
                </a:cxn>
                <a:cxn ang="0">
                  <a:pos x="T6" y="T7"/>
                </a:cxn>
                <a:cxn ang="0">
                  <a:pos x="T8" y="T9"/>
                </a:cxn>
                <a:cxn ang="0">
                  <a:pos x="T10" y="T11"/>
                </a:cxn>
              </a:cxnLst>
              <a:rect l="0" t="0" r="r" b="b"/>
              <a:pathLst>
                <a:path w="527" h="132">
                  <a:moveTo>
                    <a:pt x="9" y="0"/>
                  </a:moveTo>
                  <a:lnTo>
                    <a:pt x="451" y="88"/>
                  </a:lnTo>
                  <a:lnTo>
                    <a:pt x="527" y="125"/>
                  </a:lnTo>
                  <a:lnTo>
                    <a:pt x="443" y="132"/>
                  </a:lnTo>
                  <a:lnTo>
                    <a:pt x="0" y="45"/>
                  </a:lnTo>
                  <a:lnTo>
                    <a:pt x="9" y="0"/>
                  </a:lnTo>
                  <a:close/>
                </a:path>
              </a:pathLst>
            </a:custGeom>
            <a:solidFill>
              <a:srgbClr val="2F58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04" name="Freeform 361">
              <a:extLst>
                <a:ext uri="{FF2B5EF4-FFF2-40B4-BE49-F238E27FC236}">
                  <a16:creationId xmlns:a16="http://schemas.microsoft.com/office/drawing/2014/main" xmlns="" id="{56317E01-6594-4045-B38B-87B8D42A6CE5}"/>
                </a:ext>
              </a:extLst>
            </p:cNvPr>
            <p:cNvSpPr>
              <a:spLocks/>
            </p:cNvSpPr>
            <p:nvPr/>
          </p:nvSpPr>
          <p:spPr bwMode="auto">
            <a:xfrm>
              <a:off x="8292590" y="3172759"/>
              <a:ext cx="108942" cy="32683"/>
            </a:xfrm>
            <a:custGeom>
              <a:avLst/>
              <a:gdLst>
                <a:gd name="T0" fmla="*/ 9 w 451"/>
                <a:gd name="T1" fmla="*/ 0 h 132"/>
                <a:gd name="T2" fmla="*/ 451 w 451"/>
                <a:gd name="T3" fmla="*/ 88 h 132"/>
                <a:gd name="T4" fmla="*/ 443 w 451"/>
                <a:gd name="T5" fmla="*/ 132 h 132"/>
                <a:gd name="T6" fmla="*/ 0 w 451"/>
                <a:gd name="T7" fmla="*/ 45 h 132"/>
                <a:gd name="T8" fmla="*/ 9 w 451"/>
                <a:gd name="T9" fmla="*/ 0 h 132"/>
              </a:gdLst>
              <a:ahLst/>
              <a:cxnLst>
                <a:cxn ang="0">
                  <a:pos x="T0" y="T1"/>
                </a:cxn>
                <a:cxn ang="0">
                  <a:pos x="T2" y="T3"/>
                </a:cxn>
                <a:cxn ang="0">
                  <a:pos x="T4" y="T5"/>
                </a:cxn>
                <a:cxn ang="0">
                  <a:pos x="T6" y="T7"/>
                </a:cxn>
                <a:cxn ang="0">
                  <a:pos x="T8" y="T9"/>
                </a:cxn>
              </a:cxnLst>
              <a:rect l="0" t="0" r="r" b="b"/>
              <a:pathLst>
                <a:path w="451" h="132">
                  <a:moveTo>
                    <a:pt x="9" y="0"/>
                  </a:moveTo>
                  <a:lnTo>
                    <a:pt x="451" y="88"/>
                  </a:lnTo>
                  <a:lnTo>
                    <a:pt x="443" y="132"/>
                  </a:lnTo>
                  <a:lnTo>
                    <a:pt x="0" y="45"/>
                  </a:lnTo>
                  <a:lnTo>
                    <a:pt x="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05" name="Freeform 362">
              <a:extLst>
                <a:ext uri="{FF2B5EF4-FFF2-40B4-BE49-F238E27FC236}">
                  <a16:creationId xmlns:a16="http://schemas.microsoft.com/office/drawing/2014/main" xmlns="" id="{E4C46AF8-247C-4527-A066-9ED800199A9A}"/>
                </a:ext>
              </a:extLst>
            </p:cNvPr>
            <p:cNvSpPr>
              <a:spLocks/>
            </p:cNvSpPr>
            <p:nvPr/>
          </p:nvSpPr>
          <p:spPr bwMode="auto">
            <a:xfrm>
              <a:off x="8275643" y="3164286"/>
              <a:ext cx="82312" cy="66576"/>
            </a:xfrm>
            <a:custGeom>
              <a:avLst/>
              <a:gdLst>
                <a:gd name="T0" fmla="*/ 39 w 341"/>
                <a:gd name="T1" fmla="*/ 199 h 273"/>
                <a:gd name="T2" fmla="*/ 65 w 341"/>
                <a:gd name="T3" fmla="*/ 225 h 273"/>
                <a:gd name="T4" fmla="*/ 90 w 341"/>
                <a:gd name="T5" fmla="*/ 242 h 273"/>
                <a:gd name="T6" fmla="*/ 124 w 341"/>
                <a:gd name="T7" fmla="*/ 256 h 273"/>
                <a:gd name="T8" fmla="*/ 157 w 341"/>
                <a:gd name="T9" fmla="*/ 268 h 273"/>
                <a:gd name="T10" fmla="*/ 177 w 341"/>
                <a:gd name="T11" fmla="*/ 273 h 273"/>
                <a:gd name="T12" fmla="*/ 192 w 341"/>
                <a:gd name="T13" fmla="*/ 273 h 273"/>
                <a:gd name="T14" fmla="*/ 202 w 341"/>
                <a:gd name="T15" fmla="*/ 270 h 273"/>
                <a:gd name="T16" fmla="*/ 209 w 341"/>
                <a:gd name="T17" fmla="*/ 266 h 273"/>
                <a:gd name="T18" fmla="*/ 213 w 341"/>
                <a:gd name="T19" fmla="*/ 258 h 273"/>
                <a:gd name="T20" fmla="*/ 213 w 341"/>
                <a:gd name="T21" fmla="*/ 246 h 273"/>
                <a:gd name="T22" fmla="*/ 220 w 341"/>
                <a:gd name="T23" fmla="*/ 242 h 273"/>
                <a:gd name="T24" fmla="*/ 238 w 341"/>
                <a:gd name="T25" fmla="*/ 244 h 273"/>
                <a:gd name="T26" fmla="*/ 255 w 341"/>
                <a:gd name="T27" fmla="*/ 242 h 273"/>
                <a:gd name="T28" fmla="*/ 269 w 341"/>
                <a:gd name="T29" fmla="*/ 236 h 273"/>
                <a:gd name="T30" fmla="*/ 281 w 341"/>
                <a:gd name="T31" fmla="*/ 227 h 273"/>
                <a:gd name="T32" fmla="*/ 287 w 341"/>
                <a:gd name="T33" fmla="*/ 217 h 273"/>
                <a:gd name="T34" fmla="*/ 289 w 341"/>
                <a:gd name="T35" fmla="*/ 206 h 273"/>
                <a:gd name="T36" fmla="*/ 286 w 341"/>
                <a:gd name="T37" fmla="*/ 196 h 273"/>
                <a:gd name="T38" fmla="*/ 288 w 341"/>
                <a:gd name="T39" fmla="*/ 192 h 273"/>
                <a:gd name="T40" fmla="*/ 312 w 341"/>
                <a:gd name="T41" fmla="*/ 187 h 273"/>
                <a:gd name="T42" fmla="*/ 330 w 341"/>
                <a:gd name="T43" fmla="*/ 179 h 273"/>
                <a:gd name="T44" fmla="*/ 338 w 341"/>
                <a:gd name="T45" fmla="*/ 169 h 273"/>
                <a:gd name="T46" fmla="*/ 341 w 341"/>
                <a:gd name="T47" fmla="*/ 161 h 273"/>
                <a:gd name="T48" fmla="*/ 340 w 341"/>
                <a:gd name="T49" fmla="*/ 150 h 273"/>
                <a:gd name="T50" fmla="*/ 335 w 341"/>
                <a:gd name="T51" fmla="*/ 138 h 273"/>
                <a:gd name="T52" fmla="*/ 326 w 341"/>
                <a:gd name="T53" fmla="*/ 123 h 273"/>
                <a:gd name="T54" fmla="*/ 312 w 341"/>
                <a:gd name="T55" fmla="*/ 106 h 273"/>
                <a:gd name="T56" fmla="*/ 276 w 341"/>
                <a:gd name="T57" fmla="*/ 75 h 273"/>
                <a:gd name="T58" fmla="*/ 226 w 341"/>
                <a:gd name="T59" fmla="*/ 39 h 273"/>
                <a:gd name="T60" fmla="*/ 192 w 341"/>
                <a:gd name="T61" fmla="*/ 20 h 273"/>
                <a:gd name="T62" fmla="*/ 161 w 341"/>
                <a:gd name="T63" fmla="*/ 8 h 273"/>
                <a:gd name="T64" fmla="*/ 131 w 341"/>
                <a:gd name="T65" fmla="*/ 1 h 273"/>
                <a:gd name="T66" fmla="*/ 105 w 341"/>
                <a:gd name="T67" fmla="*/ 0 h 273"/>
                <a:gd name="T68" fmla="*/ 81 w 341"/>
                <a:gd name="T69" fmla="*/ 4 h 273"/>
                <a:gd name="T70" fmla="*/ 60 w 341"/>
                <a:gd name="T71" fmla="*/ 11 h 273"/>
                <a:gd name="T72" fmla="*/ 42 w 341"/>
                <a:gd name="T73" fmla="*/ 21 h 273"/>
                <a:gd name="T74" fmla="*/ 27 w 341"/>
                <a:gd name="T75" fmla="*/ 36 h 273"/>
                <a:gd name="T76" fmla="*/ 16 w 341"/>
                <a:gd name="T77" fmla="*/ 52 h 273"/>
                <a:gd name="T78" fmla="*/ 7 w 341"/>
                <a:gd name="T79" fmla="*/ 70 h 273"/>
                <a:gd name="T80" fmla="*/ 1 w 341"/>
                <a:gd name="T81" fmla="*/ 91 h 273"/>
                <a:gd name="T82" fmla="*/ 0 w 341"/>
                <a:gd name="T83" fmla="*/ 111 h 273"/>
                <a:gd name="T84" fmla="*/ 1 w 341"/>
                <a:gd name="T85" fmla="*/ 131 h 273"/>
                <a:gd name="T86" fmla="*/ 7 w 341"/>
                <a:gd name="T87" fmla="*/ 151 h 273"/>
                <a:gd name="T88" fmla="*/ 17 w 341"/>
                <a:gd name="T89" fmla="*/ 17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1" h="273">
                  <a:moveTo>
                    <a:pt x="23" y="180"/>
                  </a:moveTo>
                  <a:lnTo>
                    <a:pt x="39" y="199"/>
                  </a:lnTo>
                  <a:lnTo>
                    <a:pt x="52" y="213"/>
                  </a:lnTo>
                  <a:lnTo>
                    <a:pt x="65" y="225"/>
                  </a:lnTo>
                  <a:lnTo>
                    <a:pt x="77" y="233"/>
                  </a:lnTo>
                  <a:lnTo>
                    <a:pt x="90" y="242"/>
                  </a:lnTo>
                  <a:lnTo>
                    <a:pt x="106" y="249"/>
                  </a:lnTo>
                  <a:lnTo>
                    <a:pt x="124" y="256"/>
                  </a:lnTo>
                  <a:lnTo>
                    <a:pt x="146" y="264"/>
                  </a:lnTo>
                  <a:lnTo>
                    <a:pt x="157" y="268"/>
                  </a:lnTo>
                  <a:lnTo>
                    <a:pt x="168" y="270"/>
                  </a:lnTo>
                  <a:lnTo>
                    <a:pt x="177" y="273"/>
                  </a:lnTo>
                  <a:lnTo>
                    <a:pt x="184" y="273"/>
                  </a:lnTo>
                  <a:lnTo>
                    <a:pt x="192" y="273"/>
                  </a:lnTo>
                  <a:lnTo>
                    <a:pt x="198" y="271"/>
                  </a:lnTo>
                  <a:lnTo>
                    <a:pt x="202" y="270"/>
                  </a:lnTo>
                  <a:lnTo>
                    <a:pt x="206" y="268"/>
                  </a:lnTo>
                  <a:lnTo>
                    <a:pt x="209" y="266"/>
                  </a:lnTo>
                  <a:lnTo>
                    <a:pt x="212" y="262"/>
                  </a:lnTo>
                  <a:lnTo>
                    <a:pt x="213" y="258"/>
                  </a:lnTo>
                  <a:lnTo>
                    <a:pt x="213" y="255"/>
                  </a:lnTo>
                  <a:lnTo>
                    <a:pt x="213" y="246"/>
                  </a:lnTo>
                  <a:lnTo>
                    <a:pt x="211" y="237"/>
                  </a:lnTo>
                  <a:lnTo>
                    <a:pt x="220" y="242"/>
                  </a:lnTo>
                  <a:lnTo>
                    <a:pt x="230" y="243"/>
                  </a:lnTo>
                  <a:lnTo>
                    <a:pt x="238" y="244"/>
                  </a:lnTo>
                  <a:lnTo>
                    <a:pt x="247" y="244"/>
                  </a:lnTo>
                  <a:lnTo>
                    <a:pt x="255" y="242"/>
                  </a:lnTo>
                  <a:lnTo>
                    <a:pt x="263" y="239"/>
                  </a:lnTo>
                  <a:lnTo>
                    <a:pt x="269" y="236"/>
                  </a:lnTo>
                  <a:lnTo>
                    <a:pt x="275" y="232"/>
                  </a:lnTo>
                  <a:lnTo>
                    <a:pt x="281" y="227"/>
                  </a:lnTo>
                  <a:lnTo>
                    <a:pt x="284" y="223"/>
                  </a:lnTo>
                  <a:lnTo>
                    <a:pt x="287" y="217"/>
                  </a:lnTo>
                  <a:lnTo>
                    <a:pt x="289" y="212"/>
                  </a:lnTo>
                  <a:lnTo>
                    <a:pt x="289" y="206"/>
                  </a:lnTo>
                  <a:lnTo>
                    <a:pt x="288" y="201"/>
                  </a:lnTo>
                  <a:lnTo>
                    <a:pt x="286" y="196"/>
                  </a:lnTo>
                  <a:lnTo>
                    <a:pt x="281" y="193"/>
                  </a:lnTo>
                  <a:lnTo>
                    <a:pt x="288" y="192"/>
                  </a:lnTo>
                  <a:lnTo>
                    <a:pt x="303" y="189"/>
                  </a:lnTo>
                  <a:lnTo>
                    <a:pt x="312" y="187"/>
                  </a:lnTo>
                  <a:lnTo>
                    <a:pt x="321" y="183"/>
                  </a:lnTo>
                  <a:lnTo>
                    <a:pt x="330" y="179"/>
                  </a:lnTo>
                  <a:lnTo>
                    <a:pt x="335" y="173"/>
                  </a:lnTo>
                  <a:lnTo>
                    <a:pt x="338" y="169"/>
                  </a:lnTo>
                  <a:lnTo>
                    <a:pt x="340" y="166"/>
                  </a:lnTo>
                  <a:lnTo>
                    <a:pt x="341" y="161"/>
                  </a:lnTo>
                  <a:lnTo>
                    <a:pt x="341" y="156"/>
                  </a:lnTo>
                  <a:lnTo>
                    <a:pt x="340" y="150"/>
                  </a:lnTo>
                  <a:lnTo>
                    <a:pt x="339" y="144"/>
                  </a:lnTo>
                  <a:lnTo>
                    <a:pt x="335" y="138"/>
                  </a:lnTo>
                  <a:lnTo>
                    <a:pt x="332" y="131"/>
                  </a:lnTo>
                  <a:lnTo>
                    <a:pt x="326" y="123"/>
                  </a:lnTo>
                  <a:lnTo>
                    <a:pt x="320" y="114"/>
                  </a:lnTo>
                  <a:lnTo>
                    <a:pt x="312" y="106"/>
                  </a:lnTo>
                  <a:lnTo>
                    <a:pt x="301" y="96"/>
                  </a:lnTo>
                  <a:lnTo>
                    <a:pt x="276" y="75"/>
                  </a:lnTo>
                  <a:lnTo>
                    <a:pt x="244" y="51"/>
                  </a:lnTo>
                  <a:lnTo>
                    <a:pt x="226" y="39"/>
                  </a:lnTo>
                  <a:lnTo>
                    <a:pt x="208" y="29"/>
                  </a:lnTo>
                  <a:lnTo>
                    <a:pt x="192" y="20"/>
                  </a:lnTo>
                  <a:lnTo>
                    <a:pt x="176" y="13"/>
                  </a:lnTo>
                  <a:lnTo>
                    <a:pt x="161" y="8"/>
                  </a:lnTo>
                  <a:lnTo>
                    <a:pt x="145" y="4"/>
                  </a:lnTo>
                  <a:lnTo>
                    <a:pt x="131" y="1"/>
                  </a:lnTo>
                  <a:lnTo>
                    <a:pt x="118" y="0"/>
                  </a:lnTo>
                  <a:lnTo>
                    <a:pt x="105" y="0"/>
                  </a:lnTo>
                  <a:lnTo>
                    <a:pt x="93" y="1"/>
                  </a:lnTo>
                  <a:lnTo>
                    <a:pt x="81" y="4"/>
                  </a:lnTo>
                  <a:lnTo>
                    <a:pt x="70" y="7"/>
                  </a:lnTo>
                  <a:lnTo>
                    <a:pt x="60" y="11"/>
                  </a:lnTo>
                  <a:lnTo>
                    <a:pt x="50" y="16"/>
                  </a:lnTo>
                  <a:lnTo>
                    <a:pt x="42" y="21"/>
                  </a:lnTo>
                  <a:lnTo>
                    <a:pt x="35" y="29"/>
                  </a:lnTo>
                  <a:lnTo>
                    <a:pt x="27" y="36"/>
                  </a:lnTo>
                  <a:lnTo>
                    <a:pt x="20" y="44"/>
                  </a:lnTo>
                  <a:lnTo>
                    <a:pt x="16" y="52"/>
                  </a:lnTo>
                  <a:lnTo>
                    <a:pt x="11" y="62"/>
                  </a:lnTo>
                  <a:lnTo>
                    <a:pt x="7" y="70"/>
                  </a:lnTo>
                  <a:lnTo>
                    <a:pt x="4" y="81"/>
                  </a:lnTo>
                  <a:lnTo>
                    <a:pt x="1" y="91"/>
                  </a:lnTo>
                  <a:lnTo>
                    <a:pt x="0" y="100"/>
                  </a:lnTo>
                  <a:lnTo>
                    <a:pt x="0" y="111"/>
                  </a:lnTo>
                  <a:lnTo>
                    <a:pt x="0" y="121"/>
                  </a:lnTo>
                  <a:lnTo>
                    <a:pt x="1" y="131"/>
                  </a:lnTo>
                  <a:lnTo>
                    <a:pt x="4" y="142"/>
                  </a:lnTo>
                  <a:lnTo>
                    <a:pt x="7" y="151"/>
                  </a:lnTo>
                  <a:lnTo>
                    <a:pt x="12" y="162"/>
                  </a:lnTo>
                  <a:lnTo>
                    <a:pt x="17" y="171"/>
                  </a:lnTo>
                  <a:lnTo>
                    <a:pt x="23" y="180"/>
                  </a:lnTo>
                  <a:close/>
                </a:path>
              </a:pathLst>
            </a:custGeom>
            <a:solidFill>
              <a:srgbClr val="FFE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06" name="Freeform 363">
              <a:extLst>
                <a:ext uri="{FF2B5EF4-FFF2-40B4-BE49-F238E27FC236}">
                  <a16:creationId xmlns:a16="http://schemas.microsoft.com/office/drawing/2014/main" xmlns="" id="{C8D3B60D-A8E0-4911-8CB5-2EF5F2791667}"/>
                </a:ext>
              </a:extLst>
            </p:cNvPr>
            <p:cNvSpPr>
              <a:spLocks/>
            </p:cNvSpPr>
            <p:nvPr/>
          </p:nvSpPr>
          <p:spPr bwMode="auto">
            <a:xfrm>
              <a:off x="8308327" y="3171549"/>
              <a:ext cx="50839" cy="13315"/>
            </a:xfrm>
            <a:custGeom>
              <a:avLst/>
              <a:gdLst>
                <a:gd name="T0" fmla="*/ 106 w 207"/>
                <a:gd name="T1" fmla="*/ 1 h 57"/>
                <a:gd name="T2" fmla="*/ 126 w 207"/>
                <a:gd name="T3" fmla="*/ 3 h 57"/>
                <a:gd name="T4" fmla="*/ 146 w 207"/>
                <a:gd name="T5" fmla="*/ 7 h 57"/>
                <a:gd name="T6" fmla="*/ 163 w 207"/>
                <a:gd name="T7" fmla="*/ 11 h 57"/>
                <a:gd name="T8" fmla="*/ 178 w 207"/>
                <a:gd name="T9" fmla="*/ 15 h 57"/>
                <a:gd name="T10" fmla="*/ 190 w 207"/>
                <a:gd name="T11" fmla="*/ 20 h 57"/>
                <a:gd name="T12" fmla="*/ 200 w 207"/>
                <a:gd name="T13" fmla="*/ 26 h 57"/>
                <a:gd name="T14" fmla="*/ 203 w 207"/>
                <a:gd name="T15" fmla="*/ 28 h 57"/>
                <a:gd name="T16" fmla="*/ 206 w 207"/>
                <a:gd name="T17" fmla="*/ 31 h 57"/>
                <a:gd name="T18" fmla="*/ 207 w 207"/>
                <a:gd name="T19" fmla="*/ 34 h 57"/>
                <a:gd name="T20" fmla="*/ 207 w 207"/>
                <a:gd name="T21" fmla="*/ 37 h 57"/>
                <a:gd name="T22" fmla="*/ 206 w 207"/>
                <a:gd name="T23" fmla="*/ 40 h 57"/>
                <a:gd name="T24" fmla="*/ 205 w 207"/>
                <a:gd name="T25" fmla="*/ 43 h 57"/>
                <a:gd name="T26" fmla="*/ 202 w 207"/>
                <a:gd name="T27" fmla="*/ 45 h 57"/>
                <a:gd name="T28" fmla="*/ 197 w 207"/>
                <a:gd name="T29" fmla="*/ 47 h 57"/>
                <a:gd name="T30" fmla="*/ 188 w 207"/>
                <a:gd name="T31" fmla="*/ 51 h 57"/>
                <a:gd name="T32" fmla="*/ 175 w 207"/>
                <a:gd name="T33" fmla="*/ 55 h 57"/>
                <a:gd name="T34" fmla="*/ 159 w 207"/>
                <a:gd name="T35" fmla="*/ 56 h 57"/>
                <a:gd name="T36" fmla="*/ 142 w 207"/>
                <a:gd name="T37" fmla="*/ 57 h 57"/>
                <a:gd name="T38" fmla="*/ 123 w 207"/>
                <a:gd name="T39" fmla="*/ 57 h 57"/>
                <a:gd name="T40" fmla="*/ 101 w 207"/>
                <a:gd name="T41" fmla="*/ 56 h 57"/>
                <a:gd name="T42" fmla="*/ 80 w 207"/>
                <a:gd name="T43" fmla="*/ 55 h 57"/>
                <a:gd name="T44" fmla="*/ 61 w 207"/>
                <a:gd name="T45" fmla="*/ 51 h 57"/>
                <a:gd name="T46" fmla="*/ 44 w 207"/>
                <a:gd name="T47" fmla="*/ 47 h 57"/>
                <a:gd name="T48" fmla="*/ 29 w 207"/>
                <a:gd name="T49" fmla="*/ 43 h 57"/>
                <a:gd name="T50" fmla="*/ 17 w 207"/>
                <a:gd name="T51" fmla="*/ 37 h 57"/>
                <a:gd name="T52" fmla="*/ 7 w 207"/>
                <a:gd name="T53" fmla="*/ 32 h 57"/>
                <a:gd name="T54" fmla="*/ 4 w 207"/>
                <a:gd name="T55" fmla="*/ 30 h 57"/>
                <a:gd name="T56" fmla="*/ 1 w 207"/>
                <a:gd name="T57" fmla="*/ 26 h 57"/>
                <a:gd name="T58" fmla="*/ 0 w 207"/>
                <a:gd name="T59" fmla="*/ 24 h 57"/>
                <a:gd name="T60" fmla="*/ 0 w 207"/>
                <a:gd name="T61" fmla="*/ 20 h 57"/>
                <a:gd name="T62" fmla="*/ 0 w 207"/>
                <a:gd name="T63" fmla="*/ 18 h 57"/>
                <a:gd name="T64" fmla="*/ 2 w 207"/>
                <a:gd name="T65" fmla="*/ 15 h 57"/>
                <a:gd name="T66" fmla="*/ 5 w 207"/>
                <a:gd name="T67" fmla="*/ 13 h 57"/>
                <a:gd name="T68" fmla="*/ 8 w 207"/>
                <a:gd name="T69" fmla="*/ 11 h 57"/>
                <a:gd name="T70" fmla="*/ 19 w 207"/>
                <a:gd name="T71" fmla="*/ 7 h 57"/>
                <a:gd name="T72" fmla="*/ 32 w 207"/>
                <a:gd name="T73" fmla="*/ 3 h 57"/>
                <a:gd name="T74" fmla="*/ 48 w 207"/>
                <a:gd name="T75" fmla="*/ 1 h 57"/>
                <a:gd name="T76" fmla="*/ 65 w 207"/>
                <a:gd name="T77" fmla="*/ 0 h 57"/>
                <a:gd name="T78" fmla="*/ 84 w 207"/>
                <a:gd name="T79" fmla="*/ 0 h 57"/>
                <a:gd name="T80" fmla="*/ 106 w 207"/>
                <a:gd name="T81" fmla="*/ 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7" h="57">
                  <a:moveTo>
                    <a:pt x="106" y="1"/>
                  </a:moveTo>
                  <a:lnTo>
                    <a:pt x="126" y="3"/>
                  </a:lnTo>
                  <a:lnTo>
                    <a:pt x="146" y="7"/>
                  </a:lnTo>
                  <a:lnTo>
                    <a:pt x="163" y="11"/>
                  </a:lnTo>
                  <a:lnTo>
                    <a:pt x="178" y="15"/>
                  </a:lnTo>
                  <a:lnTo>
                    <a:pt x="190" y="20"/>
                  </a:lnTo>
                  <a:lnTo>
                    <a:pt x="200" y="26"/>
                  </a:lnTo>
                  <a:lnTo>
                    <a:pt x="203" y="28"/>
                  </a:lnTo>
                  <a:lnTo>
                    <a:pt x="206" y="31"/>
                  </a:lnTo>
                  <a:lnTo>
                    <a:pt x="207" y="34"/>
                  </a:lnTo>
                  <a:lnTo>
                    <a:pt x="207" y="37"/>
                  </a:lnTo>
                  <a:lnTo>
                    <a:pt x="206" y="40"/>
                  </a:lnTo>
                  <a:lnTo>
                    <a:pt x="205" y="43"/>
                  </a:lnTo>
                  <a:lnTo>
                    <a:pt x="202" y="45"/>
                  </a:lnTo>
                  <a:lnTo>
                    <a:pt x="197" y="47"/>
                  </a:lnTo>
                  <a:lnTo>
                    <a:pt x="188" y="51"/>
                  </a:lnTo>
                  <a:lnTo>
                    <a:pt x="175" y="55"/>
                  </a:lnTo>
                  <a:lnTo>
                    <a:pt x="159" y="56"/>
                  </a:lnTo>
                  <a:lnTo>
                    <a:pt x="142" y="57"/>
                  </a:lnTo>
                  <a:lnTo>
                    <a:pt x="123" y="57"/>
                  </a:lnTo>
                  <a:lnTo>
                    <a:pt x="101" y="56"/>
                  </a:lnTo>
                  <a:lnTo>
                    <a:pt x="80" y="55"/>
                  </a:lnTo>
                  <a:lnTo>
                    <a:pt x="61" y="51"/>
                  </a:lnTo>
                  <a:lnTo>
                    <a:pt x="44" y="47"/>
                  </a:lnTo>
                  <a:lnTo>
                    <a:pt x="29" y="43"/>
                  </a:lnTo>
                  <a:lnTo>
                    <a:pt x="17" y="37"/>
                  </a:lnTo>
                  <a:lnTo>
                    <a:pt x="7" y="32"/>
                  </a:lnTo>
                  <a:lnTo>
                    <a:pt x="4" y="30"/>
                  </a:lnTo>
                  <a:lnTo>
                    <a:pt x="1" y="26"/>
                  </a:lnTo>
                  <a:lnTo>
                    <a:pt x="0" y="24"/>
                  </a:lnTo>
                  <a:lnTo>
                    <a:pt x="0" y="20"/>
                  </a:lnTo>
                  <a:lnTo>
                    <a:pt x="0" y="18"/>
                  </a:lnTo>
                  <a:lnTo>
                    <a:pt x="2" y="15"/>
                  </a:lnTo>
                  <a:lnTo>
                    <a:pt x="5" y="13"/>
                  </a:lnTo>
                  <a:lnTo>
                    <a:pt x="8" y="11"/>
                  </a:lnTo>
                  <a:lnTo>
                    <a:pt x="19" y="7"/>
                  </a:lnTo>
                  <a:lnTo>
                    <a:pt x="32" y="3"/>
                  </a:lnTo>
                  <a:lnTo>
                    <a:pt x="48" y="1"/>
                  </a:lnTo>
                  <a:lnTo>
                    <a:pt x="65" y="0"/>
                  </a:lnTo>
                  <a:lnTo>
                    <a:pt x="84" y="0"/>
                  </a:lnTo>
                  <a:lnTo>
                    <a:pt x="106" y="1"/>
                  </a:lnTo>
                  <a:close/>
                </a:path>
              </a:pathLst>
            </a:custGeom>
            <a:solidFill>
              <a:srgbClr val="FFE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07" name="Freeform 364">
              <a:extLst>
                <a:ext uri="{FF2B5EF4-FFF2-40B4-BE49-F238E27FC236}">
                  <a16:creationId xmlns:a16="http://schemas.microsoft.com/office/drawing/2014/main" xmlns="" id="{C00FBAB1-926A-4C88-8774-ADAB04D04459}"/>
                </a:ext>
              </a:extLst>
            </p:cNvPr>
            <p:cNvSpPr>
              <a:spLocks/>
            </p:cNvSpPr>
            <p:nvPr/>
          </p:nvSpPr>
          <p:spPr bwMode="auto">
            <a:xfrm>
              <a:off x="7878610" y="2732150"/>
              <a:ext cx="435768" cy="469661"/>
            </a:xfrm>
            <a:custGeom>
              <a:avLst/>
              <a:gdLst>
                <a:gd name="T0" fmla="*/ 1651 w 1803"/>
                <a:gd name="T1" fmla="*/ 1940 h 1941"/>
                <a:gd name="T2" fmla="*/ 1614 w 1803"/>
                <a:gd name="T3" fmla="*/ 1939 h 1941"/>
                <a:gd name="T4" fmla="*/ 1566 w 1803"/>
                <a:gd name="T5" fmla="*/ 1924 h 1941"/>
                <a:gd name="T6" fmla="*/ 1509 w 1803"/>
                <a:gd name="T7" fmla="*/ 1897 h 1941"/>
                <a:gd name="T8" fmla="*/ 1443 w 1803"/>
                <a:gd name="T9" fmla="*/ 1859 h 1941"/>
                <a:gd name="T10" fmla="*/ 1370 w 1803"/>
                <a:gd name="T11" fmla="*/ 1811 h 1941"/>
                <a:gd name="T12" fmla="*/ 1292 w 1803"/>
                <a:gd name="T13" fmla="*/ 1753 h 1941"/>
                <a:gd name="T14" fmla="*/ 1207 w 1803"/>
                <a:gd name="T15" fmla="*/ 1687 h 1941"/>
                <a:gd name="T16" fmla="*/ 1073 w 1803"/>
                <a:gd name="T17" fmla="*/ 1577 h 1941"/>
                <a:gd name="T18" fmla="*/ 886 w 1803"/>
                <a:gd name="T19" fmla="*/ 1412 h 1941"/>
                <a:gd name="T20" fmla="*/ 698 w 1803"/>
                <a:gd name="T21" fmla="*/ 1235 h 1941"/>
                <a:gd name="T22" fmla="*/ 517 w 1803"/>
                <a:gd name="T23" fmla="*/ 1055 h 1941"/>
                <a:gd name="T24" fmla="*/ 392 w 1803"/>
                <a:gd name="T25" fmla="*/ 923 h 1941"/>
                <a:gd name="T26" fmla="*/ 317 w 1803"/>
                <a:gd name="T27" fmla="*/ 836 h 1941"/>
                <a:gd name="T28" fmla="*/ 251 w 1803"/>
                <a:gd name="T29" fmla="*/ 752 h 1941"/>
                <a:gd name="T30" fmla="*/ 191 w 1803"/>
                <a:gd name="T31" fmla="*/ 668 h 1941"/>
                <a:gd name="T32" fmla="*/ 140 w 1803"/>
                <a:gd name="T33" fmla="*/ 587 h 1941"/>
                <a:gd name="T34" fmla="*/ 97 w 1803"/>
                <a:gd name="T35" fmla="*/ 509 h 1941"/>
                <a:gd name="T36" fmla="*/ 62 w 1803"/>
                <a:gd name="T37" fmla="*/ 435 h 1941"/>
                <a:gd name="T38" fmla="*/ 34 w 1803"/>
                <a:gd name="T39" fmla="*/ 363 h 1941"/>
                <a:gd name="T40" fmla="*/ 15 w 1803"/>
                <a:gd name="T41" fmla="*/ 298 h 1941"/>
                <a:gd name="T42" fmla="*/ 3 w 1803"/>
                <a:gd name="T43" fmla="*/ 237 h 1941"/>
                <a:gd name="T44" fmla="*/ 0 w 1803"/>
                <a:gd name="T45" fmla="*/ 182 h 1941"/>
                <a:gd name="T46" fmla="*/ 5 w 1803"/>
                <a:gd name="T47" fmla="*/ 134 h 1941"/>
                <a:gd name="T48" fmla="*/ 18 w 1803"/>
                <a:gd name="T49" fmla="*/ 92 h 1941"/>
                <a:gd name="T50" fmla="*/ 39 w 1803"/>
                <a:gd name="T51" fmla="*/ 56 h 1941"/>
                <a:gd name="T52" fmla="*/ 68 w 1803"/>
                <a:gd name="T53" fmla="*/ 30 h 1941"/>
                <a:gd name="T54" fmla="*/ 106 w 1803"/>
                <a:gd name="T55" fmla="*/ 11 h 1941"/>
                <a:gd name="T56" fmla="*/ 151 w 1803"/>
                <a:gd name="T57" fmla="*/ 0 h 1941"/>
                <a:gd name="T58" fmla="*/ 202 w 1803"/>
                <a:gd name="T59" fmla="*/ 5 h 1941"/>
                <a:gd name="T60" fmla="*/ 259 w 1803"/>
                <a:gd name="T61" fmla="*/ 26 h 1941"/>
                <a:gd name="T62" fmla="*/ 319 w 1803"/>
                <a:gd name="T63" fmla="*/ 66 h 1941"/>
                <a:gd name="T64" fmla="*/ 382 w 1803"/>
                <a:gd name="T65" fmla="*/ 117 h 1941"/>
                <a:gd name="T66" fmla="*/ 446 w 1803"/>
                <a:gd name="T67" fmla="*/ 181 h 1941"/>
                <a:gd name="T68" fmla="*/ 511 w 1803"/>
                <a:gd name="T69" fmla="*/ 254 h 1941"/>
                <a:gd name="T70" fmla="*/ 577 w 1803"/>
                <a:gd name="T71" fmla="*/ 334 h 1941"/>
                <a:gd name="T72" fmla="*/ 641 w 1803"/>
                <a:gd name="T73" fmla="*/ 418 h 1941"/>
                <a:gd name="T74" fmla="*/ 703 w 1803"/>
                <a:gd name="T75" fmla="*/ 505 h 1941"/>
                <a:gd name="T76" fmla="*/ 790 w 1803"/>
                <a:gd name="T77" fmla="*/ 637 h 1941"/>
                <a:gd name="T78" fmla="*/ 890 w 1803"/>
                <a:gd name="T79" fmla="*/ 800 h 1941"/>
                <a:gd name="T80" fmla="*/ 962 w 1803"/>
                <a:gd name="T81" fmla="*/ 935 h 1941"/>
                <a:gd name="T82" fmla="*/ 999 w 1803"/>
                <a:gd name="T83" fmla="*/ 1009 h 1941"/>
                <a:gd name="T84" fmla="*/ 1033 w 1803"/>
                <a:gd name="T85" fmla="*/ 1059 h 1941"/>
                <a:gd name="T86" fmla="*/ 1080 w 1803"/>
                <a:gd name="T87" fmla="*/ 1111 h 1941"/>
                <a:gd name="T88" fmla="*/ 1137 w 1803"/>
                <a:gd name="T89" fmla="*/ 1168 h 1941"/>
                <a:gd name="T90" fmla="*/ 1237 w 1803"/>
                <a:gd name="T91" fmla="*/ 1256 h 1941"/>
                <a:gd name="T92" fmla="*/ 1384 w 1803"/>
                <a:gd name="T93" fmla="*/ 1377 h 1941"/>
                <a:gd name="T94" fmla="*/ 1532 w 1803"/>
                <a:gd name="T95" fmla="*/ 1493 h 1941"/>
                <a:gd name="T96" fmla="*/ 1664 w 1803"/>
                <a:gd name="T97" fmla="*/ 1599 h 1941"/>
                <a:gd name="T98" fmla="*/ 1740 w 1803"/>
                <a:gd name="T99" fmla="*/ 1668 h 1941"/>
                <a:gd name="T100" fmla="*/ 1776 w 1803"/>
                <a:gd name="T101" fmla="*/ 1708 h 1941"/>
                <a:gd name="T102" fmla="*/ 1798 w 1803"/>
                <a:gd name="T103" fmla="*/ 1740 h 1941"/>
                <a:gd name="T104" fmla="*/ 1803 w 1803"/>
                <a:gd name="T105" fmla="*/ 1765 h 1941"/>
                <a:gd name="T106" fmla="*/ 1791 w 1803"/>
                <a:gd name="T107" fmla="*/ 1795 h 1941"/>
                <a:gd name="T108" fmla="*/ 1767 w 1803"/>
                <a:gd name="T109" fmla="*/ 1840 h 1941"/>
                <a:gd name="T110" fmla="*/ 1741 w 1803"/>
                <a:gd name="T111" fmla="*/ 1876 h 1941"/>
                <a:gd name="T112" fmla="*/ 1722 w 1803"/>
                <a:gd name="T113" fmla="*/ 1896 h 1941"/>
                <a:gd name="T114" fmla="*/ 1700 w 1803"/>
                <a:gd name="T115" fmla="*/ 1915 h 1941"/>
                <a:gd name="T116" fmla="*/ 1677 w 1803"/>
                <a:gd name="T117" fmla="*/ 1929 h 1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03" h="1941">
                  <a:moveTo>
                    <a:pt x="1664" y="1935"/>
                  </a:moveTo>
                  <a:lnTo>
                    <a:pt x="1651" y="1940"/>
                  </a:lnTo>
                  <a:lnTo>
                    <a:pt x="1633" y="1941"/>
                  </a:lnTo>
                  <a:lnTo>
                    <a:pt x="1614" y="1939"/>
                  </a:lnTo>
                  <a:lnTo>
                    <a:pt x="1591" y="1933"/>
                  </a:lnTo>
                  <a:lnTo>
                    <a:pt x="1566" y="1924"/>
                  </a:lnTo>
                  <a:lnTo>
                    <a:pt x="1538" y="1912"/>
                  </a:lnTo>
                  <a:lnTo>
                    <a:pt x="1509" y="1897"/>
                  </a:lnTo>
                  <a:lnTo>
                    <a:pt x="1477" y="1880"/>
                  </a:lnTo>
                  <a:lnTo>
                    <a:pt x="1443" y="1859"/>
                  </a:lnTo>
                  <a:lnTo>
                    <a:pt x="1408" y="1836"/>
                  </a:lnTo>
                  <a:lnTo>
                    <a:pt x="1370" y="1811"/>
                  </a:lnTo>
                  <a:lnTo>
                    <a:pt x="1332" y="1783"/>
                  </a:lnTo>
                  <a:lnTo>
                    <a:pt x="1292" y="1753"/>
                  </a:lnTo>
                  <a:lnTo>
                    <a:pt x="1250" y="1722"/>
                  </a:lnTo>
                  <a:lnTo>
                    <a:pt x="1207" y="1687"/>
                  </a:lnTo>
                  <a:lnTo>
                    <a:pt x="1163" y="1653"/>
                  </a:lnTo>
                  <a:lnTo>
                    <a:pt x="1073" y="1577"/>
                  </a:lnTo>
                  <a:lnTo>
                    <a:pt x="980" y="1497"/>
                  </a:lnTo>
                  <a:lnTo>
                    <a:pt x="886" y="1412"/>
                  </a:lnTo>
                  <a:lnTo>
                    <a:pt x="792" y="1324"/>
                  </a:lnTo>
                  <a:lnTo>
                    <a:pt x="698" y="1235"/>
                  </a:lnTo>
                  <a:lnTo>
                    <a:pt x="607" y="1144"/>
                  </a:lnTo>
                  <a:lnTo>
                    <a:pt x="517" y="1055"/>
                  </a:lnTo>
                  <a:lnTo>
                    <a:pt x="433" y="966"/>
                  </a:lnTo>
                  <a:lnTo>
                    <a:pt x="392" y="923"/>
                  </a:lnTo>
                  <a:lnTo>
                    <a:pt x="354" y="879"/>
                  </a:lnTo>
                  <a:lnTo>
                    <a:pt x="317" y="836"/>
                  </a:lnTo>
                  <a:lnTo>
                    <a:pt x="283" y="793"/>
                  </a:lnTo>
                  <a:lnTo>
                    <a:pt x="251" y="752"/>
                  </a:lnTo>
                  <a:lnTo>
                    <a:pt x="220" y="709"/>
                  </a:lnTo>
                  <a:lnTo>
                    <a:pt x="191" y="668"/>
                  </a:lnTo>
                  <a:lnTo>
                    <a:pt x="165" y="627"/>
                  </a:lnTo>
                  <a:lnTo>
                    <a:pt x="140" y="587"/>
                  </a:lnTo>
                  <a:lnTo>
                    <a:pt x="118" y="548"/>
                  </a:lnTo>
                  <a:lnTo>
                    <a:pt x="97" y="509"/>
                  </a:lnTo>
                  <a:lnTo>
                    <a:pt x="78" y="471"/>
                  </a:lnTo>
                  <a:lnTo>
                    <a:pt x="62" y="435"/>
                  </a:lnTo>
                  <a:lnTo>
                    <a:pt x="48" y="399"/>
                  </a:lnTo>
                  <a:lnTo>
                    <a:pt x="34" y="363"/>
                  </a:lnTo>
                  <a:lnTo>
                    <a:pt x="24" y="330"/>
                  </a:lnTo>
                  <a:lnTo>
                    <a:pt x="15" y="298"/>
                  </a:lnTo>
                  <a:lnTo>
                    <a:pt x="8" y="267"/>
                  </a:lnTo>
                  <a:lnTo>
                    <a:pt x="3" y="237"/>
                  </a:lnTo>
                  <a:lnTo>
                    <a:pt x="1" y="209"/>
                  </a:lnTo>
                  <a:lnTo>
                    <a:pt x="0" y="182"/>
                  </a:lnTo>
                  <a:lnTo>
                    <a:pt x="1" y="157"/>
                  </a:lnTo>
                  <a:lnTo>
                    <a:pt x="5" y="134"/>
                  </a:lnTo>
                  <a:lnTo>
                    <a:pt x="11" y="111"/>
                  </a:lnTo>
                  <a:lnTo>
                    <a:pt x="18" y="92"/>
                  </a:lnTo>
                  <a:lnTo>
                    <a:pt x="27" y="73"/>
                  </a:lnTo>
                  <a:lnTo>
                    <a:pt x="39" y="56"/>
                  </a:lnTo>
                  <a:lnTo>
                    <a:pt x="52" y="42"/>
                  </a:lnTo>
                  <a:lnTo>
                    <a:pt x="68" y="30"/>
                  </a:lnTo>
                  <a:lnTo>
                    <a:pt x="86" y="19"/>
                  </a:lnTo>
                  <a:lnTo>
                    <a:pt x="106" y="11"/>
                  </a:lnTo>
                  <a:lnTo>
                    <a:pt x="127" y="5"/>
                  </a:lnTo>
                  <a:lnTo>
                    <a:pt x="151" y="0"/>
                  </a:lnTo>
                  <a:lnTo>
                    <a:pt x="176" y="0"/>
                  </a:lnTo>
                  <a:lnTo>
                    <a:pt x="202" y="5"/>
                  </a:lnTo>
                  <a:lnTo>
                    <a:pt x="231" y="13"/>
                  </a:lnTo>
                  <a:lnTo>
                    <a:pt x="259" y="26"/>
                  </a:lnTo>
                  <a:lnTo>
                    <a:pt x="289" y="44"/>
                  </a:lnTo>
                  <a:lnTo>
                    <a:pt x="319" y="66"/>
                  </a:lnTo>
                  <a:lnTo>
                    <a:pt x="350" y="90"/>
                  </a:lnTo>
                  <a:lnTo>
                    <a:pt x="382" y="117"/>
                  </a:lnTo>
                  <a:lnTo>
                    <a:pt x="414" y="148"/>
                  </a:lnTo>
                  <a:lnTo>
                    <a:pt x="446" y="181"/>
                  </a:lnTo>
                  <a:lnTo>
                    <a:pt x="479" y="216"/>
                  </a:lnTo>
                  <a:lnTo>
                    <a:pt x="511" y="254"/>
                  </a:lnTo>
                  <a:lnTo>
                    <a:pt x="545" y="293"/>
                  </a:lnTo>
                  <a:lnTo>
                    <a:pt x="577" y="334"/>
                  </a:lnTo>
                  <a:lnTo>
                    <a:pt x="609" y="375"/>
                  </a:lnTo>
                  <a:lnTo>
                    <a:pt x="641" y="418"/>
                  </a:lnTo>
                  <a:lnTo>
                    <a:pt x="672" y="462"/>
                  </a:lnTo>
                  <a:lnTo>
                    <a:pt x="703" y="505"/>
                  </a:lnTo>
                  <a:lnTo>
                    <a:pt x="733" y="549"/>
                  </a:lnTo>
                  <a:lnTo>
                    <a:pt x="790" y="637"/>
                  </a:lnTo>
                  <a:lnTo>
                    <a:pt x="842" y="722"/>
                  </a:lnTo>
                  <a:lnTo>
                    <a:pt x="890" y="800"/>
                  </a:lnTo>
                  <a:lnTo>
                    <a:pt x="930" y="873"/>
                  </a:lnTo>
                  <a:lnTo>
                    <a:pt x="962" y="935"/>
                  </a:lnTo>
                  <a:lnTo>
                    <a:pt x="987" y="986"/>
                  </a:lnTo>
                  <a:lnTo>
                    <a:pt x="999" y="1009"/>
                  </a:lnTo>
                  <a:lnTo>
                    <a:pt x="1014" y="1033"/>
                  </a:lnTo>
                  <a:lnTo>
                    <a:pt x="1033" y="1059"/>
                  </a:lnTo>
                  <a:lnTo>
                    <a:pt x="1055" y="1085"/>
                  </a:lnTo>
                  <a:lnTo>
                    <a:pt x="1080" y="1111"/>
                  </a:lnTo>
                  <a:lnTo>
                    <a:pt x="1107" y="1140"/>
                  </a:lnTo>
                  <a:lnTo>
                    <a:pt x="1137" y="1168"/>
                  </a:lnTo>
                  <a:lnTo>
                    <a:pt x="1168" y="1197"/>
                  </a:lnTo>
                  <a:lnTo>
                    <a:pt x="1237" y="1256"/>
                  </a:lnTo>
                  <a:lnTo>
                    <a:pt x="1309" y="1316"/>
                  </a:lnTo>
                  <a:lnTo>
                    <a:pt x="1384" y="1377"/>
                  </a:lnTo>
                  <a:lnTo>
                    <a:pt x="1459" y="1436"/>
                  </a:lnTo>
                  <a:lnTo>
                    <a:pt x="1532" y="1493"/>
                  </a:lnTo>
                  <a:lnTo>
                    <a:pt x="1601" y="1548"/>
                  </a:lnTo>
                  <a:lnTo>
                    <a:pt x="1664" y="1599"/>
                  </a:lnTo>
                  <a:lnTo>
                    <a:pt x="1717" y="1647"/>
                  </a:lnTo>
                  <a:lnTo>
                    <a:pt x="1740" y="1668"/>
                  </a:lnTo>
                  <a:lnTo>
                    <a:pt x="1759" y="1689"/>
                  </a:lnTo>
                  <a:lnTo>
                    <a:pt x="1776" y="1708"/>
                  </a:lnTo>
                  <a:lnTo>
                    <a:pt x="1789" y="1724"/>
                  </a:lnTo>
                  <a:lnTo>
                    <a:pt x="1798" y="1740"/>
                  </a:lnTo>
                  <a:lnTo>
                    <a:pt x="1803" y="1753"/>
                  </a:lnTo>
                  <a:lnTo>
                    <a:pt x="1803" y="1765"/>
                  </a:lnTo>
                  <a:lnTo>
                    <a:pt x="1799" y="1773"/>
                  </a:lnTo>
                  <a:lnTo>
                    <a:pt x="1791" y="1795"/>
                  </a:lnTo>
                  <a:lnTo>
                    <a:pt x="1780" y="1817"/>
                  </a:lnTo>
                  <a:lnTo>
                    <a:pt x="1767" y="1840"/>
                  </a:lnTo>
                  <a:lnTo>
                    <a:pt x="1751" y="1864"/>
                  </a:lnTo>
                  <a:lnTo>
                    <a:pt x="1741" y="1876"/>
                  </a:lnTo>
                  <a:lnTo>
                    <a:pt x="1732" y="1886"/>
                  </a:lnTo>
                  <a:lnTo>
                    <a:pt x="1722" y="1896"/>
                  </a:lnTo>
                  <a:lnTo>
                    <a:pt x="1711" y="1905"/>
                  </a:lnTo>
                  <a:lnTo>
                    <a:pt x="1700" y="1915"/>
                  </a:lnTo>
                  <a:lnTo>
                    <a:pt x="1689" y="1922"/>
                  </a:lnTo>
                  <a:lnTo>
                    <a:pt x="1677" y="1929"/>
                  </a:lnTo>
                  <a:lnTo>
                    <a:pt x="1664" y="1935"/>
                  </a:lnTo>
                  <a:close/>
                </a:path>
              </a:pathLst>
            </a:custGeom>
            <a:solidFill>
              <a:srgbClr val="4951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08" name="Freeform 365">
              <a:extLst>
                <a:ext uri="{FF2B5EF4-FFF2-40B4-BE49-F238E27FC236}">
                  <a16:creationId xmlns:a16="http://schemas.microsoft.com/office/drawing/2014/main" xmlns="" id="{B3081F47-3309-43B4-A5DE-60954A403D0C}"/>
                </a:ext>
              </a:extLst>
            </p:cNvPr>
            <p:cNvSpPr>
              <a:spLocks/>
            </p:cNvSpPr>
            <p:nvPr/>
          </p:nvSpPr>
          <p:spPr bwMode="auto">
            <a:xfrm>
              <a:off x="9018869" y="3120710"/>
              <a:ext cx="538657" cy="311089"/>
            </a:xfrm>
            <a:custGeom>
              <a:avLst/>
              <a:gdLst>
                <a:gd name="T0" fmla="*/ 967 w 2225"/>
                <a:gd name="T1" fmla="*/ 0 h 1286"/>
                <a:gd name="T2" fmla="*/ 0 w 2225"/>
                <a:gd name="T3" fmla="*/ 560 h 1286"/>
                <a:gd name="T4" fmla="*/ 1257 w 2225"/>
                <a:gd name="T5" fmla="*/ 1286 h 1286"/>
                <a:gd name="T6" fmla="*/ 2225 w 2225"/>
                <a:gd name="T7" fmla="*/ 726 h 1286"/>
                <a:gd name="T8" fmla="*/ 967 w 2225"/>
                <a:gd name="T9" fmla="*/ 0 h 1286"/>
              </a:gdLst>
              <a:ahLst/>
              <a:cxnLst>
                <a:cxn ang="0">
                  <a:pos x="T0" y="T1"/>
                </a:cxn>
                <a:cxn ang="0">
                  <a:pos x="T2" y="T3"/>
                </a:cxn>
                <a:cxn ang="0">
                  <a:pos x="T4" y="T5"/>
                </a:cxn>
                <a:cxn ang="0">
                  <a:pos x="T6" y="T7"/>
                </a:cxn>
                <a:cxn ang="0">
                  <a:pos x="T8" y="T9"/>
                </a:cxn>
              </a:cxnLst>
              <a:rect l="0" t="0" r="r" b="b"/>
              <a:pathLst>
                <a:path w="2225" h="1286">
                  <a:moveTo>
                    <a:pt x="967" y="0"/>
                  </a:moveTo>
                  <a:lnTo>
                    <a:pt x="0" y="560"/>
                  </a:lnTo>
                  <a:lnTo>
                    <a:pt x="1257" y="1286"/>
                  </a:lnTo>
                  <a:lnTo>
                    <a:pt x="2225" y="726"/>
                  </a:lnTo>
                  <a:lnTo>
                    <a:pt x="967"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09" name="Rectangle 366">
              <a:extLst>
                <a:ext uri="{FF2B5EF4-FFF2-40B4-BE49-F238E27FC236}">
                  <a16:creationId xmlns:a16="http://schemas.microsoft.com/office/drawing/2014/main" xmlns="" id="{C043A846-452E-46C4-97C7-5285E08A3FF2}"/>
                </a:ext>
              </a:extLst>
            </p:cNvPr>
            <p:cNvSpPr>
              <a:spLocks noChangeArrowheads="1"/>
            </p:cNvSpPr>
            <p:nvPr/>
          </p:nvSpPr>
          <p:spPr bwMode="auto">
            <a:xfrm>
              <a:off x="9476425" y="3281701"/>
              <a:ext cx="81101" cy="14526"/>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10" name="Rectangle 367">
              <a:extLst>
                <a:ext uri="{FF2B5EF4-FFF2-40B4-BE49-F238E27FC236}">
                  <a16:creationId xmlns:a16="http://schemas.microsoft.com/office/drawing/2014/main" xmlns="" id="{0D5723AA-34CB-410B-9116-B6995BBAA93B}"/>
                </a:ext>
              </a:extLst>
            </p:cNvPr>
            <p:cNvSpPr>
              <a:spLocks noChangeArrowheads="1"/>
            </p:cNvSpPr>
            <p:nvPr/>
          </p:nvSpPr>
          <p:spPr bwMode="auto">
            <a:xfrm>
              <a:off x="9018869" y="3241756"/>
              <a:ext cx="81101" cy="14526"/>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11" name="Freeform 368">
              <a:extLst>
                <a:ext uri="{FF2B5EF4-FFF2-40B4-BE49-F238E27FC236}">
                  <a16:creationId xmlns:a16="http://schemas.microsoft.com/office/drawing/2014/main" xmlns="" id="{9CC17C1D-74E0-42C1-B893-2FC8C145A65C}"/>
                </a:ext>
              </a:extLst>
            </p:cNvPr>
            <p:cNvSpPr>
              <a:spLocks/>
            </p:cNvSpPr>
            <p:nvPr/>
          </p:nvSpPr>
          <p:spPr bwMode="auto">
            <a:xfrm>
              <a:off x="9018869" y="3106184"/>
              <a:ext cx="538657" cy="311089"/>
            </a:xfrm>
            <a:custGeom>
              <a:avLst/>
              <a:gdLst>
                <a:gd name="T0" fmla="*/ 967 w 2225"/>
                <a:gd name="T1" fmla="*/ 0 h 1287"/>
                <a:gd name="T2" fmla="*/ 0 w 2225"/>
                <a:gd name="T3" fmla="*/ 560 h 1287"/>
                <a:gd name="T4" fmla="*/ 1257 w 2225"/>
                <a:gd name="T5" fmla="*/ 1287 h 1287"/>
                <a:gd name="T6" fmla="*/ 2225 w 2225"/>
                <a:gd name="T7" fmla="*/ 728 h 1287"/>
                <a:gd name="T8" fmla="*/ 967 w 2225"/>
                <a:gd name="T9" fmla="*/ 0 h 1287"/>
              </a:gdLst>
              <a:ahLst/>
              <a:cxnLst>
                <a:cxn ang="0">
                  <a:pos x="T0" y="T1"/>
                </a:cxn>
                <a:cxn ang="0">
                  <a:pos x="T2" y="T3"/>
                </a:cxn>
                <a:cxn ang="0">
                  <a:pos x="T4" y="T5"/>
                </a:cxn>
                <a:cxn ang="0">
                  <a:pos x="T6" y="T7"/>
                </a:cxn>
                <a:cxn ang="0">
                  <a:pos x="T8" y="T9"/>
                </a:cxn>
              </a:cxnLst>
              <a:rect l="0" t="0" r="r" b="b"/>
              <a:pathLst>
                <a:path w="2225" h="1287">
                  <a:moveTo>
                    <a:pt x="967" y="0"/>
                  </a:moveTo>
                  <a:lnTo>
                    <a:pt x="0" y="560"/>
                  </a:lnTo>
                  <a:lnTo>
                    <a:pt x="1257" y="1287"/>
                  </a:lnTo>
                  <a:lnTo>
                    <a:pt x="2225" y="728"/>
                  </a:lnTo>
                  <a:lnTo>
                    <a:pt x="967" y="0"/>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12" name="Freeform 369">
              <a:extLst>
                <a:ext uri="{FF2B5EF4-FFF2-40B4-BE49-F238E27FC236}">
                  <a16:creationId xmlns:a16="http://schemas.microsoft.com/office/drawing/2014/main" xmlns="" id="{9ABB8743-956D-45EF-A1F7-C5DCC5E96041}"/>
                </a:ext>
              </a:extLst>
            </p:cNvPr>
            <p:cNvSpPr>
              <a:spLocks/>
            </p:cNvSpPr>
            <p:nvPr/>
          </p:nvSpPr>
          <p:spPr bwMode="auto">
            <a:xfrm>
              <a:off x="9405007" y="3320436"/>
              <a:ext cx="22999" cy="13315"/>
            </a:xfrm>
            <a:custGeom>
              <a:avLst/>
              <a:gdLst>
                <a:gd name="T0" fmla="*/ 53 w 94"/>
                <a:gd name="T1" fmla="*/ 2 h 55"/>
                <a:gd name="T2" fmla="*/ 62 w 94"/>
                <a:gd name="T3" fmla="*/ 7 h 55"/>
                <a:gd name="T4" fmla="*/ 72 w 94"/>
                <a:gd name="T5" fmla="*/ 12 h 55"/>
                <a:gd name="T6" fmla="*/ 81 w 94"/>
                <a:gd name="T7" fmla="*/ 18 h 55"/>
                <a:gd name="T8" fmla="*/ 91 w 94"/>
                <a:gd name="T9" fmla="*/ 24 h 55"/>
                <a:gd name="T10" fmla="*/ 93 w 94"/>
                <a:gd name="T11" fmla="*/ 25 h 55"/>
                <a:gd name="T12" fmla="*/ 94 w 94"/>
                <a:gd name="T13" fmla="*/ 29 h 55"/>
                <a:gd name="T14" fmla="*/ 93 w 94"/>
                <a:gd name="T15" fmla="*/ 31 h 55"/>
                <a:gd name="T16" fmla="*/ 91 w 94"/>
                <a:gd name="T17" fmla="*/ 34 h 55"/>
                <a:gd name="T18" fmla="*/ 74 w 94"/>
                <a:gd name="T19" fmla="*/ 43 h 55"/>
                <a:gd name="T20" fmla="*/ 57 w 94"/>
                <a:gd name="T21" fmla="*/ 53 h 55"/>
                <a:gd name="T22" fmla="*/ 54 w 94"/>
                <a:gd name="T23" fmla="*/ 54 h 55"/>
                <a:gd name="T24" fmla="*/ 49 w 94"/>
                <a:gd name="T25" fmla="*/ 55 h 55"/>
                <a:gd name="T26" fmla="*/ 44 w 94"/>
                <a:gd name="T27" fmla="*/ 54 h 55"/>
                <a:gd name="T28" fmla="*/ 41 w 94"/>
                <a:gd name="T29" fmla="*/ 53 h 55"/>
                <a:gd name="T30" fmla="*/ 31 w 94"/>
                <a:gd name="T31" fmla="*/ 48 h 55"/>
                <a:gd name="T32" fmla="*/ 22 w 94"/>
                <a:gd name="T33" fmla="*/ 42 h 55"/>
                <a:gd name="T34" fmla="*/ 12 w 94"/>
                <a:gd name="T35" fmla="*/ 36 h 55"/>
                <a:gd name="T36" fmla="*/ 3 w 94"/>
                <a:gd name="T37" fmla="*/ 31 h 55"/>
                <a:gd name="T38" fmla="*/ 0 w 94"/>
                <a:gd name="T39" fmla="*/ 29 h 55"/>
                <a:gd name="T40" fmla="*/ 0 w 94"/>
                <a:gd name="T41" fmla="*/ 27 h 55"/>
                <a:gd name="T42" fmla="*/ 1 w 94"/>
                <a:gd name="T43" fmla="*/ 24 h 55"/>
                <a:gd name="T44" fmla="*/ 4 w 94"/>
                <a:gd name="T45" fmla="*/ 22 h 55"/>
                <a:gd name="T46" fmla="*/ 20 w 94"/>
                <a:gd name="T47" fmla="*/ 12 h 55"/>
                <a:gd name="T48" fmla="*/ 36 w 94"/>
                <a:gd name="T49" fmla="*/ 3 h 55"/>
                <a:gd name="T50" fmla="*/ 41 w 94"/>
                <a:gd name="T51" fmla="*/ 0 h 55"/>
                <a:gd name="T52" fmla="*/ 45 w 94"/>
                <a:gd name="T53" fmla="*/ 0 h 55"/>
                <a:gd name="T54" fmla="*/ 49 w 94"/>
                <a:gd name="T55" fmla="*/ 0 h 55"/>
                <a:gd name="T56" fmla="*/ 53 w 94"/>
                <a:gd name="T57"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55">
                  <a:moveTo>
                    <a:pt x="53" y="2"/>
                  </a:moveTo>
                  <a:lnTo>
                    <a:pt x="62" y="7"/>
                  </a:lnTo>
                  <a:lnTo>
                    <a:pt x="72" y="12"/>
                  </a:lnTo>
                  <a:lnTo>
                    <a:pt x="81" y="18"/>
                  </a:lnTo>
                  <a:lnTo>
                    <a:pt x="91" y="24"/>
                  </a:lnTo>
                  <a:lnTo>
                    <a:pt x="93" y="25"/>
                  </a:lnTo>
                  <a:lnTo>
                    <a:pt x="94" y="29"/>
                  </a:lnTo>
                  <a:lnTo>
                    <a:pt x="93" y="31"/>
                  </a:lnTo>
                  <a:lnTo>
                    <a:pt x="91" y="34"/>
                  </a:lnTo>
                  <a:lnTo>
                    <a:pt x="74" y="43"/>
                  </a:lnTo>
                  <a:lnTo>
                    <a:pt x="57" y="53"/>
                  </a:lnTo>
                  <a:lnTo>
                    <a:pt x="54" y="54"/>
                  </a:lnTo>
                  <a:lnTo>
                    <a:pt x="49" y="55"/>
                  </a:lnTo>
                  <a:lnTo>
                    <a:pt x="44" y="54"/>
                  </a:lnTo>
                  <a:lnTo>
                    <a:pt x="41" y="53"/>
                  </a:lnTo>
                  <a:lnTo>
                    <a:pt x="31" y="48"/>
                  </a:lnTo>
                  <a:lnTo>
                    <a:pt x="22" y="42"/>
                  </a:lnTo>
                  <a:lnTo>
                    <a:pt x="12" y="36"/>
                  </a:lnTo>
                  <a:lnTo>
                    <a:pt x="3" y="31"/>
                  </a:lnTo>
                  <a:lnTo>
                    <a:pt x="0" y="29"/>
                  </a:lnTo>
                  <a:lnTo>
                    <a:pt x="0" y="27"/>
                  </a:lnTo>
                  <a:lnTo>
                    <a:pt x="1" y="24"/>
                  </a:lnTo>
                  <a:lnTo>
                    <a:pt x="4" y="22"/>
                  </a:lnTo>
                  <a:lnTo>
                    <a:pt x="20" y="12"/>
                  </a:lnTo>
                  <a:lnTo>
                    <a:pt x="36" y="3"/>
                  </a:lnTo>
                  <a:lnTo>
                    <a:pt x="41" y="0"/>
                  </a:lnTo>
                  <a:lnTo>
                    <a:pt x="45" y="0"/>
                  </a:lnTo>
                  <a:lnTo>
                    <a:pt x="49" y="0"/>
                  </a:lnTo>
                  <a:lnTo>
                    <a:pt x="53"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13" name="Freeform 370">
              <a:extLst>
                <a:ext uri="{FF2B5EF4-FFF2-40B4-BE49-F238E27FC236}">
                  <a16:creationId xmlns:a16="http://schemas.microsoft.com/office/drawing/2014/main" xmlns="" id="{91D71D7E-2BBF-47D9-8217-F6CFF8B0F653}"/>
                </a:ext>
              </a:extLst>
            </p:cNvPr>
            <p:cNvSpPr>
              <a:spLocks/>
            </p:cNvSpPr>
            <p:nvPr/>
          </p:nvSpPr>
          <p:spPr bwMode="auto">
            <a:xfrm>
              <a:off x="9386851" y="3328910"/>
              <a:ext cx="25420" cy="15736"/>
            </a:xfrm>
            <a:custGeom>
              <a:avLst/>
              <a:gdLst>
                <a:gd name="T0" fmla="*/ 69 w 107"/>
                <a:gd name="T1" fmla="*/ 2 h 63"/>
                <a:gd name="T2" fmla="*/ 86 w 107"/>
                <a:gd name="T3" fmla="*/ 13 h 63"/>
                <a:gd name="T4" fmla="*/ 104 w 107"/>
                <a:gd name="T5" fmla="*/ 23 h 63"/>
                <a:gd name="T6" fmla="*/ 106 w 107"/>
                <a:gd name="T7" fmla="*/ 25 h 63"/>
                <a:gd name="T8" fmla="*/ 107 w 107"/>
                <a:gd name="T9" fmla="*/ 29 h 63"/>
                <a:gd name="T10" fmla="*/ 106 w 107"/>
                <a:gd name="T11" fmla="*/ 32 h 63"/>
                <a:gd name="T12" fmla="*/ 102 w 107"/>
                <a:gd name="T13" fmla="*/ 35 h 63"/>
                <a:gd name="T14" fmla="*/ 92 w 107"/>
                <a:gd name="T15" fmla="*/ 41 h 63"/>
                <a:gd name="T16" fmla="*/ 80 w 107"/>
                <a:gd name="T17" fmla="*/ 48 h 63"/>
                <a:gd name="T18" fmla="*/ 69 w 107"/>
                <a:gd name="T19" fmla="*/ 54 h 63"/>
                <a:gd name="T20" fmla="*/ 58 w 107"/>
                <a:gd name="T21" fmla="*/ 61 h 63"/>
                <a:gd name="T22" fmla="*/ 54 w 107"/>
                <a:gd name="T23" fmla="*/ 62 h 63"/>
                <a:gd name="T24" fmla="*/ 48 w 107"/>
                <a:gd name="T25" fmla="*/ 63 h 63"/>
                <a:gd name="T26" fmla="*/ 42 w 107"/>
                <a:gd name="T27" fmla="*/ 63 h 63"/>
                <a:gd name="T28" fmla="*/ 38 w 107"/>
                <a:gd name="T29" fmla="*/ 61 h 63"/>
                <a:gd name="T30" fmla="*/ 20 w 107"/>
                <a:gd name="T31" fmla="*/ 51 h 63"/>
                <a:gd name="T32" fmla="*/ 4 w 107"/>
                <a:gd name="T33" fmla="*/ 42 h 63"/>
                <a:gd name="T34" fmla="*/ 0 w 107"/>
                <a:gd name="T35" fmla="*/ 38 h 63"/>
                <a:gd name="T36" fmla="*/ 0 w 107"/>
                <a:gd name="T37" fmla="*/ 36 h 63"/>
                <a:gd name="T38" fmla="*/ 1 w 107"/>
                <a:gd name="T39" fmla="*/ 32 h 63"/>
                <a:gd name="T40" fmla="*/ 5 w 107"/>
                <a:gd name="T41" fmla="*/ 29 h 63"/>
                <a:gd name="T42" fmla="*/ 16 w 107"/>
                <a:gd name="T43" fmla="*/ 23 h 63"/>
                <a:gd name="T44" fmla="*/ 26 w 107"/>
                <a:gd name="T45" fmla="*/ 17 h 63"/>
                <a:gd name="T46" fmla="*/ 37 w 107"/>
                <a:gd name="T47" fmla="*/ 10 h 63"/>
                <a:gd name="T48" fmla="*/ 49 w 107"/>
                <a:gd name="T49" fmla="*/ 4 h 63"/>
                <a:gd name="T50" fmla="*/ 54 w 107"/>
                <a:gd name="T51" fmla="*/ 1 h 63"/>
                <a:gd name="T52" fmla="*/ 58 w 107"/>
                <a:gd name="T53" fmla="*/ 0 h 63"/>
                <a:gd name="T54" fmla="*/ 64 w 107"/>
                <a:gd name="T55" fmla="*/ 1 h 63"/>
                <a:gd name="T56" fmla="*/ 69 w 107"/>
                <a:gd name="T57" fmla="*/ 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63">
                  <a:moveTo>
                    <a:pt x="69" y="2"/>
                  </a:moveTo>
                  <a:lnTo>
                    <a:pt x="86" y="13"/>
                  </a:lnTo>
                  <a:lnTo>
                    <a:pt x="104" y="23"/>
                  </a:lnTo>
                  <a:lnTo>
                    <a:pt x="106" y="25"/>
                  </a:lnTo>
                  <a:lnTo>
                    <a:pt x="107" y="29"/>
                  </a:lnTo>
                  <a:lnTo>
                    <a:pt x="106" y="32"/>
                  </a:lnTo>
                  <a:lnTo>
                    <a:pt x="102" y="35"/>
                  </a:lnTo>
                  <a:lnTo>
                    <a:pt x="92" y="41"/>
                  </a:lnTo>
                  <a:lnTo>
                    <a:pt x="80" y="48"/>
                  </a:lnTo>
                  <a:lnTo>
                    <a:pt x="69" y="54"/>
                  </a:lnTo>
                  <a:lnTo>
                    <a:pt x="58" y="61"/>
                  </a:lnTo>
                  <a:lnTo>
                    <a:pt x="54" y="62"/>
                  </a:lnTo>
                  <a:lnTo>
                    <a:pt x="48" y="63"/>
                  </a:lnTo>
                  <a:lnTo>
                    <a:pt x="42" y="63"/>
                  </a:lnTo>
                  <a:lnTo>
                    <a:pt x="38" y="61"/>
                  </a:lnTo>
                  <a:lnTo>
                    <a:pt x="20" y="51"/>
                  </a:lnTo>
                  <a:lnTo>
                    <a:pt x="4" y="42"/>
                  </a:lnTo>
                  <a:lnTo>
                    <a:pt x="0" y="38"/>
                  </a:lnTo>
                  <a:lnTo>
                    <a:pt x="0" y="36"/>
                  </a:lnTo>
                  <a:lnTo>
                    <a:pt x="1" y="32"/>
                  </a:lnTo>
                  <a:lnTo>
                    <a:pt x="5" y="29"/>
                  </a:lnTo>
                  <a:lnTo>
                    <a:pt x="16" y="23"/>
                  </a:lnTo>
                  <a:lnTo>
                    <a:pt x="26" y="17"/>
                  </a:lnTo>
                  <a:lnTo>
                    <a:pt x="37" y="10"/>
                  </a:lnTo>
                  <a:lnTo>
                    <a:pt x="49" y="4"/>
                  </a:lnTo>
                  <a:lnTo>
                    <a:pt x="54" y="1"/>
                  </a:lnTo>
                  <a:lnTo>
                    <a:pt x="58" y="0"/>
                  </a:lnTo>
                  <a:lnTo>
                    <a:pt x="64" y="1"/>
                  </a:lnTo>
                  <a:lnTo>
                    <a:pt x="6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14" name="Freeform 371">
              <a:extLst>
                <a:ext uri="{FF2B5EF4-FFF2-40B4-BE49-F238E27FC236}">
                  <a16:creationId xmlns:a16="http://schemas.microsoft.com/office/drawing/2014/main" xmlns="" id="{C5AA3AC1-D58B-42F0-8732-06581F0B4884}"/>
                </a:ext>
              </a:extLst>
            </p:cNvPr>
            <p:cNvSpPr>
              <a:spLocks/>
            </p:cNvSpPr>
            <p:nvPr/>
          </p:nvSpPr>
          <p:spPr bwMode="auto">
            <a:xfrm>
              <a:off x="9368694" y="3339804"/>
              <a:ext cx="25420" cy="15736"/>
            </a:xfrm>
            <a:custGeom>
              <a:avLst/>
              <a:gdLst>
                <a:gd name="T0" fmla="*/ 69 w 107"/>
                <a:gd name="T1" fmla="*/ 3 h 63"/>
                <a:gd name="T2" fmla="*/ 85 w 107"/>
                <a:gd name="T3" fmla="*/ 12 h 63"/>
                <a:gd name="T4" fmla="*/ 103 w 107"/>
                <a:gd name="T5" fmla="*/ 23 h 63"/>
                <a:gd name="T6" fmla="*/ 106 w 107"/>
                <a:gd name="T7" fmla="*/ 25 h 63"/>
                <a:gd name="T8" fmla="*/ 107 w 107"/>
                <a:gd name="T9" fmla="*/ 29 h 63"/>
                <a:gd name="T10" fmla="*/ 106 w 107"/>
                <a:gd name="T11" fmla="*/ 32 h 63"/>
                <a:gd name="T12" fmla="*/ 102 w 107"/>
                <a:gd name="T13" fmla="*/ 35 h 63"/>
                <a:gd name="T14" fmla="*/ 91 w 107"/>
                <a:gd name="T15" fmla="*/ 41 h 63"/>
                <a:gd name="T16" fmla="*/ 81 w 107"/>
                <a:gd name="T17" fmla="*/ 48 h 63"/>
                <a:gd name="T18" fmla="*/ 69 w 107"/>
                <a:gd name="T19" fmla="*/ 54 h 63"/>
                <a:gd name="T20" fmla="*/ 58 w 107"/>
                <a:gd name="T21" fmla="*/ 60 h 63"/>
                <a:gd name="T22" fmla="*/ 53 w 107"/>
                <a:gd name="T23" fmla="*/ 62 h 63"/>
                <a:gd name="T24" fmla="*/ 47 w 107"/>
                <a:gd name="T25" fmla="*/ 63 h 63"/>
                <a:gd name="T26" fmla="*/ 43 w 107"/>
                <a:gd name="T27" fmla="*/ 63 h 63"/>
                <a:gd name="T28" fmla="*/ 38 w 107"/>
                <a:gd name="T29" fmla="*/ 61 h 63"/>
                <a:gd name="T30" fmla="*/ 20 w 107"/>
                <a:gd name="T31" fmla="*/ 52 h 63"/>
                <a:gd name="T32" fmla="*/ 3 w 107"/>
                <a:gd name="T33" fmla="*/ 41 h 63"/>
                <a:gd name="T34" fmla="*/ 0 w 107"/>
                <a:gd name="T35" fmla="*/ 38 h 63"/>
                <a:gd name="T36" fmla="*/ 0 w 107"/>
                <a:gd name="T37" fmla="*/ 36 h 63"/>
                <a:gd name="T38" fmla="*/ 1 w 107"/>
                <a:gd name="T39" fmla="*/ 32 h 63"/>
                <a:gd name="T40" fmla="*/ 5 w 107"/>
                <a:gd name="T41" fmla="*/ 29 h 63"/>
                <a:gd name="T42" fmla="*/ 15 w 107"/>
                <a:gd name="T43" fmla="*/ 23 h 63"/>
                <a:gd name="T44" fmla="*/ 26 w 107"/>
                <a:gd name="T45" fmla="*/ 17 h 63"/>
                <a:gd name="T46" fmla="*/ 38 w 107"/>
                <a:gd name="T47" fmla="*/ 10 h 63"/>
                <a:gd name="T48" fmla="*/ 49 w 107"/>
                <a:gd name="T49" fmla="*/ 4 h 63"/>
                <a:gd name="T50" fmla="*/ 53 w 107"/>
                <a:gd name="T51" fmla="*/ 2 h 63"/>
                <a:gd name="T52" fmla="*/ 59 w 107"/>
                <a:gd name="T53" fmla="*/ 0 h 63"/>
                <a:gd name="T54" fmla="*/ 64 w 107"/>
                <a:gd name="T55" fmla="*/ 2 h 63"/>
                <a:gd name="T56" fmla="*/ 69 w 107"/>
                <a:gd name="T57" fmla="*/ 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63">
                  <a:moveTo>
                    <a:pt x="69" y="3"/>
                  </a:moveTo>
                  <a:lnTo>
                    <a:pt x="85" y="12"/>
                  </a:lnTo>
                  <a:lnTo>
                    <a:pt x="103" y="23"/>
                  </a:lnTo>
                  <a:lnTo>
                    <a:pt x="106" y="25"/>
                  </a:lnTo>
                  <a:lnTo>
                    <a:pt x="107" y="29"/>
                  </a:lnTo>
                  <a:lnTo>
                    <a:pt x="106" y="32"/>
                  </a:lnTo>
                  <a:lnTo>
                    <a:pt x="102" y="35"/>
                  </a:lnTo>
                  <a:lnTo>
                    <a:pt x="91" y="41"/>
                  </a:lnTo>
                  <a:lnTo>
                    <a:pt x="81" y="48"/>
                  </a:lnTo>
                  <a:lnTo>
                    <a:pt x="69" y="54"/>
                  </a:lnTo>
                  <a:lnTo>
                    <a:pt x="58" y="60"/>
                  </a:lnTo>
                  <a:lnTo>
                    <a:pt x="53" y="62"/>
                  </a:lnTo>
                  <a:lnTo>
                    <a:pt x="47" y="63"/>
                  </a:lnTo>
                  <a:lnTo>
                    <a:pt x="43" y="63"/>
                  </a:lnTo>
                  <a:lnTo>
                    <a:pt x="38" y="61"/>
                  </a:lnTo>
                  <a:lnTo>
                    <a:pt x="20" y="52"/>
                  </a:lnTo>
                  <a:lnTo>
                    <a:pt x="3" y="41"/>
                  </a:lnTo>
                  <a:lnTo>
                    <a:pt x="0" y="38"/>
                  </a:lnTo>
                  <a:lnTo>
                    <a:pt x="0" y="36"/>
                  </a:lnTo>
                  <a:lnTo>
                    <a:pt x="1" y="32"/>
                  </a:lnTo>
                  <a:lnTo>
                    <a:pt x="5" y="29"/>
                  </a:lnTo>
                  <a:lnTo>
                    <a:pt x="15" y="23"/>
                  </a:lnTo>
                  <a:lnTo>
                    <a:pt x="26" y="17"/>
                  </a:lnTo>
                  <a:lnTo>
                    <a:pt x="38" y="10"/>
                  </a:lnTo>
                  <a:lnTo>
                    <a:pt x="49" y="4"/>
                  </a:lnTo>
                  <a:lnTo>
                    <a:pt x="53" y="2"/>
                  </a:lnTo>
                  <a:lnTo>
                    <a:pt x="59" y="0"/>
                  </a:lnTo>
                  <a:lnTo>
                    <a:pt x="64" y="2"/>
                  </a:lnTo>
                  <a:lnTo>
                    <a:pt x="69"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15" name="Freeform 372">
              <a:extLst>
                <a:ext uri="{FF2B5EF4-FFF2-40B4-BE49-F238E27FC236}">
                  <a16:creationId xmlns:a16="http://schemas.microsoft.com/office/drawing/2014/main" xmlns="" id="{30E89D7D-F275-4AE7-B495-435BB04A9856}"/>
                </a:ext>
              </a:extLst>
            </p:cNvPr>
            <p:cNvSpPr>
              <a:spLocks/>
            </p:cNvSpPr>
            <p:nvPr/>
          </p:nvSpPr>
          <p:spPr bwMode="auto">
            <a:xfrm>
              <a:off x="9349326" y="3350698"/>
              <a:ext cx="25420" cy="15736"/>
            </a:xfrm>
            <a:custGeom>
              <a:avLst/>
              <a:gdLst>
                <a:gd name="T0" fmla="*/ 69 w 107"/>
                <a:gd name="T1" fmla="*/ 2 h 63"/>
                <a:gd name="T2" fmla="*/ 87 w 107"/>
                <a:gd name="T3" fmla="*/ 11 h 63"/>
                <a:gd name="T4" fmla="*/ 104 w 107"/>
                <a:gd name="T5" fmla="*/ 22 h 63"/>
                <a:gd name="T6" fmla="*/ 107 w 107"/>
                <a:gd name="T7" fmla="*/ 25 h 63"/>
                <a:gd name="T8" fmla="*/ 107 w 107"/>
                <a:gd name="T9" fmla="*/ 28 h 63"/>
                <a:gd name="T10" fmla="*/ 106 w 107"/>
                <a:gd name="T11" fmla="*/ 31 h 63"/>
                <a:gd name="T12" fmla="*/ 103 w 107"/>
                <a:gd name="T13" fmla="*/ 34 h 63"/>
                <a:gd name="T14" fmla="*/ 92 w 107"/>
                <a:gd name="T15" fmla="*/ 40 h 63"/>
                <a:gd name="T16" fmla="*/ 81 w 107"/>
                <a:gd name="T17" fmla="*/ 47 h 63"/>
                <a:gd name="T18" fmla="*/ 71 w 107"/>
                <a:gd name="T19" fmla="*/ 53 h 63"/>
                <a:gd name="T20" fmla="*/ 59 w 107"/>
                <a:gd name="T21" fmla="*/ 59 h 63"/>
                <a:gd name="T22" fmla="*/ 54 w 107"/>
                <a:gd name="T23" fmla="*/ 61 h 63"/>
                <a:gd name="T24" fmla="*/ 48 w 107"/>
                <a:gd name="T25" fmla="*/ 63 h 63"/>
                <a:gd name="T26" fmla="*/ 43 w 107"/>
                <a:gd name="T27" fmla="*/ 63 h 63"/>
                <a:gd name="T28" fmla="*/ 39 w 107"/>
                <a:gd name="T29" fmla="*/ 60 h 63"/>
                <a:gd name="T30" fmla="*/ 21 w 107"/>
                <a:gd name="T31" fmla="*/ 51 h 63"/>
                <a:gd name="T32" fmla="*/ 4 w 107"/>
                <a:gd name="T33" fmla="*/ 40 h 63"/>
                <a:gd name="T34" fmla="*/ 2 w 107"/>
                <a:gd name="T35" fmla="*/ 38 h 63"/>
                <a:gd name="T36" fmla="*/ 0 w 107"/>
                <a:gd name="T37" fmla="*/ 35 h 63"/>
                <a:gd name="T38" fmla="*/ 2 w 107"/>
                <a:gd name="T39" fmla="*/ 32 h 63"/>
                <a:gd name="T40" fmla="*/ 5 w 107"/>
                <a:gd name="T41" fmla="*/ 28 h 63"/>
                <a:gd name="T42" fmla="*/ 16 w 107"/>
                <a:gd name="T43" fmla="*/ 22 h 63"/>
                <a:gd name="T44" fmla="*/ 28 w 107"/>
                <a:gd name="T45" fmla="*/ 16 h 63"/>
                <a:gd name="T46" fmla="*/ 39 w 107"/>
                <a:gd name="T47" fmla="*/ 9 h 63"/>
                <a:gd name="T48" fmla="*/ 49 w 107"/>
                <a:gd name="T49" fmla="*/ 3 h 63"/>
                <a:gd name="T50" fmla="*/ 54 w 107"/>
                <a:gd name="T51" fmla="*/ 1 h 63"/>
                <a:gd name="T52" fmla="*/ 60 w 107"/>
                <a:gd name="T53" fmla="*/ 0 h 63"/>
                <a:gd name="T54" fmla="*/ 65 w 107"/>
                <a:gd name="T55" fmla="*/ 1 h 63"/>
                <a:gd name="T56" fmla="*/ 69 w 107"/>
                <a:gd name="T57" fmla="*/ 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63">
                  <a:moveTo>
                    <a:pt x="69" y="2"/>
                  </a:moveTo>
                  <a:lnTo>
                    <a:pt x="87" y="11"/>
                  </a:lnTo>
                  <a:lnTo>
                    <a:pt x="104" y="22"/>
                  </a:lnTo>
                  <a:lnTo>
                    <a:pt x="107" y="25"/>
                  </a:lnTo>
                  <a:lnTo>
                    <a:pt x="107" y="28"/>
                  </a:lnTo>
                  <a:lnTo>
                    <a:pt x="106" y="31"/>
                  </a:lnTo>
                  <a:lnTo>
                    <a:pt x="103" y="34"/>
                  </a:lnTo>
                  <a:lnTo>
                    <a:pt x="92" y="40"/>
                  </a:lnTo>
                  <a:lnTo>
                    <a:pt x="81" y="47"/>
                  </a:lnTo>
                  <a:lnTo>
                    <a:pt x="71" y="53"/>
                  </a:lnTo>
                  <a:lnTo>
                    <a:pt x="59" y="59"/>
                  </a:lnTo>
                  <a:lnTo>
                    <a:pt x="54" y="61"/>
                  </a:lnTo>
                  <a:lnTo>
                    <a:pt x="48" y="63"/>
                  </a:lnTo>
                  <a:lnTo>
                    <a:pt x="43" y="63"/>
                  </a:lnTo>
                  <a:lnTo>
                    <a:pt x="39" y="60"/>
                  </a:lnTo>
                  <a:lnTo>
                    <a:pt x="21" y="51"/>
                  </a:lnTo>
                  <a:lnTo>
                    <a:pt x="4" y="40"/>
                  </a:lnTo>
                  <a:lnTo>
                    <a:pt x="2" y="38"/>
                  </a:lnTo>
                  <a:lnTo>
                    <a:pt x="0" y="35"/>
                  </a:lnTo>
                  <a:lnTo>
                    <a:pt x="2" y="32"/>
                  </a:lnTo>
                  <a:lnTo>
                    <a:pt x="5" y="28"/>
                  </a:lnTo>
                  <a:lnTo>
                    <a:pt x="16" y="22"/>
                  </a:lnTo>
                  <a:lnTo>
                    <a:pt x="28" y="16"/>
                  </a:lnTo>
                  <a:lnTo>
                    <a:pt x="39" y="9"/>
                  </a:lnTo>
                  <a:lnTo>
                    <a:pt x="49" y="3"/>
                  </a:lnTo>
                  <a:lnTo>
                    <a:pt x="54" y="1"/>
                  </a:lnTo>
                  <a:lnTo>
                    <a:pt x="60" y="0"/>
                  </a:lnTo>
                  <a:lnTo>
                    <a:pt x="65" y="1"/>
                  </a:lnTo>
                  <a:lnTo>
                    <a:pt x="6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16" name="Freeform 373">
              <a:extLst>
                <a:ext uri="{FF2B5EF4-FFF2-40B4-BE49-F238E27FC236}">
                  <a16:creationId xmlns:a16="http://schemas.microsoft.com/office/drawing/2014/main" xmlns="" id="{9B964F94-49CF-4CBC-A1E8-CD4E24C191ED}"/>
                </a:ext>
              </a:extLst>
            </p:cNvPr>
            <p:cNvSpPr>
              <a:spLocks/>
            </p:cNvSpPr>
            <p:nvPr/>
          </p:nvSpPr>
          <p:spPr bwMode="auto">
            <a:xfrm>
              <a:off x="9331169" y="3361592"/>
              <a:ext cx="25420" cy="15736"/>
            </a:xfrm>
            <a:custGeom>
              <a:avLst/>
              <a:gdLst>
                <a:gd name="T0" fmla="*/ 69 w 108"/>
                <a:gd name="T1" fmla="*/ 2 h 63"/>
                <a:gd name="T2" fmla="*/ 87 w 108"/>
                <a:gd name="T3" fmla="*/ 12 h 63"/>
                <a:gd name="T4" fmla="*/ 104 w 108"/>
                <a:gd name="T5" fmla="*/ 22 h 63"/>
                <a:gd name="T6" fmla="*/ 107 w 108"/>
                <a:gd name="T7" fmla="*/ 25 h 63"/>
                <a:gd name="T8" fmla="*/ 108 w 108"/>
                <a:gd name="T9" fmla="*/ 28 h 63"/>
                <a:gd name="T10" fmla="*/ 106 w 108"/>
                <a:gd name="T11" fmla="*/ 31 h 63"/>
                <a:gd name="T12" fmla="*/ 102 w 108"/>
                <a:gd name="T13" fmla="*/ 34 h 63"/>
                <a:gd name="T14" fmla="*/ 92 w 108"/>
                <a:gd name="T15" fmla="*/ 40 h 63"/>
                <a:gd name="T16" fmla="*/ 81 w 108"/>
                <a:gd name="T17" fmla="*/ 47 h 63"/>
                <a:gd name="T18" fmla="*/ 70 w 108"/>
                <a:gd name="T19" fmla="*/ 53 h 63"/>
                <a:gd name="T20" fmla="*/ 60 w 108"/>
                <a:gd name="T21" fmla="*/ 59 h 63"/>
                <a:gd name="T22" fmla="*/ 54 w 108"/>
                <a:gd name="T23" fmla="*/ 62 h 63"/>
                <a:gd name="T24" fmla="*/ 49 w 108"/>
                <a:gd name="T25" fmla="*/ 63 h 63"/>
                <a:gd name="T26" fmla="*/ 43 w 108"/>
                <a:gd name="T27" fmla="*/ 63 h 63"/>
                <a:gd name="T28" fmla="*/ 38 w 108"/>
                <a:gd name="T29" fmla="*/ 61 h 63"/>
                <a:gd name="T30" fmla="*/ 22 w 108"/>
                <a:gd name="T31" fmla="*/ 51 h 63"/>
                <a:gd name="T32" fmla="*/ 4 w 108"/>
                <a:gd name="T33" fmla="*/ 40 h 63"/>
                <a:gd name="T34" fmla="*/ 1 w 108"/>
                <a:gd name="T35" fmla="*/ 38 h 63"/>
                <a:gd name="T36" fmla="*/ 0 w 108"/>
                <a:gd name="T37" fmla="*/ 34 h 63"/>
                <a:gd name="T38" fmla="*/ 1 w 108"/>
                <a:gd name="T39" fmla="*/ 32 h 63"/>
                <a:gd name="T40" fmla="*/ 5 w 108"/>
                <a:gd name="T41" fmla="*/ 28 h 63"/>
                <a:gd name="T42" fmla="*/ 17 w 108"/>
                <a:gd name="T43" fmla="*/ 22 h 63"/>
                <a:gd name="T44" fmla="*/ 27 w 108"/>
                <a:gd name="T45" fmla="*/ 16 h 63"/>
                <a:gd name="T46" fmla="*/ 38 w 108"/>
                <a:gd name="T47" fmla="*/ 9 h 63"/>
                <a:gd name="T48" fmla="*/ 49 w 108"/>
                <a:gd name="T49" fmla="*/ 3 h 63"/>
                <a:gd name="T50" fmla="*/ 54 w 108"/>
                <a:gd name="T51" fmla="*/ 1 h 63"/>
                <a:gd name="T52" fmla="*/ 60 w 108"/>
                <a:gd name="T53" fmla="*/ 0 h 63"/>
                <a:gd name="T54" fmla="*/ 66 w 108"/>
                <a:gd name="T55" fmla="*/ 1 h 63"/>
                <a:gd name="T56" fmla="*/ 69 w 108"/>
                <a:gd name="T57" fmla="*/ 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63">
                  <a:moveTo>
                    <a:pt x="69" y="2"/>
                  </a:moveTo>
                  <a:lnTo>
                    <a:pt x="87" y="12"/>
                  </a:lnTo>
                  <a:lnTo>
                    <a:pt x="104" y="22"/>
                  </a:lnTo>
                  <a:lnTo>
                    <a:pt x="107" y="25"/>
                  </a:lnTo>
                  <a:lnTo>
                    <a:pt x="108" y="28"/>
                  </a:lnTo>
                  <a:lnTo>
                    <a:pt x="106" y="31"/>
                  </a:lnTo>
                  <a:lnTo>
                    <a:pt x="102" y="34"/>
                  </a:lnTo>
                  <a:lnTo>
                    <a:pt x="92" y="40"/>
                  </a:lnTo>
                  <a:lnTo>
                    <a:pt x="81" y="47"/>
                  </a:lnTo>
                  <a:lnTo>
                    <a:pt x="70" y="53"/>
                  </a:lnTo>
                  <a:lnTo>
                    <a:pt x="60" y="59"/>
                  </a:lnTo>
                  <a:lnTo>
                    <a:pt x="54" y="62"/>
                  </a:lnTo>
                  <a:lnTo>
                    <a:pt x="49" y="63"/>
                  </a:lnTo>
                  <a:lnTo>
                    <a:pt x="43" y="63"/>
                  </a:lnTo>
                  <a:lnTo>
                    <a:pt x="38" y="61"/>
                  </a:lnTo>
                  <a:lnTo>
                    <a:pt x="22" y="51"/>
                  </a:lnTo>
                  <a:lnTo>
                    <a:pt x="4" y="40"/>
                  </a:lnTo>
                  <a:lnTo>
                    <a:pt x="1" y="38"/>
                  </a:lnTo>
                  <a:lnTo>
                    <a:pt x="0" y="34"/>
                  </a:lnTo>
                  <a:lnTo>
                    <a:pt x="1" y="32"/>
                  </a:lnTo>
                  <a:lnTo>
                    <a:pt x="5" y="28"/>
                  </a:lnTo>
                  <a:lnTo>
                    <a:pt x="17" y="22"/>
                  </a:lnTo>
                  <a:lnTo>
                    <a:pt x="27" y="16"/>
                  </a:lnTo>
                  <a:lnTo>
                    <a:pt x="38" y="9"/>
                  </a:lnTo>
                  <a:lnTo>
                    <a:pt x="49" y="3"/>
                  </a:lnTo>
                  <a:lnTo>
                    <a:pt x="54" y="1"/>
                  </a:lnTo>
                  <a:lnTo>
                    <a:pt x="60" y="0"/>
                  </a:lnTo>
                  <a:lnTo>
                    <a:pt x="66" y="1"/>
                  </a:lnTo>
                  <a:lnTo>
                    <a:pt x="6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17" name="Freeform 374">
              <a:extLst>
                <a:ext uri="{FF2B5EF4-FFF2-40B4-BE49-F238E27FC236}">
                  <a16:creationId xmlns:a16="http://schemas.microsoft.com/office/drawing/2014/main" xmlns="" id="{C4A83FBE-0350-4D89-8E77-6F0E5878E2E8}"/>
                </a:ext>
              </a:extLst>
            </p:cNvPr>
            <p:cNvSpPr>
              <a:spLocks/>
            </p:cNvSpPr>
            <p:nvPr/>
          </p:nvSpPr>
          <p:spPr bwMode="auto">
            <a:xfrm>
              <a:off x="9311802" y="3372486"/>
              <a:ext cx="26630" cy="15736"/>
            </a:xfrm>
            <a:custGeom>
              <a:avLst/>
              <a:gdLst>
                <a:gd name="T0" fmla="*/ 70 w 108"/>
                <a:gd name="T1" fmla="*/ 2 h 63"/>
                <a:gd name="T2" fmla="*/ 87 w 108"/>
                <a:gd name="T3" fmla="*/ 12 h 63"/>
                <a:gd name="T4" fmla="*/ 104 w 108"/>
                <a:gd name="T5" fmla="*/ 23 h 63"/>
                <a:gd name="T6" fmla="*/ 107 w 108"/>
                <a:gd name="T7" fmla="*/ 25 h 63"/>
                <a:gd name="T8" fmla="*/ 108 w 108"/>
                <a:gd name="T9" fmla="*/ 29 h 63"/>
                <a:gd name="T10" fmla="*/ 107 w 108"/>
                <a:gd name="T11" fmla="*/ 31 h 63"/>
                <a:gd name="T12" fmla="*/ 103 w 108"/>
                <a:gd name="T13" fmla="*/ 35 h 63"/>
                <a:gd name="T14" fmla="*/ 91 w 108"/>
                <a:gd name="T15" fmla="*/ 41 h 63"/>
                <a:gd name="T16" fmla="*/ 81 w 108"/>
                <a:gd name="T17" fmla="*/ 48 h 63"/>
                <a:gd name="T18" fmla="*/ 70 w 108"/>
                <a:gd name="T19" fmla="*/ 54 h 63"/>
                <a:gd name="T20" fmla="*/ 59 w 108"/>
                <a:gd name="T21" fmla="*/ 60 h 63"/>
                <a:gd name="T22" fmla="*/ 55 w 108"/>
                <a:gd name="T23" fmla="*/ 62 h 63"/>
                <a:gd name="T24" fmla="*/ 49 w 108"/>
                <a:gd name="T25" fmla="*/ 63 h 63"/>
                <a:gd name="T26" fmla="*/ 43 w 108"/>
                <a:gd name="T27" fmla="*/ 62 h 63"/>
                <a:gd name="T28" fmla="*/ 38 w 108"/>
                <a:gd name="T29" fmla="*/ 61 h 63"/>
                <a:gd name="T30" fmla="*/ 21 w 108"/>
                <a:gd name="T31" fmla="*/ 51 h 63"/>
                <a:gd name="T32" fmla="*/ 3 w 108"/>
                <a:gd name="T33" fmla="*/ 41 h 63"/>
                <a:gd name="T34" fmla="*/ 1 w 108"/>
                <a:gd name="T35" fmla="*/ 38 h 63"/>
                <a:gd name="T36" fmla="*/ 0 w 108"/>
                <a:gd name="T37" fmla="*/ 35 h 63"/>
                <a:gd name="T38" fmla="*/ 2 w 108"/>
                <a:gd name="T39" fmla="*/ 32 h 63"/>
                <a:gd name="T40" fmla="*/ 6 w 108"/>
                <a:gd name="T41" fmla="*/ 29 h 63"/>
                <a:gd name="T42" fmla="*/ 16 w 108"/>
                <a:gd name="T43" fmla="*/ 23 h 63"/>
                <a:gd name="T44" fmla="*/ 27 w 108"/>
                <a:gd name="T45" fmla="*/ 17 h 63"/>
                <a:gd name="T46" fmla="*/ 38 w 108"/>
                <a:gd name="T47" fmla="*/ 10 h 63"/>
                <a:gd name="T48" fmla="*/ 49 w 108"/>
                <a:gd name="T49" fmla="*/ 4 h 63"/>
                <a:gd name="T50" fmla="*/ 55 w 108"/>
                <a:gd name="T51" fmla="*/ 1 h 63"/>
                <a:gd name="T52" fmla="*/ 59 w 108"/>
                <a:gd name="T53" fmla="*/ 0 h 63"/>
                <a:gd name="T54" fmla="*/ 65 w 108"/>
                <a:gd name="T55" fmla="*/ 0 h 63"/>
                <a:gd name="T56" fmla="*/ 70 w 108"/>
                <a:gd name="T57" fmla="*/ 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63">
                  <a:moveTo>
                    <a:pt x="70" y="2"/>
                  </a:moveTo>
                  <a:lnTo>
                    <a:pt x="87" y="12"/>
                  </a:lnTo>
                  <a:lnTo>
                    <a:pt x="104" y="23"/>
                  </a:lnTo>
                  <a:lnTo>
                    <a:pt x="107" y="25"/>
                  </a:lnTo>
                  <a:lnTo>
                    <a:pt x="108" y="29"/>
                  </a:lnTo>
                  <a:lnTo>
                    <a:pt x="107" y="31"/>
                  </a:lnTo>
                  <a:lnTo>
                    <a:pt x="103" y="35"/>
                  </a:lnTo>
                  <a:lnTo>
                    <a:pt x="91" y="41"/>
                  </a:lnTo>
                  <a:lnTo>
                    <a:pt x="81" y="48"/>
                  </a:lnTo>
                  <a:lnTo>
                    <a:pt x="70" y="54"/>
                  </a:lnTo>
                  <a:lnTo>
                    <a:pt x="59" y="60"/>
                  </a:lnTo>
                  <a:lnTo>
                    <a:pt x="55" y="62"/>
                  </a:lnTo>
                  <a:lnTo>
                    <a:pt x="49" y="63"/>
                  </a:lnTo>
                  <a:lnTo>
                    <a:pt x="43" y="62"/>
                  </a:lnTo>
                  <a:lnTo>
                    <a:pt x="38" y="61"/>
                  </a:lnTo>
                  <a:lnTo>
                    <a:pt x="21" y="51"/>
                  </a:lnTo>
                  <a:lnTo>
                    <a:pt x="3" y="41"/>
                  </a:lnTo>
                  <a:lnTo>
                    <a:pt x="1" y="38"/>
                  </a:lnTo>
                  <a:lnTo>
                    <a:pt x="0" y="35"/>
                  </a:lnTo>
                  <a:lnTo>
                    <a:pt x="2" y="32"/>
                  </a:lnTo>
                  <a:lnTo>
                    <a:pt x="6" y="29"/>
                  </a:lnTo>
                  <a:lnTo>
                    <a:pt x="16" y="23"/>
                  </a:lnTo>
                  <a:lnTo>
                    <a:pt x="27" y="17"/>
                  </a:lnTo>
                  <a:lnTo>
                    <a:pt x="38" y="10"/>
                  </a:lnTo>
                  <a:lnTo>
                    <a:pt x="49" y="4"/>
                  </a:lnTo>
                  <a:lnTo>
                    <a:pt x="55" y="1"/>
                  </a:lnTo>
                  <a:lnTo>
                    <a:pt x="59" y="0"/>
                  </a:lnTo>
                  <a:lnTo>
                    <a:pt x="65" y="0"/>
                  </a:lnTo>
                  <a:lnTo>
                    <a:pt x="70"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18" name="Freeform 375">
              <a:extLst>
                <a:ext uri="{FF2B5EF4-FFF2-40B4-BE49-F238E27FC236}">
                  <a16:creationId xmlns:a16="http://schemas.microsoft.com/office/drawing/2014/main" xmlns="" id="{46B7B4B1-0045-4EE8-87CF-591422A5558C}"/>
                </a:ext>
              </a:extLst>
            </p:cNvPr>
            <p:cNvSpPr>
              <a:spLocks/>
            </p:cNvSpPr>
            <p:nvPr/>
          </p:nvSpPr>
          <p:spPr bwMode="auto">
            <a:xfrm>
              <a:off x="9389272" y="3310753"/>
              <a:ext cx="21788" cy="13315"/>
            </a:xfrm>
            <a:custGeom>
              <a:avLst/>
              <a:gdLst>
                <a:gd name="T0" fmla="*/ 54 w 94"/>
                <a:gd name="T1" fmla="*/ 1 h 55"/>
                <a:gd name="T2" fmla="*/ 63 w 94"/>
                <a:gd name="T3" fmla="*/ 7 h 55"/>
                <a:gd name="T4" fmla="*/ 73 w 94"/>
                <a:gd name="T5" fmla="*/ 13 h 55"/>
                <a:gd name="T6" fmla="*/ 82 w 94"/>
                <a:gd name="T7" fmla="*/ 18 h 55"/>
                <a:gd name="T8" fmla="*/ 92 w 94"/>
                <a:gd name="T9" fmla="*/ 24 h 55"/>
                <a:gd name="T10" fmla="*/ 94 w 94"/>
                <a:gd name="T11" fmla="*/ 26 h 55"/>
                <a:gd name="T12" fmla="*/ 94 w 94"/>
                <a:gd name="T13" fmla="*/ 29 h 55"/>
                <a:gd name="T14" fmla="*/ 93 w 94"/>
                <a:gd name="T15" fmla="*/ 31 h 55"/>
                <a:gd name="T16" fmla="*/ 91 w 94"/>
                <a:gd name="T17" fmla="*/ 33 h 55"/>
                <a:gd name="T18" fmla="*/ 74 w 94"/>
                <a:gd name="T19" fmla="*/ 43 h 55"/>
                <a:gd name="T20" fmla="*/ 59 w 94"/>
                <a:gd name="T21" fmla="*/ 52 h 55"/>
                <a:gd name="T22" fmla="*/ 54 w 94"/>
                <a:gd name="T23" fmla="*/ 54 h 55"/>
                <a:gd name="T24" fmla="*/ 49 w 94"/>
                <a:gd name="T25" fmla="*/ 55 h 55"/>
                <a:gd name="T26" fmla="*/ 46 w 94"/>
                <a:gd name="T27" fmla="*/ 55 h 55"/>
                <a:gd name="T28" fmla="*/ 42 w 94"/>
                <a:gd name="T29" fmla="*/ 54 h 55"/>
                <a:gd name="T30" fmla="*/ 31 w 94"/>
                <a:gd name="T31" fmla="*/ 48 h 55"/>
                <a:gd name="T32" fmla="*/ 22 w 94"/>
                <a:gd name="T33" fmla="*/ 42 h 55"/>
                <a:gd name="T34" fmla="*/ 12 w 94"/>
                <a:gd name="T35" fmla="*/ 37 h 55"/>
                <a:gd name="T36" fmla="*/ 3 w 94"/>
                <a:gd name="T37" fmla="*/ 31 h 55"/>
                <a:gd name="T38" fmla="*/ 0 w 94"/>
                <a:gd name="T39" fmla="*/ 29 h 55"/>
                <a:gd name="T40" fmla="*/ 0 w 94"/>
                <a:gd name="T41" fmla="*/ 26 h 55"/>
                <a:gd name="T42" fmla="*/ 2 w 94"/>
                <a:gd name="T43" fmla="*/ 24 h 55"/>
                <a:gd name="T44" fmla="*/ 4 w 94"/>
                <a:gd name="T45" fmla="*/ 21 h 55"/>
                <a:gd name="T46" fmla="*/ 21 w 94"/>
                <a:gd name="T47" fmla="*/ 12 h 55"/>
                <a:gd name="T48" fmla="*/ 37 w 94"/>
                <a:gd name="T49" fmla="*/ 2 h 55"/>
                <a:gd name="T50" fmla="*/ 41 w 94"/>
                <a:gd name="T51" fmla="*/ 1 h 55"/>
                <a:gd name="T52" fmla="*/ 46 w 94"/>
                <a:gd name="T53" fmla="*/ 0 h 55"/>
                <a:gd name="T54" fmla="*/ 50 w 94"/>
                <a:gd name="T55" fmla="*/ 0 h 55"/>
                <a:gd name="T56" fmla="*/ 54 w 94"/>
                <a:gd name="T5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55">
                  <a:moveTo>
                    <a:pt x="54" y="1"/>
                  </a:moveTo>
                  <a:lnTo>
                    <a:pt x="63" y="7"/>
                  </a:lnTo>
                  <a:lnTo>
                    <a:pt x="73" y="13"/>
                  </a:lnTo>
                  <a:lnTo>
                    <a:pt x="82" y="18"/>
                  </a:lnTo>
                  <a:lnTo>
                    <a:pt x="92" y="24"/>
                  </a:lnTo>
                  <a:lnTo>
                    <a:pt x="94" y="26"/>
                  </a:lnTo>
                  <a:lnTo>
                    <a:pt x="94" y="29"/>
                  </a:lnTo>
                  <a:lnTo>
                    <a:pt x="93" y="31"/>
                  </a:lnTo>
                  <a:lnTo>
                    <a:pt x="91" y="33"/>
                  </a:lnTo>
                  <a:lnTo>
                    <a:pt x="74" y="43"/>
                  </a:lnTo>
                  <a:lnTo>
                    <a:pt x="59" y="52"/>
                  </a:lnTo>
                  <a:lnTo>
                    <a:pt x="54" y="54"/>
                  </a:lnTo>
                  <a:lnTo>
                    <a:pt x="49" y="55"/>
                  </a:lnTo>
                  <a:lnTo>
                    <a:pt x="46" y="55"/>
                  </a:lnTo>
                  <a:lnTo>
                    <a:pt x="42" y="54"/>
                  </a:lnTo>
                  <a:lnTo>
                    <a:pt x="31" y="48"/>
                  </a:lnTo>
                  <a:lnTo>
                    <a:pt x="22" y="42"/>
                  </a:lnTo>
                  <a:lnTo>
                    <a:pt x="12" y="37"/>
                  </a:lnTo>
                  <a:lnTo>
                    <a:pt x="3" y="31"/>
                  </a:lnTo>
                  <a:lnTo>
                    <a:pt x="0" y="29"/>
                  </a:lnTo>
                  <a:lnTo>
                    <a:pt x="0" y="26"/>
                  </a:lnTo>
                  <a:lnTo>
                    <a:pt x="2" y="24"/>
                  </a:lnTo>
                  <a:lnTo>
                    <a:pt x="4" y="21"/>
                  </a:lnTo>
                  <a:lnTo>
                    <a:pt x="21" y="12"/>
                  </a:lnTo>
                  <a:lnTo>
                    <a:pt x="37" y="2"/>
                  </a:lnTo>
                  <a:lnTo>
                    <a:pt x="41" y="1"/>
                  </a:lnTo>
                  <a:lnTo>
                    <a:pt x="46" y="0"/>
                  </a:lnTo>
                  <a:lnTo>
                    <a:pt x="50" y="0"/>
                  </a:lnTo>
                  <a:lnTo>
                    <a:pt x="54"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19" name="Freeform 376">
              <a:extLst>
                <a:ext uri="{FF2B5EF4-FFF2-40B4-BE49-F238E27FC236}">
                  <a16:creationId xmlns:a16="http://schemas.microsoft.com/office/drawing/2014/main" xmlns="" id="{E825E34C-85C4-4C8B-8852-A2BE3430CEC3}"/>
                </a:ext>
              </a:extLst>
            </p:cNvPr>
            <p:cNvSpPr>
              <a:spLocks/>
            </p:cNvSpPr>
            <p:nvPr/>
          </p:nvSpPr>
          <p:spPr bwMode="auto">
            <a:xfrm>
              <a:off x="9355378" y="3310753"/>
              <a:ext cx="41156" cy="24209"/>
            </a:xfrm>
            <a:custGeom>
              <a:avLst/>
              <a:gdLst>
                <a:gd name="T0" fmla="*/ 71 w 169"/>
                <a:gd name="T1" fmla="*/ 3 h 98"/>
                <a:gd name="T2" fmla="*/ 94 w 169"/>
                <a:gd name="T3" fmla="*/ 16 h 98"/>
                <a:gd name="T4" fmla="*/ 118 w 169"/>
                <a:gd name="T5" fmla="*/ 30 h 98"/>
                <a:gd name="T6" fmla="*/ 142 w 169"/>
                <a:gd name="T7" fmla="*/ 43 h 98"/>
                <a:gd name="T8" fmla="*/ 166 w 169"/>
                <a:gd name="T9" fmla="*/ 57 h 98"/>
                <a:gd name="T10" fmla="*/ 168 w 169"/>
                <a:gd name="T11" fmla="*/ 60 h 98"/>
                <a:gd name="T12" fmla="*/ 169 w 169"/>
                <a:gd name="T13" fmla="*/ 63 h 98"/>
                <a:gd name="T14" fmla="*/ 168 w 169"/>
                <a:gd name="T15" fmla="*/ 67 h 98"/>
                <a:gd name="T16" fmla="*/ 165 w 169"/>
                <a:gd name="T17" fmla="*/ 70 h 98"/>
                <a:gd name="T18" fmla="*/ 154 w 169"/>
                <a:gd name="T19" fmla="*/ 76 h 98"/>
                <a:gd name="T20" fmla="*/ 143 w 169"/>
                <a:gd name="T21" fmla="*/ 82 h 98"/>
                <a:gd name="T22" fmla="*/ 132 w 169"/>
                <a:gd name="T23" fmla="*/ 88 h 98"/>
                <a:gd name="T24" fmla="*/ 122 w 169"/>
                <a:gd name="T25" fmla="*/ 95 h 98"/>
                <a:gd name="T26" fmla="*/ 117 w 169"/>
                <a:gd name="T27" fmla="*/ 97 h 98"/>
                <a:gd name="T28" fmla="*/ 111 w 169"/>
                <a:gd name="T29" fmla="*/ 98 h 98"/>
                <a:gd name="T30" fmla="*/ 105 w 169"/>
                <a:gd name="T31" fmla="*/ 98 h 98"/>
                <a:gd name="T32" fmla="*/ 100 w 169"/>
                <a:gd name="T33" fmla="*/ 95 h 98"/>
                <a:gd name="T34" fmla="*/ 77 w 169"/>
                <a:gd name="T35" fmla="*/ 82 h 98"/>
                <a:gd name="T36" fmla="*/ 53 w 169"/>
                <a:gd name="T37" fmla="*/ 68 h 98"/>
                <a:gd name="T38" fmla="*/ 29 w 169"/>
                <a:gd name="T39" fmla="*/ 55 h 98"/>
                <a:gd name="T40" fmla="*/ 5 w 169"/>
                <a:gd name="T41" fmla="*/ 41 h 98"/>
                <a:gd name="T42" fmla="*/ 2 w 169"/>
                <a:gd name="T43" fmla="*/ 38 h 98"/>
                <a:gd name="T44" fmla="*/ 0 w 169"/>
                <a:gd name="T45" fmla="*/ 35 h 98"/>
                <a:gd name="T46" fmla="*/ 3 w 169"/>
                <a:gd name="T47" fmla="*/ 31 h 98"/>
                <a:gd name="T48" fmla="*/ 6 w 169"/>
                <a:gd name="T49" fmla="*/ 28 h 98"/>
                <a:gd name="T50" fmla="*/ 17 w 169"/>
                <a:gd name="T51" fmla="*/ 22 h 98"/>
                <a:gd name="T52" fmla="*/ 28 w 169"/>
                <a:gd name="T53" fmla="*/ 16 h 98"/>
                <a:gd name="T54" fmla="*/ 37 w 169"/>
                <a:gd name="T55" fmla="*/ 10 h 98"/>
                <a:gd name="T56" fmla="*/ 48 w 169"/>
                <a:gd name="T57" fmla="*/ 4 h 98"/>
                <a:gd name="T58" fmla="*/ 54 w 169"/>
                <a:gd name="T59" fmla="*/ 1 h 98"/>
                <a:gd name="T60" fmla="*/ 60 w 169"/>
                <a:gd name="T61" fmla="*/ 0 h 98"/>
                <a:gd name="T62" fmla="*/ 66 w 169"/>
                <a:gd name="T63" fmla="*/ 0 h 98"/>
                <a:gd name="T64" fmla="*/ 71 w 169"/>
                <a:gd name="T65" fmla="*/ 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9" h="98">
                  <a:moveTo>
                    <a:pt x="71" y="3"/>
                  </a:moveTo>
                  <a:lnTo>
                    <a:pt x="94" y="16"/>
                  </a:lnTo>
                  <a:lnTo>
                    <a:pt x="118" y="30"/>
                  </a:lnTo>
                  <a:lnTo>
                    <a:pt x="142" y="43"/>
                  </a:lnTo>
                  <a:lnTo>
                    <a:pt x="166" y="57"/>
                  </a:lnTo>
                  <a:lnTo>
                    <a:pt x="168" y="60"/>
                  </a:lnTo>
                  <a:lnTo>
                    <a:pt x="169" y="63"/>
                  </a:lnTo>
                  <a:lnTo>
                    <a:pt x="168" y="67"/>
                  </a:lnTo>
                  <a:lnTo>
                    <a:pt x="165" y="70"/>
                  </a:lnTo>
                  <a:lnTo>
                    <a:pt x="154" y="76"/>
                  </a:lnTo>
                  <a:lnTo>
                    <a:pt x="143" y="82"/>
                  </a:lnTo>
                  <a:lnTo>
                    <a:pt x="132" y="88"/>
                  </a:lnTo>
                  <a:lnTo>
                    <a:pt x="122" y="95"/>
                  </a:lnTo>
                  <a:lnTo>
                    <a:pt x="117" y="97"/>
                  </a:lnTo>
                  <a:lnTo>
                    <a:pt x="111" y="98"/>
                  </a:lnTo>
                  <a:lnTo>
                    <a:pt x="105" y="98"/>
                  </a:lnTo>
                  <a:lnTo>
                    <a:pt x="100" y="95"/>
                  </a:lnTo>
                  <a:lnTo>
                    <a:pt x="77" y="82"/>
                  </a:lnTo>
                  <a:lnTo>
                    <a:pt x="53" y="68"/>
                  </a:lnTo>
                  <a:lnTo>
                    <a:pt x="29" y="55"/>
                  </a:lnTo>
                  <a:lnTo>
                    <a:pt x="5" y="41"/>
                  </a:lnTo>
                  <a:lnTo>
                    <a:pt x="2" y="38"/>
                  </a:lnTo>
                  <a:lnTo>
                    <a:pt x="0" y="35"/>
                  </a:lnTo>
                  <a:lnTo>
                    <a:pt x="3" y="31"/>
                  </a:lnTo>
                  <a:lnTo>
                    <a:pt x="6" y="28"/>
                  </a:lnTo>
                  <a:lnTo>
                    <a:pt x="17" y="22"/>
                  </a:lnTo>
                  <a:lnTo>
                    <a:pt x="28" y="16"/>
                  </a:lnTo>
                  <a:lnTo>
                    <a:pt x="37" y="10"/>
                  </a:lnTo>
                  <a:lnTo>
                    <a:pt x="48" y="4"/>
                  </a:lnTo>
                  <a:lnTo>
                    <a:pt x="54" y="1"/>
                  </a:lnTo>
                  <a:lnTo>
                    <a:pt x="60" y="0"/>
                  </a:lnTo>
                  <a:lnTo>
                    <a:pt x="66" y="0"/>
                  </a:lnTo>
                  <a:lnTo>
                    <a:pt x="71"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20" name="Freeform 377">
              <a:extLst>
                <a:ext uri="{FF2B5EF4-FFF2-40B4-BE49-F238E27FC236}">
                  <a16:creationId xmlns:a16="http://schemas.microsoft.com/office/drawing/2014/main" xmlns="" id="{36A74DD3-D583-4633-A9F7-092A50E13342}"/>
                </a:ext>
              </a:extLst>
            </p:cNvPr>
            <p:cNvSpPr>
              <a:spLocks/>
            </p:cNvSpPr>
            <p:nvPr/>
          </p:nvSpPr>
          <p:spPr bwMode="auto">
            <a:xfrm>
              <a:off x="9346905" y="3327699"/>
              <a:ext cx="30262" cy="18157"/>
            </a:xfrm>
            <a:custGeom>
              <a:avLst/>
              <a:gdLst>
                <a:gd name="T0" fmla="*/ 70 w 125"/>
                <a:gd name="T1" fmla="*/ 3 h 73"/>
                <a:gd name="T2" fmla="*/ 83 w 125"/>
                <a:gd name="T3" fmla="*/ 10 h 73"/>
                <a:gd name="T4" fmla="*/ 95 w 125"/>
                <a:gd name="T5" fmla="*/ 17 h 73"/>
                <a:gd name="T6" fmla="*/ 108 w 125"/>
                <a:gd name="T7" fmla="*/ 25 h 73"/>
                <a:gd name="T8" fmla="*/ 121 w 125"/>
                <a:gd name="T9" fmla="*/ 33 h 73"/>
                <a:gd name="T10" fmla="*/ 125 w 125"/>
                <a:gd name="T11" fmla="*/ 35 h 73"/>
                <a:gd name="T12" fmla="*/ 125 w 125"/>
                <a:gd name="T13" fmla="*/ 39 h 73"/>
                <a:gd name="T14" fmla="*/ 124 w 125"/>
                <a:gd name="T15" fmla="*/ 42 h 73"/>
                <a:gd name="T16" fmla="*/ 120 w 125"/>
                <a:gd name="T17" fmla="*/ 46 h 73"/>
                <a:gd name="T18" fmla="*/ 110 w 125"/>
                <a:gd name="T19" fmla="*/ 52 h 73"/>
                <a:gd name="T20" fmla="*/ 99 w 125"/>
                <a:gd name="T21" fmla="*/ 58 h 73"/>
                <a:gd name="T22" fmla="*/ 88 w 125"/>
                <a:gd name="T23" fmla="*/ 64 h 73"/>
                <a:gd name="T24" fmla="*/ 77 w 125"/>
                <a:gd name="T25" fmla="*/ 71 h 73"/>
                <a:gd name="T26" fmla="*/ 73 w 125"/>
                <a:gd name="T27" fmla="*/ 72 h 73"/>
                <a:gd name="T28" fmla="*/ 67 w 125"/>
                <a:gd name="T29" fmla="*/ 73 h 73"/>
                <a:gd name="T30" fmla="*/ 61 w 125"/>
                <a:gd name="T31" fmla="*/ 73 h 73"/>
                <a:gd name="T32" fmla="*/ 56 w 125"/>
                <a:gd name="T33" fmla="*/ 71 h 73"/>
                <a:gd name="T34" fmla="*/ 43 w 125"/>
                <a:gd name="T35" fmla="*/ 64 h 73"/>
                <a:gd name="T36" fmla="*/ 30 w 125"/>
                <a:gd name="T37" fmla="*/ 56 h 73"/>
                <a:gd name="T38" fmla="*/ 17 w 125"/>
                <a:gd name="T39" fmla="*/ 49 h 73"/>
                <a:gd name="T40" fmla="*/ 4 w 125"/>
                <a:gd name="T41" fmla="*/ 41 h 73"/>
                <a:gd name="T42" fmla="*/ 1 w 125"/>
                <a:gd name="T43" fmla="*/ 39 h 73"/>
                <a:gd name="T44" fmla="*/ 0 w 125"/>
                <a:gd name="T45" fmla="*/ 35 h 73"/>
                <a:gd name="T46" fmla="*/ 3 w 125"/>
                <a:gd name="T47" fmla="*/ 31 h 73"/>
                <a:gd name="T48" fmla="*/ 6 w 125"/>
                <a:gd name="T49" fmla="*/ 29 h 73"/>
                <a:gd name="T50" fmla="*/ 17 w 125"/>
                <a:gd name="T51" fmla="*/ 22 h 73"/>
                <a:gd name="T52" fmla="*/ 27 w 125"/>
                <a:gd name="T53" fmla="*/ 16 h 73"/>
                <a:gd name="T54" fmla="*/ 37 w 125"/>
                <a:gd name="T55" fmla="*/ 10 h 73"/>
                <a:gd name="T56" fmla="*/ 48 w 125"/>
                <a:gd name="T57" fmla="*/ 4 h 73"/>
                <a:gd name="T58" fmla="*/ 54 w 125"/>
                <a:gd name="T59" fmla="*/ 2 h 73"/>
                <a:gd name="T60" fmla="*/ 60 w 125"/>
                <a:gd name="T61" fmla="*/ 0 h 73"/>
                <a:gd name="T62" fmla="*/ 66 w 125"/>
                <a:gd name="T63" fmla="*/ 0 h 73"/>
                <a:gd name="T64" fmla="*/ 70 w 125"/>
                <a:gd name="T65" fmla="*/ 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5" h="73">
                  <a:moveTo>
                    <a:pt x="70" y="3"/>
                  </a:moveTo>
                  <a:lnTo>
                    <a:pt x="83" y="10"/>
                  </a:lnTo>
                  <a:lnTo>
                    <a:pt x="95" y="17"/>
                  </a:lnTo>
                  <a:lnTo>
                    <a:pt x="108" y="25"/>
                  </a:lnTo>
                  <a:lnTo>
                    <a:pt x="121" y="33"/>
                  </a:lnTo>
                  <a:lnTo>
                    <a:pt x="125" y="35"/>
                  </a:lnTo>
                  <a:lnTo>
                    <a:pt x="125" y="39"/>
                  </a:lnTo>
                  <a:lnTo>
                    <a:pt x="124" y="42"/>
                  </a:lnTo>
                  <a:lnTo>
                    <a:pt x="120" y="46"/>
                  </a:lnTo>
                  <a:lnTo>
                    <a:pt x="110" y="52"/>
                  </a:lnTo>
                  <a:lnTo>
                    <a:pt x="99" y="58"/>
                  </a:lnTo>
                  <a:lnTo>
                    <a:pt x="88" y="64"/>
                  </a:lnTo>
                  <a:lnTo>
                    <a:pt x="77" y="71"/>
                  </a:lnTo>
                  <a:lnTo>
                    <a:pt x="73" y="72"/>
                  </a:lnTo>
                  <a:lnTo>
                    <a:pt x="67" y="73"/>
                  </a:lnTo>
                  <a:lnTo>
                    <a:pt x="61" y="73"/>
                  </a:lnTo>
                  <a:lnTo>
                    <a:pt x="56" y="71"/>
                  </a:lnTo>
                  <a:lnTo>
                    <a:pt x="43" y="64"/>
                  </a:lnTo>
                  <a:lnTo>
                    <a:pt x="30" y="56"/>
                  </a:lnTo>
                  <a:lnTo>
                    <a:pt x="17" y="49"/>
                  </a:lnTo>
                  <a:lnTo>
                    <a:pt x="4" y="41"/>
                  </a:lnTo>
                  <a:lnTo>
                    <a:pt x="1" y="39"/>
                  </a:lnTo>
                  <a:lnTo>
                    <a:pt x="0" y="35"/>
                  </a:lnTo>
                  <a:lnTo>
                    <a:pt x="3" y="31"/>
                  </a:lnTo>
                  <a:lnTo>
                    <a:pt x="6" y="29"/>
                  </a:lnTo>
                  <a:lnTo>
                    <a:pt x="17" y="22"/>
                  </a:lnTo>
                  <a:lnTo>
                    <a:pt x="27" y="16"/>
                  </a:lnTo>
                  <a:lnTo>
                    <a:pt x="37" y="10"/>
                  </a:lnTo>
                  <a:lnTo>
                    <a:pt x="48" y="4"/>
                  </a:lnTo>
                  <a:lnTo>
                    <a:pt x="54" y="2"/>
                  </a:lnTo>
                  <a:lnTo>
                    <a:pt x="60" y="0"/>
                  </a:lnTo>
                  <a:lnTo>
                    <a:pt x="66" y="0"/>
                  </a:lnTo>
                  <a:lnTo>
                    <a:pt x="70"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21" name="Freeform 378">
              <a:extLst>
                <a:ext uri="{FF2B5EF4-FFF2-40B4-BE49-F238E27FC236}">
                  <a16:creationId xmlns:a16="http://schemas.microsoft.com/office/drawing/2014/main" xmlns="" id="{F12992AB-F765-4AD0-9952-6C939FE74352}"/>
                </a:ext>
              </a:extLst>
            </p:cNvPr>
            <p:cNvSpPr>
              <a:spLocks/>
            </p:cNvSpPr>
            <p:nvPr/>
          </p:nvSpPr>
          <p:spPr bwMode="auto">
            <a:xfrm>
              <a:off x="9316644" y="3332541"/>
              <a:ext cx="42366" cy="24209"/>
            </a:xfrm>
            <a:custGeom>
              <a:avLst/>
              <a:gdLst>
                <a:gd name="T0" fmla="*/ 70 w 177"/>
                <a:gd name="T1" fmla="*/ 2 h 102"/>
                <a:gd name="T2" fmla="*/ 95 w 177"/>
                <a:gd name="T3" fmla="*/ 17 h 102"/>
                <a:gd name="T4" fmla="*/ 121 w 177"/>
                <a:gd name="T5" fmla="*/ 32 h 102"/>
                <a:gd name="T6" fmla="*/ 147 w 177"/>
                <a:gd name="T7" fmla="*/ 46 h 102"/>
                <a:gd name="T8" fmla="*/ 172 w 177"/>
                <a:gd name="T9" fmla="*/ 62 h 102"/>
                <a:gd name="T10" fmla="*/ 176 w 177"/>
                <a:gd name="T11" fmla="*/ 64 h 102"/>
                <a:gd name="T12" fmla="*/ 177 w 177"/>
                <a:gd name="T13" fmla="*/ 68 h 102"/>
                <a:gd name="T14" fmla="*/ 175 w 177"/>
                <a:gd name="T15" fmla="*/ 71 h 102"/>
                <a:gd name="T16" fmla="*/ 171 w 177"/>
                <a:gd name="T17" fmla="*/ 75 h 102"/>
                <a:gd name="T18" fmla="*/ 160 w 177"/>
                <a:gd name="T19" fmla="*/ 81 h 102"/>
                <a:gd name="T20" fmla="*/ 150 w 177"/>
                <a:gd name="T21" fmla="*/ 87 h 102"/>
                <a:gd name="T22" fmla="*/ 139 w 177"/>
                <a:gd name="T23" fmla="*/ 93 h 102"/>
                <a:gd name="T24" fmla="*/ 128 w 177"/>
                <a:gd name="T25" fmla="*/ 99 h 102"/>
                <a:gd name="T26" fmla="*/ 123 w 177"/>
                <a:gd name="T27" fmla="*/ 101 h 102"/>
                <a:gd name="T28" fmla="*/ 117 w 177"/>
                <a:gd name="T29" fmla="*/ 102 h 102"/>
                <a:gd name="T30" fmla="*/ 111 w 177"/>
                <a:gd name="T31" fmla="*/ 102 h 102"/>
                <a:gd name="T32" fmla="*/ 107 w 177"/>
                <a:gd name="T33" fmla="*/ 100 h 102"/>
                <a:gd name="T34" fmla="*/ 81 w 177"/>
                <a:gd name="T35" fmla="*/ 86 h 102"/>
                <a:gd name="T36" fmla="*/ 56 w 177"/>
                <a:gd name="T37" fmla="*/ 70 h 102"/>
                <a:gd name="T38" fmla="*/ 29 w 177"/>
                <a:gd name="T39" fmla="*/ 56 h 102"/>
                <a:gd name="T40" fmla="*/ 4 w 177"/>
                <a:gd name="T41" fmla="*/ 40 h 102"/>
                <a:gd name="T42" fmla="*/ 1 w 177"/>
                <a:gd name="T43" fmla="*/ 38 h 102"/>
                <a:gd name="T44" fmla="*/ 0 w 177"/>
                <a:gd name="T45" fmla="*/ 35 h 102"/>
                <a:gd name="T46" fmla="*/ 2 w 177"/>
                <a:gd name="T47" fmla="*/ 31 h 102"/>
                <a:gd name="T48" fmla="*/ 6 w 177"/>
                <a:gd name="T49" fmla="*/ 27 h 102"/>
                <a:gd name="T50" fmla="*/ 16 w 177"/>
                <a:gd name="T51" fmla="*/ 21 h 102"/>
                <a:gd name="T52" fmla="*/ 27 w 177"/>
                <a:gd name="T53" fmla="*/ 15 h 102"/>
                <a:gd name="T54" fmla="*/ 38 w 177"/>
                <a:gd name="T55" fmla="*/ 9 h 102"/>
                <a:gd name="T56" fmla="*/ 47 w 177"/>
                <a:gd name="T57" fmla="*/ 4 h 102"/>
                <a:gd name="T58" fmla="*/ 53 w 177"/>
                <a:gd name="T59" fmla="*/ 1 h 102"/>
                <a:gd name="T60" fmla="*/ 59 w 177"/>
                <a:gd name="T61" fmla="*/ 0 h 102"/>
                <a:gd name="T62" fmla="*/ 65 w 177"/>
                <a:gd name="T63" fmla="*/ 0 h 102"/>
                <a:gd name="T64" fmla="*/ 70 w 177"/>
                <a:gd name="T65" fmla="*/ 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7" h="102">
                  <a:moveTo>
                    <a:pt x="70" y="2"/>
                  </a:moveTo>
                  <a:lnTo>
                    <a:pt x="95" y="17"/>
                  </a:lnTo>
                  <a:lnTo>
                    <a:pt x="121" y="32"/>
                  </a:lnTo>
                  <a:lnTo>
                    <a:pt x="147" y="46"/>
                  </a:lnTo>
                  <a:lnTo>
                    <a:pt x="172" y="62"/>
                  </a:lnTo>
                  <a:lnTo>
                    <a:pt x="176" y="64"/>
                  </a:lnTo>
                  <a:lnTo>
                    <a:pt x="177" y="68"/>
                  </a:lnTo>
                  <a:lnTo>
                    <a:pt x="175" y="71"/>
                  </a:lnTo>
                  <a:lnTo>
                    <a:pt x="171" y="75"/>
                  </a:lnTo>
                  <a:lnTo>
                    <a:pt x="160" y="81"/>
                  </a:lnTo>
                  <a:lnTo>
                    <a:pt x="150" y="87"/>
                  </a:lnTo>
                  <a:lnTo>
                    <a:pt x="139" y="93"/>
                  </a:lnTo>
                  <a:lnTo>
                    <a:pt x="128" y="99"/>
                  </a:lnTo>
                  <a:lnTo>
                    <a:pt x="123" y="101"/>
                  </a:lnTo>
                  <a:lnTo>
                    <a:pt x="117" y="102"/>
                  </a:lnTo>
                  <a:lnTo>
                    <a:pt x="111" y="102"/>
                  </a:lnTo>
                  <a:lnTo>
                    <a:pt x="107" y="100"/>
                  </a:lnTo>
                  <a:lnTo>
                    <a:pt x="81" y="86"/>
                  </a:lnTo>
                  <a:lnTo>
                    <a:pt x="56" y="70"/>
                  </a:lnTo>
                  <a:lnTo>
                    <a:pt x="29" y="56"/>
                  </a:lnTo>
                  <a:lnTo>
                    <a:pt x="4" y="40"/>
                  </a:lnTo>
                  <a:lnTo>
                    <a:pt x="1" y="38"/>
                  </a:lnTo>
                  <a:lnTo>
                    <a:pt x="0" y="35"/>
                  </a:lnTo>
                  <a:lnTo>
                    <a:pt x="2" y="31"/>
                  </a:lnTo>
                  <a:lnTo>
                    <a:pt x="6" y="27"/>
                  </a:lnTo>
                  <a:lnTo>
                    <a:pt x="16" y="21"/>
                  </a:lnTo>
                  <a:lnTo>
                    <a:pt x="27" y="15"/>
                  </a:lnTo>
                  <a:lnTo>
                    <a:pt x="38" y="9"/>
                  </a:lnTo>
                  <a:lnTo>
                    <a:pt x="47" y="4"/>
                  </a:lnTo>
                  <a:lnTo>
                    <a:pt x="53" y="1"/>
                  </a:lnTo>
                  <a:lnTo>
                    <a:pt x="59" y="0"/>
                  </a:lnTo>
                  <a:lnTo>
                    <a:pt x="65" y="0"/>
                  </a:lnTo>
                  <a:lnTo>
                    <a:pt x="70"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22" name="Freeform 379">
              <a:extLst>
                <a:ext uri="{FF2B5EF4-FFF2-40B4-BE49-F238E27FC236}">
                  <a16:creationId xmlns:a16="http://schemas.microsoft.com/office/drawing/2014/main" xmlns="" id="{70884213-0A3D-421E-A047-F6459359499A}"/>
                </a:ext>
              </a:extLst>
            </p:cNvPr>
            <p:cNvSpPr>
              <a:spLocks/>
            </p:cNvSpPr>
            <p:nvPr/>
          </p:nvSpPr>
          <p:spPr bwMode="auto">
            <a:xfrm>
              <a:off x="9314223" y="3353119"/>
              <a:ext cx="26630" cy="14526"/>
            </a:xfrm>
            <a:custGeom>
              <a:avLst/>
              <a:gdLst>
                <a:gd name="T0" fmla="*/ 69 w 107"/>
                <a:gd name="T1" fmla="*/ 1 h 62"/>
                <a:gd name="T2" fmla="*/ 86 w 107"/>
                <a:gd name="T3" fmla="*/ 12 h 62"/>
                <a:gd name="T4" fmla="*/ 103 w 107"/>
                <a:gd name="T5" fmla="*/ 21 h 62"/>
                <a:gd name="T6" fmla="*/ 107 w 107"/>
                <a:gd name="T7" fmla="*/ 24 h 62"/>
                <a:gd name="T8" fmla="*/ 107 w 107"/>
                <a:gd name="T9" fmla="*/ 27 h 62"/>
                <a:gd name="T10" fmla="*/ 105 w 107"/>
                <a:gd name="T11" fmla="*/ 31 h 62"/>
                <a:gd name="T12" fmla="*/ 102 w 107"/>
                <a:gd name="T13" fmla="*/ 33 h 62"/>
                <a:gd name="T14" fmla="*/ 91 w 107"/>
                <a:gd name="T15" fmla="*/ 40 h 62"/>
                <a:gd name="T16" fmla="*/ 79 w 107"/>
                <a:gd name="T17" fmla="*/ 46 h 62"/>
                <a:gd name="T18" fmla="*/ 69 w 107"/>
                <a:gd name="T19" fmla="*/ 52 h 62"/>
                <a:gd name="T20" fmla="*/ 58 w 107"/>
                <a:gd name="T21" fmla="*/ 59 h 62"/>
                <a:gd name="T22" fmla="*/ 53 w 107"/>
                <a:gd name="T23" fmla="*/ 62 h 62"/>
                <a:gd name="T24" fmla="*/ 47 w 107"/>
                <a:gd name="T25" fmla="*/ 62 h 62"/>
                <a:gd name="T26" fmla="*/ 42 w 107"/>
                <a:gd name="T27" fmla="*/ 62 h 62"/>
                <a:gd name="T28" fmla="*/ 38 w 107"/>
                <a:gd name="T29" fmla="*/ 59 h 62"/>
                <a:gd name="T30" fmla="*/ 20 w 107"/>
                <a:gd name="T31" fmla="*/ 50 h 62"/>
                <a:gd name="T32" fmla="*/ 3 w 107"/>
                <a:gd name="T33" fmla="*/ 40 h 62"/>
                <a:gd name="T34" fmla="*/ 0 w 107"/>
                <a:gd name="T35" fmla="*/ 37 h 62"/>
                <a:gd name="T36" fmla="*/ 0 w 107"/>
                <a:gd name="T37" fmla="*/ 34 h 62"/>
                <a:gd name="T38" fmla="*/ 1 w 107"/>
                <a:gd name="T39" fmla="*/ 31 h 62"/>
                <a:gd name="T40" fmla="*/ 4 w 107"/>
                <a:gd name="T41" fmla="*/ 28 h 62"/>
                <a:gd name="T42" fmla="*/ 15 w 107"/>
                <a:gd name="T43" fmla="*/ 21 h 62"/>
                <a:gd name="T44" fmla="*/ 26 w 107"/>
                <a:gd name="T45" fmla="*/ 15 h 62"/>
                <a:gd name="T46" fmla="*/ 36 w 107"/>
                <a:gd name="T47" fmla="*/ 8 h 62"/>
                <a:gd name="T48" fmla="*/ 48 w 107"/>
                <a:gd name="T49" fmla="*/ 2 h 62"/>
                <a:gd name="T50" fmla="*/ 53 w 107"/>
                <a:gd name="T51" fmla="*/ 0 h 62"/>
                <a:gd name="T52" fmla="*/ 59 w 107"/>
                <a:gd name="T53" fmla="*/ 0 h 62"/>
                <a:gd name="T54" fmla="*/ 64 w 107"/>
                <a:gd name="T55" fmla="*/ 0 h 62"/>
                <a:gd name="T56" fmla="*/ 69 w 107"/>
                <a:gd name="T57"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62">
                  <a:moveTo>
                    <a:pt x="69" y="1"/>
                  </a:moveTo>
                  <a:lnTo>
                    <a:pt x="86" y="12"/>
                  </a:lnTo>
                  <a:lnTo>
                    <a:pt x="103" y="21"/>
                  </a:lnTo>
                  <a:lnTo>
                    <a:pt x="107" y="24"/>
                  </a:lnTo>
                  <a:lnTo>
                    <a:pt x="107" y="27"/>
                  </a:lnTo>
                  <a:lnTo>
                    <a:pt x="105" y="31"/>
                  </a:lnTo>
                  <a:lnTo>
                    <a:pt x="102" y="33"/>
                  </a:lnTo>
                  <a:lnTo>
                    <a:pt x="91" y="40"/>
                  </a:lnTo>
                  <a:lnTo>
                    <a:pt x="79" y="46"/>
                  </a:lnTo>
                  <a:lnTo>
                    <a:pt x="69" y="52"/>
                  </a:lnTo>
                  <a:lnTo>
                    <a:pt x="58" y="59"/>
                  </a:lnTo>
                  <a:lnTo>
                    <a:pt x="53" y="62"/>
                  </a:lnTo>
                  <a:lnTo>
                    <a:pt x="47" y="62"/>
                  </a:lnTo>
                  <a:lnTo>
                    <a:pt x="42" y="62"/>
                  </a:lnTo>
                  <a:lnTo>
                    <a:pt x="38" y="59"/>
                  </a:lnTo>
                  <a:lnTo>
                    <a:pt x="20" y="50"/>
                  </a:lnTo>
                  <a:lnTo>
                    <a:pt x="3" y="40"/>
                  </a:lnTo>
                  <a:lnTo>
                    <a:pt x="0" y="37"/>
                  </a:lnTo>
                  <a:lnTo>
                    <a:pt x="0" y="34"/>
                  </a:lnTo>
                  <a:lnTo>
                    <a:pt x="1" y="31"/>
                  </a:lnTo>
                  <a:lnTo>
                    <a:pt x="4" y="28"/>
                  </a:lnTo>
                  <a:lnTo>
                    <a:pt x="15" y="21"/>
                  </a:lnTo>
                  <a:lnTo>
                    <a:pt x="26" y="15"/>
                  </a:lnTo>
                  <a:lnTo>
                    <a:pt x="36" y="8"/>
                  </a:lnTo>
                  <a:lnTo>
                    <a:pt x="48" y="2"/>
                  </a:lnTo>
                  <a:lnTo>
                    <a:pt x="53" y="0"/>
                  </a:lnTo>
                  <a:lnTo>
                    <a:pt x="59" y="0"/>
                  </a:lnTo>
                  <a:lnTo>
                    <a:pt x="64" y="0"/>
                  </a:lnTo>
                  <a:lnTo>
                    <a:pt x="69"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23" name="Freeform 380">
              <a:extLst>
                <a:ext uri="{FF2B5EF4-FFF2-40B4-BE49-F238E27FC236}">
                  <a16:creationId xmlns:a16="http://schemas.microsoft.com/office/drawing/2014/main" xmlns="" id="{57347A69-B4CF-4F7B-9069-92E7C11265B3}"/>
                </a:ext>
              </a:extLst>
            </p:cNvPr>
            <p:cNvSpPr>
              <a:spLocks/>
            </p:cNvSpPr>
            <p:nvPr/>
          </p:nvSpPr>
          <p:spPr bwMode="auto">
            <a:xfrm>
              <a:off x="9296066" y="3364013"/>
              <a:ext cx="25420" cy="14526"/>
            </a:xfrm>
            <a:custGeom>
              <a:avLst/>
              <a:gdLst>
                <a:gd name="T0" fmla="*/ 69 w 107"/>
                <a:gd name="T1" fmla="*/ 1 h 62"/>
                <a:gd name="T2" fmla="*/ 87 w 107"/>
                <a:gd name="T3" fmla="*/ 12 h 62"/>
                <a:gd name="T4" fmla="*/ 104 w 107"/>
                <a:gd name="T5" fmla="*/ 21 h 62"/>
                <a:gd name="T6" fmla="*/ 107 w 107"/>
                <a:gd name="T7" fmla="*/ 24 h 62"/>
                <a:gd name="T8" fmla="*/ 107 w 107"/>
                <a:gd name="T9" fmla="*/ 27 h 62"/>
                <a:gd name="T10" fmla="*/ 106 w 107"/>
                <a:gd name="T11" fmla="*/ 31 h 62"/>
                <a:gd name="T12" fmla="*/ 103 w 107"/>
                <a:gd name="T13" fmla="*/ 33 h 62"/>
                <a:gd name="T14" fmla="*/ 92 w 107"/>
                <a:gd name="T15" fmla="*/ 40 h 62"/>
                <a:gd name="T16" fmla="*/ 81 w 107"/>
                <a:gd name="T17" fmla="*/ 46 h 62"/>
                <a:gd name="T18" fmla="*/ 69 w 107"/>
                <a:gd name="T19" fmla="*/ 52 h 62"/>
                <a:gd name="T20" fmla="*/ 59 w 107"/>
                <a:gd name="T21" fmla="*/ 59 h 62"/>
                <a:gd name="T22" fmla="*/ 54 w 107"/>
                <a:gd name="T23" fmla="*/ 61 h 62"/>
                <a:gd name="T24" fmla="*/ 48 w 107"/>
                <a:gd name="T25" fmla="*/ 62 h 62"/>
                <a:gd name="T26" fmla="*/ 43 w 107"/>
                <a:gd name="T27" fmla="*/ 62 h 62"/>
                <a:gd name="T28" fmla="*/ 38 w 107"/>
                <a:gd name="T29" fmla="*/ 59 h 62"/>
                <a:gd name="T30" fmla="*/ 20 w 107"/>
                <a:gd name="T31" fmla="*/ 50 h 62"/>
                <a:gd name="T32" fmla="*/ 4 w 107"/>
                <a:gd name="T33" fmla="*/ 40 h 62"/>
                <a:gd name="T34" fmla="*/ 1 w 107"/>
                <a:gd name="T35" fmla="*/ 37 h 62"/>
                <a:gd name="T36" fmla="*/ 0 w 107"/>
                <a:gd name="T37" fmla="*/ 34 h 62"/>
                <a:gd name="T38" fmla="*/ 1 w 107"/>
                <a:gd name="T39" fmla="*/ 31 h 62"/>
                <a:gd name="T40" fmla="*/ 5 w 107"/>
                <a:gd name="T41" fmla="*/ 27 h 62"/>
                <a:gd name="T42" fmla="*/ 16 w 107"/>
                <a:gd name="T43" fmla="*/ 21 h 62"/>
                <a:gd name="T44" fmla="*/ 26 w 107"/>
                <a:gd name="T45" fmla="*/ 15 h 62"/>
                <a:gd name="T46" fmla="*/ 38 w 107"/>
                <a:gd name="T47" fmla="*/ 8 h 62"/>
                <a:gd name="T48" fmla="*/ 49 w 107"/>
                <a:gd name="T49" fmla="*/ 2 h 62"/>
                <a:gd name="T50" fmla="*/ 54 w 107"/>
                <a:gd name="T51" fmla="*/ 0 h 62"/>
                <a:gd name="T52" fmla="*/ 60 w 107"/>
                <a:gd name="T53" fmla="*/ 0 h 62"/>
                <a:gd name="T54" fmla="*/ 64 w 107"/>
                <a:gd name="T55" fmla="*/ 0 h 62"/>
                <a:gd name="T56" fmla="*/ 69 w 107"/>
                <a:gd name="T57"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62">
                  <a:moveTo>
                    <a:pt x="69" y="1"/>
                  </a:moveTo>
                  <a:lnTo>
                    <a:pt x="87" y="12"/>
                  </a:lnTo>
                  <a:lnTo>
                    <a:pt x="104" y="21"/>
                  </a:lnTo>
                  <a:lnTo>
                    <a:pt x="107" y="24"/>
                  </a:lnTo>
                  <a:lnTo>
                    <a:pt x="107" y="27"/>
                  </a:lnTo>
                  <a:lnTo>
                    <a:pt x="106" y="31"/>
                  </a:lnTo>
                  <a:lnTo>
                    <a:pt x="103" y="33"/>
                  </a:lnTo>
                  <a:lnTo>
                    <a:pt x="92" y="40"/>
                  </a:lnTo>
                  <a:lnTo>
                    <a:pt x="81" y="46"/>
                  </a:lnTo>
                  <a:lnTo>
                    <a:pt x="69" y="52"/>
                  </a:lnTo>
                  <a:lnTo>
                    <a:pt x="59" y="59"/>
                  </a:lnTo>
                  <a:lnTo>
                    <a:pt x="54" y="61"/>
                  </a:lnTo>
                  <a:lnTo>
                    <a:pt x="48" y="62"/>
                  </a:lnTo>
                  <a:lnTo>
                    <a:pt x="43" y="62"/>
                  </a:lnTo>
                  <a:lnTo>
                    <a:pt x="38" y="59"/>
                  </a:lnTo>
                  <a:lnTo>
                    <a:pt x="20" y="50"/>
                  </a:lnTo>
                  <a:lnTo>
                    <a:pt x="4" y="40"/>
                  </a:lnTo>
                  <a:lnTo>
                    <a:pt x="1" y="37"/>
                  </a:lnTo>
                  <a:lnTo>
                    <a:pt x="0" y="34"/>
                  </a:lnTo>
                  <a:lnTo>
                    <a:pt x="1" y="31"/>
                  </a:lnTo>
                  <a:lnTo>
                    <a:pt x="5" y="27"/>
                  </a:lnTo>
                  <a:lnTo>
                    <a:pt x="16" y="21"/>
                  </a:lnTo>
                  <a:lnTo>
                    <a:pt x="26" y="15"/>
                  </a:lnTo>
                  <a:lnTo>
                    <a:pt x="38" y="8"/>
                  </a:lnTo>
                  <a:lnTo>
                    <a:pt x="49" y="2"/>
                  </a:lnTo>
                  <a:lnTo>
                    <a:pt x="54" y="0"/>
                  </a:lnTo>
                  <a:lnTo>
                    <a:pt x="60" y="0"/>
                  </a:lnTo>
                  <a:lnTo>
                    <a:pt x="64" y="0"/>
                  </a:lnTo>
                  <a:lnTo>
                    <a:pt x="69"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24" name="Freeform 381">
              <a:extLst>
                <a:ext uri="{FF2B5EF4-FFF2-40B4-BE49-F238E27FC236}">
                  <a16:creationId xmlns:a16="http://schemas.microsoft.com/office/drawing/2014/main" xmlns="" id="{D48696FC-05E1-49C1-929C-0BDC547EEE30}"/>
                </a:ext>
              </a:extLst>
            </p:cNvPr>
            <p:cNvSpPr>
              <a:spLocks/>
            </p:cNvSpPr>
            <p:nvPr/>
          </p:nvSpPr>
          <p:spPr bwMode="auto">
            <a:xfrm>
              <a:off x="9373536" y="3302280"/>
              <a:ext cx="21788" cy="12104"/>
            </a:xfrm>
            <a:custGeom>
              <a:avLst/>
              <a:gdLst>
                <a:gd name="T0" fmla="*/ 53 w 89"/>
                <a:gd name="T1" fmla="*/ 2 h 52"/>
                <a:gd name="T2" fmla="*/ 70 w 89"/>
                <a:gd name="T3" fmla="*/ 11 h 52"/>
                <a:gd name="T4" fmla="*/ 86 w 89"/>
                <a:gd name="T5" fmla="*/ 21 h 52"/>
                <a:gd name="T6" fmla="*/ 89 w 89"/>
                <a:gd name="T7" fmla="*/ 23 h 52"/>
                <a:gd name="T8" fmla="*/ 89 w 89"/>
                <a:gd name="T9" fmla="*/ 25 h 52"/>
                <a:gd name="T10" fmla="*/ 88 w 89"/>
                <a:gd name="T11" fmla="*/ 28 h 52"/>
                <a:gd name="T12" fmla="*/ 84 w 89"/>
                <a:gd name="T13" fmla="*/ 30 h 52"/>
                <a:gd name="T14" fmla="*/ 69 w 89"/>
                <a:gd name="T15" fmla="*/ 40 h 52"/>
                <a:gd name="T16" fmla="*/ 52 w 89"/>
                <a:gd name="T17" fmla="*/ 49 h 52"/>
                <a:gd name="T18" fmla="*/ 48 w 89"/>
                <a:gd name="T19" fmla="*/ 52 h 52"/>
                <a:gd name="T20" fmla="*/ 44 w 89"/>
                <a:gd name="T21" fmla="*/ 52 h 52"/>
                <a:gd name="T22" fmla="*/ 39 w 89"/>
                <a:gd name="T23" fmla="*/ 52 h 52"/>
                <a:gd name="T24" fmla="*/ 35 w 89"/>
                <a:gd name="T25" fmla="*/ 50 h 52"/>
                <a:gd name="T26" fmla="*/ 19 w 89"/>
                <a:gd name="T27" fmla="*/ 41 h 52"/>
                <a:gd name="T28" fmla="*/ 2 w 89"/>
                <a:gd name="T29" fmla="*/ 31 h 52"/>
                <a:gd name="T30" fmla="*/ 0 w 89"/>
                <a:gd name="T31" fmla="*/ 29 h 52"/>
                <a:gd name="T32" fmla="*/ 0 w 89"/>
                <a:gd name="T33" fmla="*/ 27 h 52"/>
                <a:gd name="T34" fmla="*/ 1 w 89"/>
                <a:gd name="T35" fmla="*/ 24 h 52"/>
                <a:gd name="T36" fmla="*/ 3 w 89"/>
                <a:gd name="T37" fmla="*/ 22 h 52"/>
                <a:gd name="T38" fmla="*/ 20 w 89"/>
                <a:gd name="T39" fmla="*/ 12 h 52"/>
                <a:gd name="T40" fmla="*/ 36 w 89"/>
                <a:gd name="T41" fmla="*/ 3 h 52"/>
                <a:gd name="T42" fmla="*/ 40 w 89"/>
                <a:gd name="T43" fmla="*/ 0 h 52"/>
                <a:gd name="T44" fmla="*/ 45 w 89"/>
                <a:gd name="T45" fmla="*/ 0 h 52"/>
                <a:gd name="T46" fmla="*/ 49 w 89"/>
                <a:gd name="T47" fmla="*/ 0 h 52"/>
                <a:gd name="T48" fmla="*/ 53 w 89"/>
                <a:gd name="T49"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9" h="52">
                  <a:moveTo>
                    <a:pt x="53" y="2"/>
                  </a:moveTo>
                  <a:lnTo>
                    <a:pt x="70" y="11"/>
                  </a:lnTo>
                  <a:lnTo>
                    <a:pt x="86" y="21"/>
                  </a:lnTo>
                  <a:lnTo>
                    <a:pt x="89" y="23"/>
                  </a:lnTo>
                  <a:lnTo>
                    <a:pt x="89" y="25"/>
                  </a:lnTo>
                  <a:lnTo>
                    <a:pt x="88" y="28"/>
                  </a:lnTo>
                  <a:lnTo>
                    <a:pt x="84" y="30"/>
                  </a:lnTo>
                  <a:lnTo>
                    <a:pt x="69" y="40"/>
                  </a:lnTo>
                  <a:lnTo>
                    <a:pt x="52" y="49"/>
                  </a:lnTo>
                  <a:lnTo>
                    <a:pt x="48" y="52"/>
                  </a:lnTo>
                  <a:lnTo>
                    <a:pt x="44" y="52"/>
                  </a:lnTo>
                  <a:lnTo>
                    <a:pt x="39" y="52"/>
                  </a:lnTo>
                  <a:lnTo>
                    <a:pt x="35" y="50"/>
                  </a:lnTo>
                  <a:lnTo>
                    <a:pt x="19" y="41"/>
                  </a:lnTo>
                  <a:lnTo>
                    <a:pt x="2" y="31"/>
                  </a:lnTo>
                  <a:lnTo>
                    <a:pt x="0" y="29"/>
                  </a:lnTo>
                  <a:lnTo>
                    <a:pt x="0" y="27"/>
                  </a:lnTo>
                  <a:lnTo>
                    <a:pt x="1" y="24"/>
                  </a:lnTo>
                  <a:lnTo>
                    <a:pt x="3" y="22"/>
                  </a:lnTo>
                  <a:lnTo>
                    <a:pt x="20" y="12"/>
                  </a:lnTo>
                  <a:lnTo>
                    <a:pt x="36" y="3"/>
                  </a:lnTo>
                  <a:lnTo>
                    <a:pt x="40" y="0"/>
                  </a:lnTo>
                  <a:lnTo>
                    <a:pt x="45" y="0"/>
                  </a:lnTo>
                  <a:lnTo>
                    <a:pt x="49" y="0"/>
                  </a:lnTo>
                  <a:lnTo>
                    <a:pt x="53"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25" name="Freeform 382">
              <a:extLst>
                <a:ext uri="{FF2B5EF4-FFF2-40B4-BE49-F238E27FC236}">
                  <a16:creationId xmlns:a16="http://schemas.microsoft.com/office/drawing/2014/main" xmlns="" id="{EC0858EA-34C3-41D0-A2B4-B684E4401C42}"/>
                </a:ext>
              </a:extLst>
            </p:cNvPr>
            <p:cNvSpPr>
              <a:spLocks/>
            </p:cNvSpPr>
            <p:nvPr/>
          </p:nvSpPr>
          <p:spPr bwMode="auto">
            <a:xfrm>
              <a:off x="9359010" y="3293806"/>
              <a:ext cx="21788" cy="12104"/>
            </a:xfrm>
            <a:custGeom>
              <a:avLst/>
              <a:gdLst>
                <a:gd name="T0" fmla="*/ 53 w 89"/>
                <a:gd name="T1" fmla="*/ 2 h 53"/>
                <a:gd name="T2" fmla="*/ 70 w 89"/>
                <a:gd name="T3" fmla="*/ 11 h 53"/>
                <a:gd name="T4" fmla="*/ 86 w 89"/>
                <a:gd name="T5" fmla="*/ 21 h 53"/>
                <a:gd name="T6" fmla="*/ 89 w 89"/>
                <a:gd name="T7" fmla="*/ 23 h 53"/>
                <a:gd name="T8" fmla="*/ 89 w 89"/>
                <a:gd name="T9" fmla="*/ 27 h 53"/>
                <a:gd name="T10" fmla="*/ 88 w 89"/>
                <a:gd name="T11" fmla="*/ 29 h 53"/>
                <a:gd name="T12" fmla="*/ 85 w 89"/>
                <a:gd name="T13" fmla="*/ 31 h 53"/>
                <a:gd name="T14" fmla="*/ 68 w 89"/>
                <a:gd name="T15" fmla="*/ 41 h 53"/>
                <a:gd name="T16" fmla="*/ 52 w 89"/>
                <a:gd name="T17" fmla="*/ 50 h 53"/>
                <a:gd name="T18" fmla="*/ 48 w 89"/>
                <a:gd name="T19" fmla="*/ 52 h 53"/>
                <a:gd name="T20" fmla="*/ 44 w 89"/>
                <a:gd name="T21" fmla="*/ 53 h 53"/>
                <a:gd name="T22" fmla="*/ 39 w 89"/>
                <a:gd name="T23" fmla="*/ 52 h 53"/>
                <a:gd name="T24" fmla="*/ 35 w 89"/>
                <a:gd name="T25" fmla="*/ 50 h 53"/>
                <a:gd name="T26" fmla="*/ 19 w 89"/>
                <a:gd name="T27" fmla="*/ 41 h 53"/>
                <a:gd name="T28" fmla="*/ 2 w 89"/>
                <a:gd name="T29" fmla="*/ 31 h 53"/>
                <a:gd name="T30" fmla="*/ 0 w 89"/>
                <a:gd name="T31" fmla="*/ 29 h 53"/>
                <a:gd name="T32" fmla="*/ 0 w 89"/>
                <a:gd name="T33" fmla="*/ 27 h 53"/>
                <a:gd name="T34" fmla="*/ 1 w 89"/>
                <a:gd name="T35" fmla="*/ 24 h 53"/>
                <a:gd name="T36" fmla="*/ 3 w 89"/>
                <a:gd name="T37" fmla="*/ 22 h 53"/>
                <a:gd name="T38" fmla="*/ 20 w 89"/>
                <a:gd name="T39" fmla="*/ 12 h 53"/>
                <a:gd name="T40" fmla="*/ 36 w 89"/>
                <a:gd name="T41" fmla="*/ 3 h 53"/>
                <a:gd name="T42" fmla="*/ 40 w 89"/>
                <a:gd name="T43" fmla="*/ 2 h 53"/>
                <a:gd name="T44" fmla="*/ 45 w 89"/>
                <a:gd name="T45" fmla="*/ 0 h 53"/>
                <a:gd name="T46" fmla="*/ 49 w 89"/>
                <a:gd name="T47" fmla="*/ 0 h 53"/>
                <a:gd name="T48" fmla="*/ 53 w 89"/>
                <a:gd name="T49" fmla="*/ 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9" h="53">
                  <a:moveTo>
                    <a:pt x="53" y="2"/>
                  </a:moveTo>
                  <a:lnTo>
                    <a:pt x="70" y="11"/>
                  </a:lnTo>
                  <a:lnTo>
                    <a:pt x="86" y="21"/>
                  </a:lnTo>
                  <a:lnTo>
                    <a:pt x="89" y="23"/>
                  </a:lnTo>
                  <a:lnTo>
                    <a:pt x="89" y="27"/>
                  </a:lnTo>
                  <a:lnTo>
                    <a:pt x="88" y="29"/>
                  </a:lnTo>
                  <a:lnTo>
                    <a:pt x="85" y="31"/>
                  </a:lnTo>
                  <a:lnTo>
                    <a:pt x="68" y="41"/>
                  </a:lnTo>
                  <a:lnTo>
                    <a:pt x="52" y="50"/>
                  </a:lnTo>
                  <a:lnTo>
                    <a:pt x="48" y="52"/>
                  </a:lnTo>
                  <a:lnTo>
                    <a:pt x="44" y="53"/>
                  </a:lnTo>
                  <a:lnTo>
                    <a:pt x="39" y="52"/>
                  </a:lnTo>
                  <a:lnTo>
                    <a:pt x="35" y="50"/>
                  </a:lnTo>
                  <a:lnTo>
                    <a:pt x="19" y="41"/>
                  </a:lnTo>
                  <a:lnTo>
                    <a:pt x="2" y="31"/>
                  </a:lnTo>
                  <a:lnTo>
                    <a:pt x="0" y="29"/>
                  </a:lnTo>
                  <a:lnTo>
                    <a:pt x="0" y="27"/>
                  </a:lnTo>
                  <a:lnTo>
                    <a:pt x="1" y="24"/>
                  </a:lnTo>
                  <a:lnTo>
                    <a:pt x="3" y="22"/>
                  </a:lnTo>
                  <a:lnTo>
                    <a:pt x="20" y="12"/>
                  </a:lnTo>
                  <a:lnTo>
                    <a:pt x="36" y="3"/>
                  </a:lnTo>
                  <a:lnTo>
                    <a:pt x="40" y="2"/>
                  </a:lnTo>
                  <a:lnTo>
                    <a:pt x="45" y="0"/>
                  </a:lnTo>
                  <a:lnTo>
                    <a:pt x="49" y="0"/>
                  </a:lnTo>
                  <a:lnTo>
                    <a:pt x="53"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26" name="Freeform 383">
              <a:extLst>
                <a:ext uri="{FF2B5EF4-FFF2-40B4-BE49-F238E27FC236}">
                  <a16:creationId xmlns:a16="http://schemas.microsoft.com/office/drawing/2014/main" xmlns="" id="{FFCA72B0-F58B-4724-AF6E-186AADE6DB79}"/>
                </a:ext>
              </a:extLst>
            </p:cNvPr>
            <p:cNvSpPr>
              <a:spLocks/>
            </p:cNvSpPr>
            <p:nvPr/>
          </p:nvSpPr>
          <p:spPr bwMode="auto">
            <a:xfrm>
              <a:off x="9343274" y="3284122"/>
              <a:ext cx="21788" cy="13315"/>
            </a:xfrm>
            <a:custGeom>
              <a:avLst/>
              <a:gdLst>
                <a:gd name="T0" fmla="*/ 54 w 90"/>
                <a:gd name="T1" fmla="*/ 2 h 52"/>
                <a:gd name="T2" fmla="*/ 71 w 90"/>
                <a:gd name="T3" fmla="*/ 11 h 52"/>
                <a:gd name="T4" fmla="*/ 86 w 90"/>
                <a:gd name="T5" fmla="*/ 21 h 52"/>
                <a:gd name="T6" fmla="*/ 88 w 90"/>
                <a:gd name="T7" fmla="*/ 23 h 52"/>
                <a:gd name="T8" fmla="*/ 90 w 90"/>
                <a:gd name="T9" fmla="*/ 26 h 52"/>
                <a:gd name="T10" fmla="*/ 88 w 90"/>
                <a:gd name="T11" fmla="*/ 28 h 52"/>
                <a:gd name="T12" fmla="*/ 86 w 90"/>
                <a:gd name="T13" fmla="*/ 30 h 52"/>
                <a:gd name="T14" fmla="*/ 69 w 90"/>
                <a:gd name="T15" fmla="*/ 40 h 52"/>
                <a:gd name="T16" fmla="*/ 53 w 90"/>
                <a:gd name="T17" fmla="*/ 50 h 52"/>
                <a:gd name="T18" fmla="*/ 49 w 90"/>
                <a:gd name="T19" fmla="*/ 51 h 52"/>
                <a:gd name="T20" fmla="*/ 44 w 90"/>
                <a:gd name="T21" fmla="*/ 52 h 52"/>
                <a:gd name="T22" fmla="*/ 40 w 90"/>
                <a:gd name="T23" fmla="*/ 52 h 52"/>
                <a:gd name="T24" fmla="*/ 36 w 90"/>
                <a:gd name="T25" fmla="*/ 51 h 52"/>
                <a:gd name="T26" fmla="*/ 20 w 90"/>
                <a:gd name="T27" fmla="*/ 41 h 52"/>
                <a:gd name="T28" fmla="*/ 3 w 90"/>
                <a:gd name="T29" fmla="*/ 32 h 52"/>
                <a:gd name="T30" fmla="*/ 0 w 90"/>
                <a:gd name="T31" fmla="*/ 29 h 52"/>
                <a:gd name="T32" fmla="*/ 0 w 90"/>
                <a:gd name="T33" fmla="*/ 27 h 52"/>
                <a:gd name="T34" fmla="*/ 2 w 90"/>
                <a:gd name="T35" fmla="*/ 23 h 52"/>
                <a:gd name="T36" fmla="*/ 4 w 90"/>
                <a:gd name="T37" fmla="*/ 21 h 52"/>
                <a:gd name="T38" fmla="*/ 21 w 90"/>
                <a:gd name="T39" fmla="*/ 11 h 52"/>
                <a:gd name="T40" fmla="*/ 37 w 90"/>
                <a:gd name="T41" fmla="*/ 2 h 52"/>
                <a:gd name="T42" fmla="*/ 41 w 90"/>
                <a:gd name="T43" fmla="*/ 1 h 52"/>
                <a:gd name="T44" fmla="*/ 46 w 90"/>
                <a:gd name="T45" fmla="*/ 0 h 52"/>
                <a:gd name="T46" fmla="*/ 50 w 90"/>
                <a:gd name="T47" fmla="*/ 1 h 52"/>
                <a:gd name="T48" fmla="*/ 54 w 90"/>
                <a:gd name="T49"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0" h="52">
                  <a:moveTo>
                    <a:pt x="54" y="2"/>
                  </a:moveTo>
                  <a:lnTo>
                    <a:pt x="71" y="11"/>
                  </a:lnTo>
                  <a:lnTo>
                    <a:pt x="86" y="21"/>
                  </a:lnTo>
                  <a:lnTo>
                    <a:pt x="88" y="23"/>
                  </a:lnTo>
                  <a:lnTo>
                    <a:pt x="90" y="26"/>
                  </a:lnTo>
                  <a:lnTo>
                    <a:pt x="88" y="28"/>
                  </a:lnTo>
                  <a:lnTo>
                    <a:pt x="86" y="30"/>
                  </a:lnTo>
                  <a:lnTo>
                    <a:pt x="69" y="40"/>
                  </a:lnTo>
                  <a:lnTo>
                    <a:pt x="53" y="50"/>
                  </a:lnTo>
                  <a:lnTo>
                    <a:pt x="49" y="51"/>
                  </a:lnTo>
                  <a:lnTo>
                    <a:pt x="44" y="52"/>
                  </a:lnTo>
                  <a:lnTo>
                    <a:pt x="40" y="52"/>
                  </a:lnTo>
                  <a:lnTo>
                    <a:pt x="36" y="51"/>
                  </a:lnTo>
                  <a:lnTo>
                    <a:pt x="20" y="41"/>
                  </a:lnTo>
                  <a:lnTo>
                    <a:pt x="3" y="32"/>
                  </a:lnTo>
                  <a:lnTo>
                    <a:pt x="0" y="29"/>
                  </a:lnTo>
                  <a:lnTo>
                    <a:pt x="0" y="27"/>
                  </a:lnTo>
                  <a:lnTo>
                    <a:pt x="2" y="23"/>
                  </a:lnTo>
                  <a:lnTo>
                    <a:pt x="4" y="21"/>
                  </a:lnTo>
                  <a:lnTo>
                    <a:pt x="21" y="11"/>
                  </a:lnTo>
                  <a:lnTo>
                    <a:pt x="37" y="2"/>
                  </a:lnTo>
                  <a:lnTo>
                    <a:pt x="41" y="1"/>
                  </a:lnTo>
                  <a:lnTo>
                    <a:pt x="46" y="0"/>
                  </a:lnTo>
                  <a:lnTo>
                    <a:pt x="50" y="1"/>
                  </a:lnTo>
                  <a:lnTo>
                    <a:pt x="54"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27" name="Freeform 384">
              <a:extLst>
                <a:ext uri="{FF2B5EF4-FFF2-40B4-BE49-F238E27FC236}">
                  <a16:creationId xmlns:a16="http://schemas.microsoft.com/office/drawing/2014/main" xmlns="" id="{A3E5DDBA-3222-4521-AFB0-6D37BB90C3B5}"/>
                </a:ext>
              </a:extLst>
            </p:cNvPr>
            <p:cNvSpPr>
              <a:spLocks/>
            </p:cNvSpPr>
            <p:nvPr/>
          </p:nvSpPr>
          <p:spPr bwMode="auto">
            <a:xfrm>
              <a:off x="9327538" y="3275649"/>
              <a:ext cx="21788" cy="12104"/>
            </a:xfrm>
            <a:custGeom>
              <a:avLst/>
              <a:gdLst>
                <a:gd name="T0" fmla="*/ 54 w 90"/>
                <a:gd name="T1" fmla="*/ 1 h 51"/>
                <a:gd name="T2" fmla="*/ 71 w 90"/>
                <a:gd name="T3" fmla="*/ 11 h 51"/>
                <a:gd name="T4" fmla="*/ 87 w 90"/>
                <a:gd name="T5" fmla="*/ 20 h 51"/>
                <a:gd name="T6" fmla="*/ 90 w 90"/>
                <a:gd name="T7" fmla="*/ 22 h 51"/>
                <a:gd name="T8" fmla="*/ 90 w 90"/>
                <a:gd name="T9" fmla="*/ 25 h 51"/>
                <a:gd name="T10" fmla="*/ 88 w 90"/>
                <a:gd name="T11" fmla="*/ 27 h 51"/>
                <a:gd name="T12" fmla="*/ 86 w 90"/>
                <a:gd name="T13" fmla="*/ 30 h 51"/>
                <a:gd name="T14" fmla="*/ 69 w 90"/>
                <a:gd name="T15" fmla="*/ 39 h 51"/>
                <a:gd name="T16" fmla="*/ 53 w 90"/>
                <a:gd name="T17" fmla="*/ 49 h 51"/>
                <a:gd name="T18" fmla="*/ 49 w 90"/>
                <a:gd name="T19" fmla="*/ 51 h 51"/>
                <a:gd name="T20" fmla="*/ 44 w 90"/>
                <a:gd name="T21" fmla="*/ 51 h 51"/>
                <a:gd name="T22" fmla="*/ 40 w 90"/>
                <a:gd name="T23" fmla="*/ 51 h 51"/>
                <a:gd name="T24" fmla="*/ 36 w 90"/>
                <a:gd name="T25" fmla="*/ 50 h 51"/>
                <a:gd name="T26" fmla="*/ 19 w 90"/>
                <a:gd name="T27" fmla="*/ 40 h 51"/>
                <a:gd name="T28" fmla="*/ 3 w 90"/>
                <a:gd name="T29" fmla="*/ 31 h 51"/>
                <a:gd name="T30" fmla="*/ 0 w 90"/>
                <a:gd name="T31" fmla="*/ 28 h 51"/>
                <a:gd name="T32" fmla="*/ 0 w 90"/>
                <a:gd name="T33" fmla="*/ 26 h 51"/>
                <a:gd name="T34" fmla="*/ 2 w 90"/>
                <a:gd name="T35" fmla="*/ 24 h 51"/>
                <a:gd name="T36" fmla="*/ 4 w 90"/>
                <a:gd name="T37" fmla="*/ 21 h 51"/>
                <a:gd name="T38" fmla="*/ 21 w 90"/>
                <a:gd name="T39" fmla="*/ 12 h 51"/>
                <a:gd name="T40" fmla="*/ 37 w 90"/>
                <a:gd name="T41" fmla="*/ 2 h 51"/>
                <a:gd name="T42" fmla="*/ 41 w 90"/>
                <a:gd name="T43" fmla="*/ 0 h 51"/>
                <a:gd name="T44" fmla="*/ 46 w 90"/>
                <a:gd name="T45" fmla="*/ 0 h 51"/>
                <a:gd name="T46" fmla="*/ 50 w 90"/>
                <a:gd name="T47" fmla="*/ 0 h 51"/>
                <a:gd name="T48" fmla="*/ 54 w 90"/>
                <a:gd name="T49" fmla="*/ 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0" h="51">
                  <a:moveTo>
                    <a:pt x="54" y="1"/>
                  </a:moveTo>
                  <a:lnTo>
                    <a:pt x="71" y="11"/>
                  </a:lnTo>
                  <a:lnTo>
                    <a:pt x="87" y="20"/>
                  </a:lnTo>
                  <a:lnTo>
                    <a:pt x="90" y="22"/>
                  </a:lnTo>
                  <a:lnTo>
                    <a:pt x="90" y="25"/>
                  </a:lnTo>
                  <a:lnTo>
                    <a:pt x="88" y="27"/>
                  </a:lnTo>
                  <a:lnTo>
                    <a:pt x="86" y="30"/>
                  </a:lnTo>
                  <a:lnTo>
                    <a:pt x="69" y="39"/>
                  </a:lnTo>
                  <a:lnTo>
                    <a:pt x="53" y="49"/>
                  </a:lnTo>
                  <a:lnTo>
                    <a:pt x="49" y="51"/>
                  </a:lnTo>
                  <a:lnTo>
                    <a:pt x="44" y="51"/>
                  </a:lnTo>
                  <a:lnTo>
                    <a:pt x="40" y="51"/>
                  </a:lnTo>
                  <a:lnTo>
                    <a:pt x="36" y="50"/>
                  </a:lnTo>
                  <a:lnTo>
                    <a:pt x="19" y="40"/>
                  </a:lnTo>
                  <a:lnTo>
                    <a:pt x="3" y="31"/>
                  </a:lnTo>
                  <a:lnTo>
                    <a:pt x="0" y="28"/>
                  </a:lnTo>
                  <a:lnTo>
                    <a:pt x="0" y="26"/>
                  </a:lnTo>
                  <a:lnTo>
                    <a:pt x="2" y="24"/>
                  </a:lnTo>
                  <a:lnTo>
                    <a:pt x="4" y="21"/>
                  </a:lnTo>
                  <a:lnTo>
                    <a:pt x="21" y="12"/>
                  </a:lnTo>
                  <a:lnTo>
                    <a:pt x="37" y="2"/>
                  </a:lnTo>
                  <a:lnTo>
                    <a:pt x="41" y="0"/>
                  </a:lnTo>
                  <a:lnTo>
                    <a:pt x="46" y="0"/>
                  </a:lnTo>
                  <a:lnTo>
                    <a:pt x="50" y="0"/>
                  </a:lnTo>
                  <a:lnTo>
                    <a:pt x="54"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28" name="Freeform 385">
              <a:extLst>
                <a:ext uri="{FF2B5EF4-FFF2-40B4-BE49-F238E27FC236}">
                  <a16:creationId xmlns:a16="http://schemas.microsoft.com/office/drawing/2014/main" xmlns="" id="{C0B26191-D107-49CE-9D80-C61B9B192C8E}"/>
                </a:ext>
              </a:extLst>
            </p:cNvPr>
            <p:cNvSpPr>
              <a:spLocks/>
            </p:cNvSpPr>
            <p:nvPr/>
          </p:nvSpPr>
          <p:spPr bwMode="auto">
            <a:xfrm>
              <a:off x="9313012" y="3267176"/>
              <a:ext cx="21788" cy="12104"/>
            </a:xfrm>
            <a:custGeom>
              <a:avLst/>
              <a:gdLst>
                <a:gd name="T0" fmla="*/ 54 w 90"/>
                <a:gd name="T1" fmla="*/ 1 h 52"/>
                <a:gd name="T2" fmla="*/ 71 w 90"/>
                <a:gd name="T3" fmla="*/ 11 h 52"/>
                <a:gd name="T4" fmla="*/ 87 w 90"/>
                <a:gd name="T5" fmla="*/ 20 h 52"/>
                <a:gd name="T6" fmla="*/ 90 w 90"/>
                <a:gd name="T7" fmla="*/ 23 h 52"/>
                <a:gd name="T8" fmla="*/ 90 w 90"/>
                <a:gd name="T9" fmla="*/ 25 h 52"/>
                <a:gd name="T10" fmla="*/ 88 w 90"/>
                <a:gd name="T11" fmla="*/ 28 h 52"/>
                <a:gd name="T12" fmla="*/ 86 w 90"/>
                <a:gd name="T13" fmla="*/ 31 h 52"/>
                <a:gd name="T14" fmla="*/ 69 w 90"/>
                <a:gd name="T15" fmla="*/ 40 h 52"/>
                <a:gd name="T16" fmla="*/ 53 w 90"/>
                <a:gd name="T17" fmla="*/ 50 h 52"/>
                <a:gd name="T18" fmla="*/ 49 w 90"/>
                <a:gd name="T19" fmla="*/ 51 h 52"/>
                <a:gd name="T20" fmla="*/ 44 w 90"/>
                <a:gd name="T21" fmla="*/ 52 h 52"/>
                <a:gd name="T22" fmla="*/ 40 w 90"/>
                <a:gd name="T23" fmla="*/ 51 h 52"/>
                <a:gd name="T24" fmla="*/ 36 w 90"/>
                <a:gd name="T25" fmla="*/ 50 h 52"/>
                <a:gd name="T26" fmla="*/ 19 w 90"/>
                <a:gd name="T27" fmla="*/ 40 h 52"/>
                <a:gd name="T28" fmla="*/ 3 w 90"/>
                <a:gd name="T29" fmla="*/ 31 h 52"/>
                <a:gd name="T30" fmla="*/ 0 w 90"/>
                <a:gd name="T31" fmla="*/ 28 h 52"/>
                <a:gd name="T32" fmla="*/ 0 w 90"/>
                <a:gd name="T33" fmla="*/ 26 h 52"/>
                <a:gd name="T34" fmla="*/ 2 w 90"/>
                <a:gd name="T35" fmla="*/ 24 h 52"/>
                <a:gd name="T36" fmla="*/ 4 w 90"/>
                <a:gd name="T37" fmla="*/ 21 h 52"/>
                <a:gd name="T38" fmla="*/ 21 w 90"/>
                <a:gd name="T39" fmla="*/ 12 h 52"/>
                <a:gd name="T40" fmla="*/ 37 w 90"/>
                <a:gd name="T41" fmla="*/ 2 h 52"/>
                <a:gd name="T42" fmla="*/ 41 w 90"/>
                <a:gd name="T43" fmla="*/ 1 h 52"/>
                <a:gd name="T44" fmla="*/ 46 w 90"/>
                <a:gd name="T45" fmla="*/ 0 h 52"/>
                <a:gd name="T46" fmla="*/ 50 w 90"/>
                <a:gd name="T47" fmla="*/ 0 h 52"/>
                <a:gd name="T48" fmla="*/ 54 w 90"/>
                <a:gd name="T49" fmla="*/ 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0" h="52">
                  <a:moveTo>
                    <a:pt x="54" y="1"/>
                  </a:moveTo>
                  <a:lnTo>
                    <a:pt x="71" y="11"/>
                  </a:lnTo>
                  <a:lnTo>
                    <a:pt x="87" y="20"/>
                  </a:lnTo>
                  <a:lnTo>
                    <a:pt x="90" y="23"/>
                  </a:lnTo>
                  <a:lnTo>
                    <a:pt x="90" y="25"/>
                  </a:lnTo>
                  <a:lnTo>
                    <a:pt x="88" y="28"/>
                  </a:lnTo>
                  <a:lnTo>
                    <a:pt x="86" y="31"/>
                  </a:lnTo>
                  <a:lnTo>
                    <a:pt x="69" y="40"/>
                  </a:lnTo>
                  <a:lnTo>
                    <a:pt x="53" y="50"/>
                  </a:lnTo>
                  <a:lnTo>
                    <a:pt x="49" y="51"/>
                  </a:lnTo>
                  <a:lnTo>
                    <a:pt x="44" y="52"/>
                  </a:lnTo>
                  <a:lnTo>
                    <a:pt x="40" y="51"/>
                  </a:lnTo>
                  <a:lnTo>
                    <a:pt x="36" y="50"/>
                  </a:lnTo>
                  <a:lnTo>
                    <a:pt x="19" y="40"/>
                  </a:lnTo>
                  <a:lnTo>
                    <a:pt x="3" y="31"/>
                  </a:lnTo>
                  <a:lnTo>
                    <a:pt x="0" y="28"/>
                  </a:lnTo>
                  <a:lnTo>
                    <a:pt x="0" y="26"/>
                  </a:lnTo>
                  <a:lnTo>
                    <a:pt x="2" y="24"/>
                  </a:lnTo>
                  <a:lnTo>
                    <a:pt x="4" y="21"/>
                  </a:lnTo>
                  <a:lnTo>
                    <a:pt x="21" y="12"/>
                  </a:lnTo>
                  <a:lnTo>
                    <a:pt x="37" y="2"/>
                  </a:lnTo>
                  <a:lnTo>
                    <a:pt x="41" y="1"/>
                  </a:lnTo>
                  <a:lnTo>
                    <a:pt x="46" y="0"/>
                  </a:lnTo>
                  <a:lnTo>
                    <a:pt x="50" y="0"/>
                  </a:lnTo>
                  <a:lnTo>
                    <a:pt x="54"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29" name="Freeform 386">
              <a:extLst>
                <a:ext uri="{FF2B5EF4-FFF2-40B4-BE49-F238E27FC236}">
                  <a16:creationId xmlns:a16="http://schemas.microsoft.com/office/drawing/2014/main" xmlns="" id="{5185F37C-004B-474B-BE9A-4D15373A1C31}"/>
                </a:ext>
              </a:extLst>
            </p:cNvPr>
            <p:cNvSpPr>
              <a:spLocks/>
            </p:cNvSpPr>
            <p:nvPr/>
          </p:nvSpPr>
          <p:spPr bwMode="auto">
            <a:xfrm>
              <a:off x="9297277" y="3257492"/>
              <a:ext cx="21788" cy="13315"/>
            </a:xfrm>
            <a:custGeom>
              <a:avLst/>
              <a:gdLst>
                <a:gd name="T0" fmla="*/ 54 w 90"/>
                <a:gd name="T1" fmla="*/ 2 h 52"/>
                <a:gd name="T2" fmla="*/ 71 w 90"/>
                <a:gd name="T3" fmla="*/ 12 h 52"/>
                <a:gd name="T4" fmla="*/ 87 w 90"/>
                <a:gd name="T5" fmla="*/ 21 h 52"/>
                <a:gd name="T6" fmla="*/ 90 w 90"/>
                <a:gd name="T7" fmla="*/ 24 h 52"/>
                <a:gd name="T8" fmla="*/ 90 w 90"/>
                <a:gd name="T9" fmla="*/ 26 h 52"/>
                <a:gd name="T10" fmla="*/ 88 w 90"/>
                <a:gd name="T11" fmla="*/ 29 h 52"/>
                <a:gd name="T12" fmla="*/ 86 w 90"/>
                <a:gd name="T13" fmla="*/ 31 h 52"/>
                <a:gd name="T14" fmla="*/ 69 w 90"/>
                <a:gd name="T15" fmla="*/ 40 h 52"/>
                <a:gd name="T16" fmla="*/ 53 w 90"/>
                <a:gd name="T17" fmla="*/ 50 h 52"/>
                <a:gd name="T18" fmla="*/ 49 w 90"/>
                <a:gd name="T19" fmla="*/ 51 h 52"/>
                <a:gd name="T20" fmla="*/ 44 w 90"/>
                <a:gd name="T21" fmla="*/ 52 h 52"/>
                <a:gd name="T22" fmla="*/ 40 w 90"/>
                <a:gd name="T23" fmla="*/ 52 h 52"/>
                <a:gd name="T24" fmla="*/ 36 w 90"/>
                <a:gd name="T25" fmla="*/ 51 h 52"/>
                <a:gd name="T26" fmla="*/ 19 w 90"/>
                <a:gd name="T27" fmla="*/ 42 h 52"/>
                <a:gd name="T28" fmla="*/ 3 w 90"/>
                <a:gd name="T29" fmla="*/ 32 h 52"/>
                <a:gd name="T30" fmla="*/ 2 w 90"/>
                <a:gd name="T31" fmla="*/ 30 h 52"/>
                <a:gd name="T32" fmla="*/ 0 w 90"/>
                <a:gd name="T33" fmla="*/ 27 h 52"/>
                <a:gd name="T34" fmla="*/ 2 w 90"/>
                <a:gd name="T35" fmla="*/ 24 h 52"/>
                <a:gd name="T36" fmla="*/ 4 w 90"/>
                <a:gd name="T37" fmla="*/ 21 h 52"/>
                <a:gd name="T38" fmla="*/ 21 w 90"/>
                <a:gd name="T39" fmla="*/ 12 h 52"/>
                <a:gd name="T40" fmla="*/ 37 w 90"/>
                <a:gd name="T41" fmla="*/ 2 h 52"/>
                <a:gd name="T42" fmla="*/ 41 w 90"/>
                <a:gd name="T43" fmla="*/ 1 h 52"/>
                <a:gd name="T44" fmla="*/ 46 w 90"/>
                <a:gd name="T45" fmla="*/ 0 h 52"/>
                <a:gd name="T46" fmla="*/ 50 w 90"/>
                <a:gd name="T47" fmla="*/ 1 h 52"/>
                <a:gd name="T48" fmla="*/ 54 w 90"/>
                <a:gd name="T49"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0" h="52">
                  <a:moveTo>
                    <a:pt x="54" y="2"/>
                  </a:moveTo>
                  <a:lnTo>
                    <a:pt x="71" y="12"/>
                  </a:lnTo>
                  <a:lnTo>
                    <a:pt x="87" y="21"/>
                  </a:lnTo>
                  <a:lnTo>
                    <a:pt x="90" y="24"/>
                  </a:lnTo>
                  <a:lnTo>
                    <a:pt x="90" y="26"/>
                  </a:lnTo>
                  <a:lnTo>
                    <a:pt x="88" y="29"/>
                  </a:lnTo>
                  <a:lnTo>
                    <a:pt x="86" y="31"/>
                  </a:lnTo>
                  <a:lnTo>
                    <a:pt x="69" y="40"/>
                  </a:lnTo>
                  <a:lnTo>
                    <a:pt x="53" y="50"/>
                  </a:lnTo>
                  <a:lnTo>
                    <a:pt x="49" y="51"/>
                  </a:lnTo>
                  <a:lnTo>
                    <a:pt x="44" y="52"/>
                  </a:lnTo>
                  <a:lnTo>
                    <a:pt x="40" y="52"/>
                  </a:lnTo>
                  <a:lnTo>
                    <a:pt x="36" y="51"/>
                  </a:lnTo>
                  <a:lnTo>
                    <a:pt x="19" y="42"/>
                  </a:lnTo>
                  <a:lnTo>
                    <a:pt x="3" y="32"/>
                  </a:lnTo>
                  <a:lnTo>
                    <a:pt x="2" y="30"/>
                  </a:lnTo>
                  <a:lnTo>
                    <a:pt x="0" y="27"/>
                  </a:lnTo>
                  <a:lnTo>
                    <a:pt x="2" y="24"/>
                  </a:lnTo>
                  <a:lnTo>
                    <a:pt x="4" y="21"/>
                  </a:lnTo>
                  <a:lnTo>
                    <a:pt x="21" y="12"/>
                  </a:lnTo>
                  <a:lnTo>
                    <a:pt x="37" y="2"/>
                  </a:lnTo>
                  <a:lnTo>
                    <a:pt x="41" y="1"/>
                  </a:lnTo>
                  <a:lnTo>
                    <a:pt x="46" y="0"/>
                  </a:lnTo>
                  <a:lnTo>
                    <a:pt x="50" y="1"/>
                  </a:lnTo>
                  <a:lnTo>
                    <a:pt x="54"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30" name="Freeform 387">
              <a:extLst>
                <a:ext uri="{FF2B5EF4-FFF2-40B4-BE49-F238E27FC236}">
                  <a16:creationId xmlns:a16="http://schemas.microsoft.com/office/drawing/2014/main" xmlns="" id="{70855F4E-FFEE-4C72-8984-3E7E8D89B7E7}"/>
                </a:ext>
              </a:extLst>
            </p:cNvPr>
            <p:cNvSpPr>
              <a:spLocks/>
            </p:cNvSpPr>
            <p:nvPr/>
          </p:nvSpPr>
          <p:spPr bwMode="auto">
            <a:xfrm>
              <a:off x="9282751" y="3249019"/>
              <a:ext cx="21788" cy="12104"/>
            </a:xfrm>
            <a:custGeom>
              <a:avLst/>
              <a:gdLst>
                <a:gd name="T0" fmla="*/ 54 w 90"/>
                <a:gd name="T1" fmla="*/ 1 h 51"/>
                <a:gd name="T2" fmla="*/ 70 w 90"/>
                <a:gd name="T3" fmla="*/ 11 h 51"/>
                <a:gd name="T4" fmla="*/ 87 w 90"/>
                <a:gd name="T5" fmla="*/ 21 h 51"/>
                <a:gd name="T6" fmla="*/ 90 w 90"/>
                <a:gd name="T7" fmla="*/ 23 h 51"/>
                <a:gd name="T8" fmla="*/ 90 w 90"/>
                <a:gd name="T9" fmla="*/ 25 h 51"/>
                <a:gd name="T10" fmla="*/ 88 w 90"/>
                <a:gd name="T11" fmla="*/ 28 h 51"/>
                <a:gd name="T12" fmla="*/ 86 w 90"/>
                <a:gd name="T13" fmla="*/ 30 h 51"/>
                <a:gd name="T14" fmla="*/ 69 w 90"/>
                <a:gd name="T15" fmla="*/ 40 h 51"/>
                <a:gd name="T16" fmla="*/ 53 w 90"/>
                <a:gd name="T17" fmla="*/ 49 h 51"/>
                <a:gd name="T18" fmla="*/ 49 w 90"/>
                <a:gd name="T19" fmla="*/ 51 h 51"/>
                <a:gd name="T20" fmla="*/ 44 w 90"/>
                <a:gd name="T21" fmla="*/ 51 h 51"/>
                <a:gd name="T22" fmla="*/ 40 w 90"/>
                <a:gd name="T23" fmla="*/ 51 h 51"/>
                <a:gd name="T24" fmla="*/ 36 w 90"/>
                <a:gd name="T25" fmla="*/ 50 h 51"/>
                <a:gd name="T26" fmla="*/ 19 w 90"/>
                <a:gd name="T27" fmla="*/ 41 h 51"/>
                <a:gd name="T28" fmla="*/ 4 w 90"/>
                <a:gd name="T29" fmla="*/ 31 h 51"/>
                <a:gd name="T30" fmla="*/ 2 w 90"/>
                <a:gd name="T31" fmla="*/ 29 h 51"/>
                <a:gd name="T32" fmla="*/ 0 w 90"/>
                <a:gd name="T33" fmla="*/ 26 h 51"/>
                <a:gd name="T34" fmla="*/ 2 w 90"/>
                <a:gd name="T35" fmla="*/ 24 h 51"/>
                <a:gd name="T36" fmla="*/ 4 w 90"/>
                <a:gd name="T37" fmla="*/ 22 h 51"/>
                <a:gd name="T38" fmla="*/ 21 w 90"/>
                <a:gd name="T39" fmla="*/ 12 h 51"/>
                <a:gd name="T40" fmla="*/ 37 w 90"/>
                <a:gd name="T41" fmla="*/ 3 h 51"/>
                <a:gd name="T42" fmla="*/ 41 w 90"/>
                <a:gd name="T43" fmla="*/ 0 h 51"/>
                <a:gd name="T44" fmla="*/ 46 w 90"/>
                <a:gd name="T45" fmla="*/ 0 h 51"/>
                <a:gd name="T46" fmla="*/ 50 w 90"/>
                <a:gd name="T47" fmla="*/ 0 h 51"/>
                <a:gd name="T48" fmla="*/ 54 w 90"/>
                <a:gd name="T49" fmla="*/ 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0" h="51">
                  <a:moveTo>
                    <a:pt x="54" y="1"/>
                  </a:moveTo>
                  <a:lnTo>
                    <a:pt x="70" y="11"/>
                  </a:lnTo>
                  <a:lnTo>
                    <a:pt x="87" y="21"/>
                  </a:lnTo>
                  <a:lnTo>
                    <a:pt x="90" y="23"/>
                  </a:lnTo>
                  <a:lnTo>
                    <a:pt x="90" y="25"/>
                  </a:lnTo>
                  <a:lnTo>
                    <a:pt x="88" y="28"/>
                  </a:lnTo>
                  <a:lnTo>
                    <a:pt x="86" y="30"/>
                  </a:lnTo>
                  <a:lnTo>
                    <a:pt x="69" y="40"/>
                  </a:lnTo>
                  <a:lnTo>
                    <a:pt x="53" y="49"/>
                  </a:lnTo>
                  <a:lnTo>
                    <a:pt x="49" y="51"/>
                  </a:lnTo>
                  <a:lnTo>
                    <a:pt x="44" y="51"/>
                  </a:lnTo>
                  <a:lnTo>
                    <a:pt x="40" y="51"/>
                  </a:lnTo>
                  <a:lnTo>
                    <a:pt x="36" y="50"/>
                  </a:lnTo>
                  <a:lnTo>
                    <a:pt x="19" y="41"/>
                  </a:lnTo>
                  <a:lnTo>
                    <a:pt x="4" y="31"/>
                  </a:lnTo>
                  <a:lnTo>
                    <a:pt x="2" y="29"/>
                  </a:lnTo>
                  <a:lnTo>
                    <a:pt x="0" y="26"/>
                  </a:lnTo>
                  <a:lnTo>
                    <a:pt x="2" y="24"/>
                  </a:lnTo>
                  <a:lnTo>
                    <a:pt x="4" y="22"/>
                  </a:lnTo>
                  <a:lnTo>
                    <a:pt x="21" y="12"/>
                  </a:lnTo>
                  <a:lnTo>
                    <a:pt x="37" y="3"/>
                  </a:lnTo>
                  <a:lnTo>
                    <a:pt x="41" y="0"/>
                  </a:lnTo>
                  <a:lnTo>
                    <a:pt x="46" y="0"/>
                  </a:lnTo>
                  <a:lnTo>
                    <a:pt x="50" y="0"/>
                  </a:lnTo>
                  <a:lnTo>
                    <a:pt x="54"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31" name="Freeform 388">
              <a:extLst>
                <a:ext uri="{FF2B5EF4-FFF2-40B4-BE49-F238E27FC236}">
                  <a16:creationId xmlns:a16="http://schemas.microsoft.com/office/drawing/2014/main" xmlns="" id="{8CBD89C1-DD18-472E-A7DD-D36D42CF3EBA}"/>
                </a:ext>
              </a:extLst>
            </p:cNvPr>
            <p:cNvSpPr>
              <a:spLocks/>
            </p:cNvSpPr>
            <p:nvPr/>
          </p:nvSpPr>
          <p:spPr bwMode="auto">
            <a:xfrm>
              <a:off x="9267015" y="3240546"/>
              <a:ext cx="21788" cy="12104"/>
            </a:xfrm>
            <a:custGeom>
              <a:avLst/>
              <a:gdLst>
                <a:gd name="T0" fmla="*/ 54 w 89"/>
                <a:gd name="T1" fmla="*/ 2 h 53"/>
                <a:gd name="T2" fmla="*/ 70 w 89"/>
                <a:gd name="T3" fmla="*/ 11 h 53"/>
                <a:gd name="T4" fmla="*/ 87 w 89"/>
                <a:gd name="T5" fmla="*/ 21 h 53"/>
                <a:gd name="T6" fmla="*/ 89 w 89"/>
                <a:gd name="T7" fmla="*/ 23 h 53"/>
                <a:gd name="T8" fmla="*/ 89 w 89"/>
                <a:gd name="T9" fmla="*/ 25 h 53"/>
                <a:gd name="T10" fmla="*/ 88 w 89"/>
                <a:gd name="T11" fmla="*/ 29 h 53"/>
                <a:gd name="T12" fmla="*/ 86 w 89"/>
                <a:gd name="T13" fmla="*/ 31 h 53"/>
                <a:gd name="T14" fmla="*/ 69 w 89"/>
                <a:gd name="T15" fmla="*/ 41 h 53"/>
                <a:gd name="T16" fmla="*/ 53 w 89"/>
                <a:gd name="T17" fmla="*/ 50 h 53"/>
                <a:gd name="T18" fmla="*/ 49 w 89"/>
                <a:gd name="T19" fmla="*/ 52 h 53"/>
                <a:gd name="T20" fmla="*/ 44 w 89"/>
                <a:gd name="T21" fmla="*/ 53 h 53"/>
                <a:gd name="T22" fmla="*/ 40 w 89"/>
                <a:gd name="T23" fmla="*/ 52 h 53"/>
                <a:gd name="T24" fmla="*/ 36 w 89"/>
                <a:gd name="T25" fmla="*/ 50 h 53"/>
                <a:gd name="T26" fmla="*/ 19 w 89"/>
                <a:gd name="T27" fmla="*/ 41 h 53"/>
                <a:gd name="T28" fmla="*/ 4 w 89"/>
                <a:gd name="T29" fmla="*/ 31 h 53"/>
                <a:gd name="T30" fmla="*/ 1 w 89"/>
                <a:gd name="T31" fmla="*/ 29 h 53"/>
                <a:gd name="T32" fmla="*/ 0 w 89"/>
                <a:gd name="T33" fmla="*/ 27 h 53"/>
                <a:gd name="T34" fmla="*/ 1 w 89"/>
                <a:gd name="T35" fmla="*/ 24 h 53"/>
                <a:gd name="T36" fmla="*/ 5 w 89"/>
                <a:gd name="T37" fmla="*/ 22 h 53"/>
                <a:gd name="T38" fmla="*/ 21 w 89"/>
                <a:gd name="T39" fmla="*/ 12 h 53"/>
                <a:gd name="T40" fmla="*/ 37 w 89"/>
                <a:gd name="T41" fmla="*/ 3 h 53"/>
                <a:gd name="T42" fmla="*/ 41 w 89"/>
                <a:gd name="T43" fmla="*/ 2 h 53"/>
                <a:gd name="T44" fmla="*/ 45 w 89"/>
                <a:gd name="T45" fmla="*/ 0 h 53"/>
                <a:gd name="T46" fmla="*/ 50 w 89"/>
                <a:gd name="T47" fmla="*/ 0 h 53"/>
                <a:gd name="T48" fmla="*/ 54 w 89"/>
                <a:gd name="T49" fmla="*/ 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9" h="53">
                  <a:moveTo>
                    <a:pt x="54" y="2"/>
                  </a:moveTo>
                  <a:lnTo>
                    <a:pt x="70" y="11"/>
                  </a:lnTo>
                  <a:lnTo>
                    <a:pt x="87" y="21"/>
                  </a:lnTo>
                  <a:lnTo>
                    <a:pt x="89" y="23"/>
                  </a:lnTo>
                  <a:lnTo>
                    <a:pt x="89" y="25"/>
                  </a:lnTo>
                  <a:lnTo>
                    <a:pt x="88" y="29"/>
                  </a:lnTo>
                  <a:lnTo>
                    <a:pt x="86" y="31"/>
                  </a:lnTo>
                  <a:lnTo>
                    <a:pt x="69" y="41"/>
                  </a:lnTo>
                  <a:lnTo>
                    <a:pt x="53" y="50"/>
                  </a:lnTo>
                  <a:lnTo>
                    <a:pt x="49" y="52"/>
                  </a:lnTo>
                  <a:lnTo>
                    <a:pt x="44" y="53"/>
                  </a:lnTo>
                  <a:lnTo>
                    <a:pt x="40" y="52"/>
                  </a:lnTo>
                  <a:lnTo>
                    <a:pt x="36" y="50"/>
                  </a:lnTo>
                  <a:lnTo>
                    <a:pt x="19" y="41"/>
                  </a:lnTo>
                  <a:lnTo>
                    <a:pt x="4" y="31"/>
                  </a:lnTo>
                  <a:lnTo>
                    <a:pt x="1" y="29"/>
                  </a:lnTo>
                  <a:lnTo>
                    <a:pt x="0" y="27"/>
                  </a:lnTo>
                  <a:lnTo>
                    <a:pt x="1" y="24"/>
                  </a:lnTo>
                  <a:lnTo>
                    <a:pt x="5" y="22"/>
                  </a:lnTo>
                  <a:lnTo>
                    <a:pt x="21" y="12"/>
                  </a:lnTo>
                  <a:lnTo>
                    <a:pt x="37" y="3"/>
                  </a:lnTo>
                  <a:lnTo>
                    <a:pt x="41" y="2"/>
                  </a:lnTo>
                  <a:lnTo>
                    <a:pt x="45" y="0"/>
                  </a:lnTo>
                  <a:lnTo>
                    <a:pt x="50" y="0"/>
                  </a:lnTo>
                  <a:lnTo>
                    <a:pt x="54"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32" name="Freeform 389">
              <a:extLst>
                <a:ext uri="{FF2B5EF4-FFF2-40B4-BE49-F238E27FC236}">
                  <a16:creationId xmlns:a16="http://schemas.microsoft.com/office/drawing/2014/main" xmlns="" id="{A1DA5820-9BD3-40EB-AFF1-4964493BAC49}"/>
                </a:ext>
              </a:extLst>
            </p:cNvPr>
            <p:cNvSpPr>
              <a:spLocks/>
            </p:cNvSpPr>
            <p:nvPr/>
          </p:nvSpPr>
          <p:spPr bwMode="auto">
            <a:xfrm>
              <a:off x="9251279" y="3230862"/>
              <a:ext cx="21788" cy="13315"/>
            </a:xfrm>
            <a:custGeom>
              <a:avLst/>
              <a:gdLst>
                <a:gd name="T0" fmla="*/ 54 w 89"/>
                <a:gd name="T1" fmla="*/ 3 h 53"/>
                <a:gd name="T2" fmla="*/ 70 w 89"/>
                <a:gd name="T3" fmla="*/ 12 h 53"/>
                <a:gd name="T4" fmla="*/ 87 w 89"/>
                <a:gd name="T5" fmla="*/ 22 h 53"/>
                <a:gd name="T6" fmla="*/ 89 w 89"/>
                <a:gd name="T7" fmla="*/ 24 h 53"/>
                <a:gd name="T8" fmla="*/ 89 w 89"/>
                <a:gd name="T9" fmla="*/ 27 h 53"/>
                <a:gd name="T10" fmla="*/ 88 w 89"/>
                <a:gd name="T11" fmla="*/ 29 h 53"/>
                <a:gd name="T12" fmla="*/ 86 w 89"/>
                <a:gd name="T13" fmla="*/ 31 h 53"/>
                <a:gd name="T14" fmla="*/ 69 w 89"/>
                <a:gd name="T15" fmla="*/ 41 h 53"/>
                <a:gd name="T16" fmla="*/ 53 w 89"/>
                <a:gd name="T17" fmla="*/ 50 h 53"/>
                <a:gd name="T18" fmla="*/ 49 w 89"/>
                <a:gd name="T19" fmla="*/ 52 h 53"/>
                <a:gd name="T20" fmla="*/ 44 w 89"/>
                <a:gd name="T21" fmla="*/ 53 h 53"/>
                <a:gd name="T22" fmla="*/ 39 w 89"/>
                <a:gd name="T23" fmla="*/ 53 h 53"/>
                <a:gd name="T24" fmla="*/ 36 w 89"/>
                <a:gd name="T25" fmla="*/ 52 h 53"/>
                <a:gd name="T26" fmla="*/ 19 w 89"/>
                <a:gd name="T27" fmla="*/ 41 h 53"/>
                <a:gd name="T28" fmla="*/ 3 w 89"/>
                <a:gd name="T29" fmla="*/ 31 h 53"/>
                <a:gd name="T30" fmla="*/ 0 w 89"/>
                <a:gd name="T31" fmla="*/ 30 h 53"/>
                <a:gd name="T32" fmla="*/ 0 w 89"/>
                <a:gd name="T33" fmla="*/ 28 h 53"/>
                <a:gd name="T34" fmla="*/ 1 w 89"/>
                <a:gd name="T35" fmla="*/ 24 h 53"/>
                <a:gd name="T36" fmla="*/ 4 w 89"/>
                <a:gd name="T37" fmla="*/ 22 h 53"/>
                <a:gd name="T38" fmla="*/ 20 w 89"/>
                <a:gd name="T39" fmla="*/ 12 h 53"/>
                <a:gd name="T40" fmla="*/ 37 w 89"/>
                <a:gd name="T41" fmla="*/ 3 h 53"/>
                <a:gd name="T42" fmla="*/ 41 w 89"/>
                <a:gd name="T43" fmla="*/ 2 h 53"/>
                <a:gd name="T44" fmla="*/ 45 w 89"/>
                <a:gd name="T45" fmla="*/ 0 h 53"/>
                <a:gd name="T46" fmla="*/ 50 w 89"/>
                <a:gd name="T47" fmla="*/ 2 h 53"/>
                <a:gd name="T48" fmla="*/ 54 w 89"/>
                <a:gd name="T49" fmla="*/ 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9" h="53">
                  <a:moveTo>
                    <a:pt x="54" y="3"/>
                  </a:moveTo>
                  <a:lnTo>
                    <a:pt x="70" y="12"/>
                  </a:lnTo>
                  <a:lnTo>
                    <a:pt x="87" y="22"/>
                  </a:lnTo>
                  <a:lnTo>
                    <a:pt x="89" y="24"/>
                  </a:lnTo>
                  <a:lnTo>
                    <a:pt x="89" y="27"/>
                  </a:lnTo>
                  <a:lnTo>
                    <a:pt x="88" y="29"/>
                  </a:lnTo>
                  <a:lnTo>
                    <a:pt x="86" y="31"/>
                  </a:lnTo>
                  <a:lnTo>
                    <a:pt x="69" y="41"/>
                  </a:lnTo>
                  <a:lnTo>
                    <a:pt x="53" y="50"/>
                  </a:lnTo>
                  <a:lnTo>
                    <a:pt x="49" y="52"/>
                  </a:lnTo>
                  <a:lnTo>
                    <a:pt x="44" y="53"/>
                  </a:lnTo>
                  <a:lnTo>
                    <a:pt x="39" y="53"/>
                  </a:lnTo>
                  <a:lnTo>
                    <a:pt x="36" y="52"/>
                  </a:lnTo>
                  <a:lnTo>
                    <a:pt x="19" y="41"/>
                  </a:lnTo>
                  <a:lnTo>
                    <a:pt x="3" y="31"/>
                  </a:lnTo>
                  <a:lnTo>
                    <a:pt x="0" y="30"/>
                  </a:lnTo>
                  <a:lnTo>
                    <a:pt x="0" y="28"/>
                  </a:lnTo>
                  <a:lnTo>
                    <a:pt x="1" y="24"/>
                  </a:lnTo>
                  <a:lnTo>
                    <a:pt x="4" y="22"/>
                  </a:lnTo>
                  <a:lnTo>
                    <a:pt x="20" y="12"/>
                  </a:lnTo>
                  <a:lnTo>
                    <a:pt x="37" y="3"/>
                  </a:lnTo>
                  <a:lnTo>
                    <a:pt x="41" y="2"/>
                  </a:lnTo>
                  <a:lnTo>
                    <a:pt x="45" y="0"/>
                  </a:lnTo>
                  <a:lnTo>
                    <a:pt x="50" y="2"/>
                  </a:lnTo>
                  <a:lnTo>
                    <a:pt x="54"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33" name="Freeform 390">
              <a:extLst>
                <a:ext uri="{FF2B5EF4-FFF2-40B4-BE49-F238E27FC236}">
                  <a16:creationId xmlns:a16="http://schemas.microsoft.com/office/drawing/2014/main" xmlns="" id="{1FA28FF2-1668-4FE3-B3C6-22AB6D2D5D51}"/>
                </a:ext>
              </a:extLst>
            </p:cNvPr>
            <p:cNvSpPr>
              <a:spLocks/>
            </p:cNvSpPr>
            <p:nvPr/>
          </p:nvSpPr>
          <p:spPr bwMode="auto">
            <a:xfrm>
              <a:off x="9236753" y="3222388"/>
              <a:ext cx="21788" cy="13315"/>
            </a:xfrm>
            <a:custGeom>
              <a:avLst/>
              <a:gdLst>
                <a:gd name="T0" fmla="*/ 54 w 89"/>
                <a:gd name="T1" fmla="*/ 1 h 51"/>
                <a:gd name="T2" fmla="*/ 70 w 89"/>
                <a:gd name="T3" fmla="*/ 10 h 51"/>
                <a:gd name="T4" fmla="*/ 87 w 89"/>
                <a:gd name="T5" fmla="*/ 20 h 51"/>
                <a:gd name="T6" fmla="*/ 89 w 89"/>
                <a:gd name="T7" fmla="*/ 22 h 51"/>
                <a:gd name="T8" fmla="*/ 89 w 89"/>
                <a:gd name="T9" fmla="*/ 25 h 51"/>
                <a:gd name="T10" fmla="*/ 88 w 89"/>
                <a:gd name="T11" fmla="*/ 27 h 51"/>
                <a:gd name="T12" fmla="*/ 86 w 89"/>
                <a:gd name="T13" fmla="*/ 29 h 51"/>
                <a:gd name="T14" fmla="*/ 69 w 89"/>
                <a:gd name="T15" fmla="*/ 39 h 51"/>
                <a:gd name="T16" fmla="*/ 53 w 89"/>
                <a:gd name="T17" fmla="*/ 49 h 51"/>
                <a:gd name="T18" fmla="*/ 49 w 89"/>
                <a:gd name="T19" fmla="*/ 51 h 51"/>
                <a:gd name="T20" fmla="*/ 44 w 89"/>
                <a:gd name="T21" fmla="*/ 51 h 51"/>
                <a:gd name="T22" fmla="*/ 39 w 89"/>
                <a:gd name="T23" fmla="*/ 51 h 51"/>
                <a:gd name="T24" fmla="*/ 36 w 89"/>
                <a:gd name="T25" fmla="*/ 50 h 51"/>
                <a:gd name="T26" fmla="*/ 19 w 89"/>
                <a:gd name="T27" fmla="*/ 40 h 51"/>
                <a:gd name="T28" fmla="*/ 4 w 89"/>
                <a:gd name="T29" fmla="*/ 31 h 51"/>
                <a:gd name="T30" fmla="*/ 1 w 89"/>
                <a:gd name="T31" fmla="*/ 28 h 51"/>
                <a:gd name="T32" fmla="*/ 0 w 89"/>
                <a:gd name="T33" fmla="*/ 26 h 51"/>
                <a:gd name="T34" fmla="*/ 1 w 89"/>
                <a:gd name="T35" fmla="*/ 24 h 51"/>
                <a:gd name="T36" fmla="*/ 5 w 89"/>
                <a:gd name="T37" fmla="*/ 21 h 51"/>
                <a:gd name="T38" fmla="*/ 20 w 89"/>
                <a:gd name="T39" fmla="*/ 12 h 51"/>
                <a:gd name="T40" fmla="*/ 37 w 89"/>
                <a:gd name="T41" fmla="*/ 2 h 51"/>
                <a:gd name="T42" fmla="*/ 41 w 89"/>
                <a:gd name="T43" fmla="*/ 0 h 51"/>
                <a:gd name="T44" fmla="*/ 45 w 89"/>
                <a:gd name="T45" fmla="*/ 0 h 51"/>
                <a:gd name="T46" fmla="*/ 50 w 89"/>
                <a:gd name="T47" fmla="*/ 0 h 51"/>
                <a:gd name="T48" fmla="*/ 54 w 89"/>
                <a:gd name="T49" fmla="*/ 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9" h="51">
                  <a:moveTo>
                    <a:pt x="54" y="1"/>
                  </a:moveTo>
                  <a:lnTo>
                    <a:pt x="70" y="10"/>
                  </a:lnTo>
                  <a:lnTo>
                    <a:pt x="87" y="20"/>
                  </a:lnTo>
                  <a:lnTo>
                    <a:pt x="89" y="22"/>
                  </a:lnTo>
                  <a:lnTo>
                    <a:pt x="89" y="25"/>
                  </a:lnTo>
                  <a:lnTo>
                    <a:pt x="88" y="27"/>
                  </a:lnTo>
                  <a:lnTo>
                    <a:pt x="86" y="29"/>
                  </a:lnTo>
                  <a:lnTo>
                    <a:pt x="69" y="39"/>
                  </a:lnTo>
                  <a:lnTo>
                    <a:pt x="53" y="49"/>
                  </a:lnTo>
                  <a:lnTo>
                    <a:pt x="49" y="51"/>
                  </a:lnTo>
                  <a:lnTo>
                    <a:pt x="44" y="51"/>
                  </a:lnTo>
                  <a:lnTo>
                    <a:pt x="39" y="51"/>
                  </a:lnTo>
                  <a:lnTo>
                    <a:pt x="36" y="50"/>
                  </a:lnTo>
                  <a:lnTo>
                    <a:pt x="19" y="40"/>
                  </a:lnTo>
                  <a:lnTo>
                    <a:pt x="4" y="31"/>
                  </a:lnTo>
                  <a:lnTo>
                    <a:pt x="1" y="28"/>
                  </a:lnTo>
                  <a:lnTo>
                    <a:pt x="0" y="26"/>
                  </a:lnTo>
                  <a:lnTo>
                    <a:pt x="1" y="24"/>
                  </a:lnTo>
                  <a:lnTo>
                    <a:pt x="5" y="21"/>
                  </a:lnTo>
                  <a:lnTo>
                    <a:pt x="20" y="12"/>
                  </a:lnTo>
                  <a:lnTo>
                    <a:pt x="37" y="2"/>
                  </a:lnTo>
                  <a:lnTo>
                    <a:pt x="41" y="0"/>
                  </a:lnTo>
                  <a:lnTo>
                    <a:pt x="45" y="0"/>
                  </a:lnTo>
                  <a:lnTo>
                    <a:pt x="50" y="0"/>
                  </a:lnTo>
                  <a:lnTo>
                    <a:pt x="54"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34" name="Freeform 391">
              <a:extLst>
                <a:ext uri="{FF2B5EF4-FFF2-40B4-BE49-F238E27FC236}">
                  <a16:creationId xmlns:a16="http://schemas.microsoft.com/office/drawing/2014/main" xmlns="" id="{1676EF04-7ACB-4E58-BAA2-025269485B8E}"/>
                </a:ext>
              </a:extLst>
            </p:cNvPr>
            <p:cNvSpPr>
              <a:spLocks/>
            </p:cNvSpPr>
            <p:nvPr/>
          </p:nvSpPr>
          <p:spPr bwMode="auto">
            <a:xfrm>
              <a:off x="9221017" y="3213916"/>
              <a:ext cx="21788" cy="12104"/>
            </a:xfrm>
            <a:custGeom>
              <a:avLst/>
              <a:gdLst>
                <a:gd name="T0" fmla="*/ 54 w 89"/>
                <a:gd name="T1" fmla="*/ 1 h 52"/>
                <a:gd name="T2" fmla="*/ 70 w 89"/>
                <a:gd name="T3" fmla="*/ 11 h 52"/>
                <a:gd name="T4" fmla="*/ 87 w 89"/>
                <a:gd name="T5" fmla="*/ 20 h 52"/>
                <a:gd name="T6" fmla="*/ 89 w 89"/>
                <a:gd name="T7" fmla="*/ 22 h 52"/>
                <a:gd name="T8" fmla="*/ 89 w 89"/>
                <a:gd name="T9" fmla="*/ 25 h 52"/>
                <a:gd name="T10" fmla="*/ 88 w 89"/>
                <a:gd name="T11" fmla="*/ 28 h 52"/>
                <a:gd name="T12" fmla="*/ 86 w 89"/>
                <a:gd name="T13" fmla="*/ 31 h 52"/>
                <a:gd name="T14" fmla="*/ 69 w 89"/>
                <a:gd name="T15" fmla="*/ 40 h 52"/>
                <a:gd name="T16" fmla="*/ 53 w 89"/>
                <a:gd name="T17" fmla="*/ 50 h 52"/>
                <a:gd name="T18" fmla="*/ 49 w 89"/>
                <a:gd name="T19" fmla="*/ 51 h 52"/>
                <a:gd name="T20" fmla="*/ 44 w 89"/>
                <a:gd name="T21" fmla="*/ 52 h 52"/>
                <a:gd name="T22" fmla="*/ 39 w 89"/>
                <a:gd name="T23" fmla="*/ 51 h 52"/>
                <a:gd name="T24" fmla="*/ 36 w 89"/>
                <a:gd name="T25" fmla="*/ 50 h 52"/>
                <a:gd name="T26" fmla="*/ 19 w 89"/>
                <a:gd name="T27" fmla="*/ 40 h 52"/>
                <a:gd name="T28" fmla="*/ 4 w 89"/>
                <a:gd name="T29" fmla="*/ 31 h 52"/>
                <a:gd name="T30" fmla="*/ 1 w 89"/>
                <a:gd name="T31" fmla="*/ 28 h 52"/>
                <a:gd name="T32" fmla="*/ 0 w 89"/>
                <a:gd name="T33" fmla="*/ 26 h 52"/>
                <a:gd name="T34" fmla="*/ 1 w 89"/>
                <a:gd name="T35" fmla="*/ 24 h 52"/>
                <a:gd name="T36" fmla="*/ 5 w 89"/>
                <a:gd name="T37" fmla="*/ 21 h 52"/>
                <a:gd name="T38" fmla="*/ 20 w 89"/>
                <a:gd name="T39" fmla="*/ 12 h 52"/>
                <a:gd name="T40" fmla="*/ 37 w 89"/>
                <a:gd name="T41" fmla="*/ 2 h 52"/>
                <a:gd name="T42" fmla="*/ 41 w 89"/>
                <a:gd name="T43" fmla="*/ 1 h 52"/>
                <a:gd name="T44" fmla="*/ 45 w 89"/>
                <a:gd name="T45" fmla="*/ 0 h 52"/>
                <a:gd name="T46" fmla="*/ 50 w 89"/>
                <a:gd name="T47" fmla="*/ 0 h 52"/>
                <a:gd name="T48" fmla="*/ 54 w 89"/>
                <a:gd name="T49" fmla="*/ 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9" h="52">
                  <a:moveTo>
                    <a:pt x="54" y="1"/>
                  </a:moveTo>
                  <a:lnTo>
                    <a:pt x="70" y="11"/>
                  </a:lnTo>
                  <a:lnTo>
                    <a:pt x="87" y="20"/>
                  </a:lnTo>
                  <a:lnTo>
                    <a:pt x="89" y="22"/>
                  </a:lnTo>
                  <a:lnTo>
                    <a:pt x="89" y="25"/>
                  </a:lnTo>
                  <a:lnTo>
                    <a:pt x="88" y="28"/>
                  </a:lnTo>
                  <a:lnTo>
                    <a:pt x="86" y="31"/>
                  </a:lnTo>
                  <a:lnTo>
                    <a:pt x="69" y="40"/>
                  </a:lnTo>
                  <a:lnTo>
                    <a:pt x="53" y="50"/>
                  </a:lnTo>
                  <a:lnTo>
                    <a:pt x="49" y="51"/>
                  </a:lnTo>
                  <a:lnTo>
                    <a:pt x="44" y="52"/>
                  </a:lnTo>
                  <a:lnTo>
                    <a:pt x="39" y="51"/>
                  </a:lnTo>
                  <a:lnTo>
                    <a:pt x="36" y="50"/>
                  </a:lnTo>
                  <a:lnTo>
                    <a:pt x="19" y="40"/>
                  </a:lnTo>
                  <a:lnTo>
                    <a:pt x="4" y="31"/>
                  </a:lnTo>
                  <a:lnTo>
                    <a:pt x="1" y="28"/>
                  </a:lnTo>
                  <a:lnTo>
                    <a:pt x="0" y="26"/>
                  </a:lnTo>
                  <a:lnTo>
                    <a:pt x="1" y="24"/>
                  </a:lnTo>
                  <a:lnTo>
                    <a:pt x="5" y="21"/>
                  </a:lnTo>
                  <a:lnTo>
                    <a:pt x="20" y="12"/>
                  </a:lnTo>
                  <a:lnTo>
                    <a:pt x="37" y="2"/>
                  </a:lnTo>
                  <a:lnTo>
                    <a:pt x="41" y="1"/>
                  </a:lnTo>
                  <a:lnTo>
                    <a:pt x="45" y="0"/>
                  </a:lnTo>
                  <a:lnTo>
                    <a:pt x="50" y="0"/>
                  </a:lnTo>
                  <a:lnTo>
                    <a:pt x="54"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35" name="Freeform 392">
              <a:extLst>
                <a:ext uri="{FF2B5EF4-FFF2-40B4-BE49-F238E27FC236}">
                  <a16:creationId xmlns:a16="http://schemas.microsoft.com/office/drawing/2014/main" xmlns="" id="{A17B947C-1BBC-40BA-AD78-70873836E5B8}"/>
                </a:ext>
              </a:extLst>
            </p:cNvPr>
            <p:cNvSpPr>
              <a:spLocks/>
            </p:cNvSpPr>
            <p:nvPr/>
          </p:nvSpPr>
          <p:spPr bwMode="auto">
            <a:xfrm>
              <a:off x="9206492" y="3205442"/>
              <a:ext cx="20578" cy="12104"/>
            </a:xfrm>
            <a:custGeom>
              <a:avLst/>
              <a:gdLst>
                <a:gd name="T0" fmla="*/ 54 w 89"/>
                <a:gd name="T1" fmla="*/ 2 h 52"/>
                <a:gd name="T2" fmla="*/ 70 w 89"/>
                <a:gd name="T3" fmla="*/ 12 h 52"/>
                <a:gd name="T4" fmla="*/ 87 w 89"/>
                <a:gd name="T5" fmla="*/ 21 h 52"/>
                <a:gd name="T6" fmla="*/ 89 w 89"/>
                <a:gd name="T7" fmla="*/ 24 h 52"/>
                <a:gd name="T8" fmla="*/ 89 w 89"/>
                <a:gd name="T9" fmla="*/ 26 h 52"/>
                <a:gd name="T10" fmla="*/ 88 w 89"/>
                <a:gd name="T11" fmla="*/ 28 h 52"/>
                <a:gd name="T12" fmla="*/ 86 w 89"/>
                <a:gd name="T13" fmla="*/ 31 h 52"/>
                <a:gd name="T14" fmla="*/ 69 w 89"/>
                <a:gd name="T15" fmla="*/ 40 h 52"/>
                <a:gd name="T16" fmla="*/ 52 w 89"/>
                <a:gd name="T17" fmla="*/ 50 h 52"/>
                <a:gd name="T18" fmla="*/ 49 w 89"/>
                <a:gd name="T19" fmla="*/ 51 h 52"/>
                <a:gd name="T20" fmla="*/ 44 w 89"/>
                <a:gd name="T21" fmla="*/ 52 h 52"/>
                <a:gd name="T22" fmla="*/ 39 w 89"/>
                <a:gd name="T23" fmla="*/ 52 h 52"/>
                <a:gd name="T24" fmla="*/ 36 w 89"/>
                <a:gd name="T25" fmla="*/ 51 h 52"/>
                <a:gd name="T26" fmla="*/ 19 w 89"/>
                <a:gd name="T27" fmla="*/ 42 h 52"/>
                <a:gd name="T28" fmla="*/ 4 w 89"/>
                <a:gd name="T29" fmla="*/ 31 h 52"/>
                <a:gd name="T30" fmla="*/ 1 w 89"/>
                <a:gd name="T31" fmla="*/ 30 h 52"/>
                <a:gd name="T32" fmla="*/ 0 w 89"/>
                <a:gd name="T33" fmla="*/ 27 h 52"/>
                <a:gd name="T34" fmla="*/ 1 w 89"/>
                <a:gd name="T35" fmla="*/ 24 h 52"/>
                <a:gd name="T36" fmla="*/ 5 w 89"/>
                <a:gd name="T37" fmla="*/ 21 h 52"/>
                <a:gd name="T38" fmla="*/ 20 w 89"/>
                <a:gd name="T39" fmla="*/ 12 h 52"/>
                <a:gd name="T40" fmla="*/ 37 w 89"/>
                <a:gd name="T41" fmla="*/ 2 h 52"/>
                <a:gd name="T42" fmla="*/ 41 w 89"/>
                <a:gd name="T43" fmla="*/ 1 h 52"/>
                <a:gd name="T44" fmla="*/ 45 w 89"/>
                <a:gd name="T45" fmla="*/ 0 h 52"/>
                <a:gd name="T46" fmla="*/ 50 w 89"/>
                <a:gd name="T47" fmla="*/ 1 h 52"/>
                <a:gd name="T48" fmla="*/ 54 w 89"/>
                <a:gd name="T49"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9" h="52">
                  <a:moveTo>
                    <a:pt x="54" y="2"/>
                  </a:moveTo>
                  <a:lnTo>
                    <a:pt x="70" y="12"/>
                  </a:lnTo>
                  <a:lnTo>
                    <a:pt x="87" y="21"/>
                  </a:lnTo>
                  <a:lnTo>
                    <a:pt x="89" y="24"/>
                  </a:lnTo>
                  <a:lnTo>
                    <a:pt x="89" y="26"/>
                  </a:lnTo>
                  <a:lnTo>
                    <a:pt x="88" y="28"/>
                  </a:lnTo>
                  <a:lnTo>
                    <a:pt x="86" y="31"/>
                  </a:lnTo>
                  <a:lnTo>
                    <a:pt x="69" y="40"/>
                  </a:lnTo>
                  <a:lnTo>
                    <a:pt x="52" y="50"/>
                  </a:lnTo>
                  <a:lnTo>
                    <a:pt x="49" y="51"/>
                  </a:lnTo>
                  <a:lnTo>
                    <a:pt x="44" y="52"/>
                  </a:lnTo>
                  <a:lnTo>
                    <a:pt x="39" y="52"/>
                  </a:lnTo>
                  <a:lnTo>
                    <a:pt x="36" y="51"/>
                  </a:lnTo>
                  <a:lnTo>
                    <a:pt x="19" y="42"/>
                  </a:lnTo>
                  <a:lnTo>
                    <a:pt x="4" y="31"/>
                  </a:lnTo>
                  <a:lnTo>
                    <a:pt x="1" y="30"/>
                  </a:lnTo>
                  <a:lnTo>
                    <a:pt x="0" y="27"/>
                  </a:lnTo>
                  <a:lnTo>
                    <a:pt x="1" y="24"/>
                  </a:lnTo>
                  <a:lnTo>
                    <a:pt x="5" y="21"/>
                  </a:lnTo>
                  <a:lnTo>
                    <a:pt x="20" y="12"/>
                  </a:lnTo>
                  <a:lnTo>
                    <a:pt x="37" y="2"/>
                  </a:lnTo>
                  <a:lnTo>
                    <a:pt x="41" y="1"/>
                  </a:lnTo>
                  <a:lnTo>
                    <a:pt x="45" y="0"/>
                  </a:lnTo>
                  <a:lnTo>
                    <a:pt x="50" y="1"/>
                  </a:lnTo>
                  <a:lnTo>
                    <a:pt x="54"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36" name="Freeform 393">
              <a:extLst>
                <a:ext uri="{FF2B5EF4-FFF2-40B4-BE49-F238E27FC236}">
                  <a16:creationId xmlns:a16="http://schemas.microsoft.com/office/drawing/2014/main" xmlns="" id="{71A9B11E-357A-4C14-B0F6-1C12AF94CE50}"/>
                </a:ext>
              </a:extLst>
            </p:cNvPr>
            <p:cNvSpPr>
              <a:spLocks/>
            </p:cNvSpPr>
            <p:nvPr/>
          </p:nvSpPr>
          <p:spPr bwMode="auto">
            <a:xfrm>
              <a:off x="9190755" y="3195758"/>
              <a:ext cx="21788" cy="13315"/>
            </a:xfrm>
            <a:custGeom>
              <a:avLst/>
              <a:gdLst>
                <a:gd name="T0" fmla="*/ 54 w 89"/>
                <a:gd name="T1" fmla="*/ 1 h 51"/>
                <a:gd name="T2" fmla="*/ 70 w 89"/>
                <a:gd name="T3" fmla="*/ 11 h 51"/>
                <a:gd name="T4" fmla="*/ 87 w 89"/>
                <a:gd name="T5" fmla="*/ 20 h 51"/>
                <a:gd name="T6" fmla="*/ 89 w 89"/>
                <a:gd name="T7" fmla="*/ 23 h 51"/>
                <a:gd name="T8" fmla="*/ 89 w 89"/>
                <a:gd name="T9" fmla="*/ 25 h 51"/>
                <a:gd name="T10" fmla="*/ 88 w 89"/>
                <a:gd name="T11" fmla="*/ 28 h 51"/>
                <a:gd name="T12" fmla="*/ 86 w 89"/>
                <a:gd name="T13" fmla="*/ 30 h 51"/>
                <a:gd name="T14" fmla="*/ 69 w 89"/>
                <a:gd name="T15" fmla="*/ 39 h 51"/>
                <a:gd name="T16" fmla="*/ 52 w 89"/>
                <a:gd name="T17" fmla="*/ 49 h 51"/>
                <a:gd name="T18" fmla="*/ 49 w 89"/>
                <a:gd name="T19" fmla="*/ 51 h 51"/>
                <a:gd name="T20" fmla="*/ 44 w 89"/>
                <a:gd name="T21" fmla="*/ 51 h 51"/>
                <a:gd name="T22" fmla="*/ 39 w 89"/>
                <a:gd name="T23" fmla="*/ 51 h 51"/>
                <a:gd name="T24" fmla="*/ 36 w 89"/>
                <a:gd name="T25" fmla="*/ 50 h 51"/>
                <a:gd name="T26" fmla="*/ 19 w 89"/>
                <a:gd name="T27" fmla="*/ 41 h 51"/>
                <a:gd name="T28" fmla="*/ 4 w 89"/>
                <a:gd name="T29" fmla="*/ 31 h 51"/>
                <a:gd name="T30" fmla="*/ 1 w 89"/>
                <a:gd name="T31" fmla="*/ 29 h 51"/>
                <a:gd name="T32" fmla="*/ 0 w 89"/>
                <a:gd name="T33" fmla="*/ 26 h 51"/>
                <a:gd name="T34" fmla="*/ 1 w 89"/>
                <a:gd name="T35" fmla="*/ 24 h 51"/>
                <a:gd name="T36" fmla="*/ 5 w 89"/>
                <a:gd name="T37" fmla="*/ 22 h 51"/>
                <a:gd name="T38" fmla="*/ 20 w 89"/>
                <a:gd name="T39" fmla="*/ 12 h 51"/>
                <a:gd name="T40" fmla="*/ 37 w 89"/>
                <a:gd name="T41" fmla="*/ 3 h 51"/>
                <a:gd name="T42" fmla="*/ 41 w 89"/>
                <a:gd name="T43" fmla="*/ 0 h 51"/>
                <a:gd name="T44" fmla="*/ 45 w 89"/>
                <a:gd name="T45" fmla="*/ 0 h 51"/>
                <a:gd name="T46" fmla="*/ 50 w 89"/>
                <a:gd name="T47" fmla="*/ 0 h 51"/>
                <a:gd name="T48" fmla="*/ 54 w 89"/>
                <a:gd name="T49" fmla="*/ 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9" h="51">
                  <a:moveTo>
                    <a:pt x="54" y="1"/>
                  </a:moveTo>
                  <a:lnTo>
                    <a:pt x="70" y="11"/>
                  </a:lnTo>
                  <a:lnTo>
                    <a:pt x="87" y="20"/>
                  </a:lnTo>
                  <a:lnTo>
                    <a:pt x="89" y="23"/>
                  </a:lnTo>
                  <a:lnTo>
                    <a:pt x="89" y="25"/>
                  </a:lnTo>
                  <a:lnTo>
                    <a:pt x="88" y="28"/>
                  </a:lnTo>
                  <a:lnTo>
                    <a:pt x="86" y="30"/>
                  </a:lnTo>
                  <a:lnTo>
                    <a:pt x="69" y="39"/>
                  </a:lnTo>
                  <a:lnTo>
                    <a:pt x="52" y="49"/>
                  </a:lnTo>
                  <a:lnTo>
                    <a:pt x="49" y="51"/>
                  </a:lnTo>
                  <a:lnTo>
                    <a:pt x="44" y="51"/>
                  </a:lnTo>
                  <a:lnTo>
                    <a:pt x="39" y="51"/>
                  </a:lnTo>
                  <a:lnTo>
                    <a:pt x="36" y="50"/>
                  </a:lnTo>
                  <a:lnTo>
                    <a:pt x="19" y="41"/>
                  </a:lnTo>
                  <a:lnTo>
                    <a:pt x="4" y="31"/>
                  </a:lnTo>
                  <a:lnTo>
                    <a:pt x="1" y="29"/>
                  </a:lnTo>
                  <a:lnTo>
                    <a:pt x="0" y="26"/>
                  </a:lnTo>
                  <a:lnTo>
                    <a:pt x="1" y="24"/>
                  </a:lnTo>
                  <a:lnTo>
                    <a:pt x="5" y="22"/>
                  </a:lnTo>
                  <a:lnTo>
                    <a:pt x="20" y="12"/>
                  </a:lnTo>
                  <a:lnTo>
                    <a:pt x="37" y="3"/>
                  </a:lnTo>
                  <a:lnTo>
                    <a:pt x="41" y="0"/>
                  </a:lnTo>
                  <a:lnTo>
                    <a:pt x="45" y="0"/>
                  </a:lnTo>
                  <a:lnTo>
                    <a:pt x="50" y="0"/>
                  </a:lnTo>
                  <a:lnTo>
                    <a:pt x="54"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37" name="Freeform 394">
              <a:extLst>
                <a:ext uri="{FF2B5EF4-FFF2-40B4-BE49-F238E27FC236}">
                  <a16:creationId xmlns:a16="http://schemas.microsoft.com/office/drawing/2014/main" xmlns="" id="{BBF665F9-DD8D-479F-9A47-6945A26EAE1B}"/>
                </a:ext>
              </a:extLst>
            </p:cNvPr>
            <p:cNvSpPr>
              <a:spLocks/>
            </p:cNvSpPr>
            <p:nvPr/>
          </p:nvSpPr>
          <p:spPr bwMode="auto">
            <a:xfrm>
              <a:off x="9175019" y="3187285"/>
              <a:ext cx="21788" cy="13315"/>
            </a:xfrm>
            <a:custGeom>
              <a:avLst/>
              <a:gdLst>
                <a:gd name="T0" fmla="*/ 54 w 89"/>
                <a:gd name="T1" fmla="*/ 1 h 53"/>
                <a:gd name="T2" fmla="*/ 70 w 89"/>
                <a:gd name="T3" fmla="*/ 11 h 53"/>
                <a:gd name="T4" fmla="*/ 87 w 89"/>
                <a:gd name="T5" fmla="*/ 21 h 53"/>
                <a:gd name="T6" fmla="*/ 89 w 89"/>
                <a:gd name="T7" fmla="*/ 23 h 53"/>
                <a:gd name="T8" fmla="*/ 89 w 89"/>
                <a:gd name="T9" fmla="*/ 25 h 53"/>
                <a:gd name="T10" fmla="*/ 88 w 89"/>
                <a:gd name="T11" fmla="*/ 29 h 53"/>
                <a:gd name="T12" fmla="*/ 86 w 89"/>
                <a:gd name="T13" fmla="*/ 31 h 53"/>
                <a:gd name="T14" fmla="*/ 69 w 89"/>
                <a:gd name="T15" fmla="*/ 41 h 53"/>
                <a:gd name="T16" fmla="*/ 52 w 89"/>
                <a:gd name="T17" fmla="*/ 50 h 53"/>
                <a:gd name="T18" fmla="*/ 49 w 89"/>
                <a:gd name="T19" fmla="*/ 51 h 53"/>
                <a:gd name="T20" fmla="*/ 44 w 89"/>
                <a:gd name="T21" fmla="*/ 53 h 53"/>
                <a:gd name="T22" fmla="*/ 39 w 89"/>
                <a:gd name="T23" fmla="*/ 51 h 53"/>
                <a:gd name="T24" fmla="*/ 36 w 89"/>
                <a:gd name="T25" fmla="*/ 50 h 53"/>
                <a:gd name="T26" fmla="*/ 19 w 89"/>
                <a:gd name="T27" fmla="*/ 41 h 53"/>
                <a:gd name="T28" fmla="*/ 4 w 89"/>
                <a:gd name="T29" fmla="*/ 31 h 53"/>
                <a:gd name="T30" fmla="*/ 1 w 89"/>
                <a:gd name="T31" fmla="*/ 29 h 53"/>
                <a:gd name="T32" fmla="*/ 0 w 89"/>
                <a:gd name="T33" fmla="*/ 26 h 53"/>
                <a:gd name="T34" fmla="*/ 1 w 89"/>
                <a:gd name="T35" fmla="*/ 24 h 53"/>
                <a:gd name="T36" fmla="*/ 5 w 89"/>
                <a:gd name="T37" fmla="*/ 22 h 53"/>
                <a:gd name="T38" fmla="*/ 20 w 89"/>
                <a:gd name="T39" fmla="*/ 12 h 53"/>
                <a:gd name="T40" fmla="*/ 37 w 89"/>
                <a:gd name="T41" fmla="*/ 3 h 53"/>
                <a:gd name="T42" fmla="*/ 41 w 89"/>
                <a:gd name="T43" fmla="*/ 1 h 53"/>
                <a:gd name="T44" fmla="*/ 45 w 89"/>
                <a:gd name="T45" fmla="*/ 0 h 53"/>
                <a:gd name="T46" fmla="*/ 50 w 89"/>
                <a:gd name="T47" fmla="*/ 0 h 53"/>
                <a:gd name="T48" fmla="*/ 54 w 89"/>
                <a:gd name="T49"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9" h="53">
                  <a:moveTo>
                    <a:pt x="54" y="1"/>
                  </a:moveTo>
                  <a:lnTo>
                    <a:pt x="70" y="11"/>
                  </a:lnTo>
                  <a:lnTo>
                    <a:pt x="87" y="21"/>
                  </a:lnTo>
                  <a:lnTo>
                    <a:pt x="89" y="23"/>
                  </a:lnTo>
                  <a:lnTo>
                    <a:pt x="89" y="25"/>
                  </a:lnTo>
                  <a:lnTo>
                    <a:pt x="88" y="29"/>
                  </a:lnTo>
                  <a:lnTo>
                    <a:pt x="86" y="31"/>
                  </a:lnTo>
                  <a:lnTo>
                    <a:pt x="69" y="41"/>
                  </a:lnTo>
                  <a:lnTo>
                    <a:pt x="52" y="50"/>
                  </a:lnTo>
                  <a:lnTo>
                    <a:pt x="49" y="51"/>
                  </a:lnTo>
                  <a:lnTo>
                    <a:pt x="44" y="53"/>
                  </a:lnTo>
                  <a:lnTo>
                    <a:pt x="39" y="51"/>
                  </a:lnTo>
                  <a:lnTo>
                    <a:pt x="36" y="50"/>
                  </a:lnTo>
                  <a:lnTo>
                    <a:pt x="19" y="41"/>
                  </a:lnTo>
                  <a:lnTo>
                    <a:pt x="4" y="31"/>
                  </a:lnTo>
                  <a:lnTo>
                    <a:pt x="1" y="29"/>
                  </a:lnTo>
                  <a:lnTo>
                    <a:pt x="0" y="26"/>
                  </a:lnTo>
                  <a:lnTo>
                    <a:pt x="1" y="24"/>
                  </a:lnTo>
                  <a:lnTo>
                    <a:pt x="5" y="22"/>
                  </a:lnTo>
                  <a:lnTo>
                    <a:pt x="20" y="12"/>
                  </a:lnTo>
                  <a:lnTo>
                    <a:pt x="37" y="3"/>
                  </a:lnTo>
                  <a:lnTo>
                    <a:pt x="41" y="1"/>
                  </a:lnTo>
                  <a:lnTo>
                    <a:pt x="45" y="0"/>
                  </a:lnTo>
                  <a:lnTo>
                    <a:pt x="50" y="0"/>
                  </a:lnTo>
                  <a:lnTo>
                    <a:pt x="54"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38" name="Freeform 395">
              <a:extLst>
                <a:ext uri="{FF2B5EF4-FFF2-40B4-BE49-F238E27FC236}">
                  <a16:creationId xmlns:a16="http://schemas.microsoft.com/office/drawing/2014/main" xmlns="" id="{B2489C27-3F8E-4962-B311-D9F1834530A4}"/>
                </a:ext>
              </a:extLst>
            </p:cNvPr>
            <p:cNvSpPr>
              <a:spLocks/>
            </p:cNvSpPr>
            <p:nvPr/>
          </p:nvSpPr>
          <p:spPr bwMode="auto">
            <a:xfrm>
              <a:off x="9158072" y="3177601"/>
              <a:ext cx="22999" cy="13315"/>
            </a:xfrm>
            <a:custGeom>
              <a:avLst/>
              <a:gdLst>
                <a:gd name="T0" fmla="*/ 53 w 94"/>
                <a:gd name="T1" fmla="*/ 2 h 56"/>
                <a:gd name="T2" fmla="*/ 62 w 94"/>
                <a:gd name="T3" fmla="*/ 8 h 56"/>
                <a:gd name="T4" fmla="*/ 71 w 94"/>
                <a:gd name="T5" fmla="*/ 13 h 56"/>
                <a:gd name="T6" fmla="*/ 81 w 94"/>
                <a:gd name="T7" fmla="*/ 19 h 56"/>
                <a:gd name="T8" fmla="*/ 90 w 94"/>
                <a:gd name="T9" fmla="*/ 23 h 56"/>
                <a:gd name="T10" fmla="*/ 93 w 94"/>
                <a:gd name="T11" fmla="*/ 26 h 56"/>
                <a:gd name="T12" fmla="*/ 94 w 94"/>
                <a:gd name="T13" fmla="*/ 28 h 56"/>
                <a:gd name="T14" fmla="*/ 93 w 94"/>
                <a:gd name="T15" fmla="*/ 32 h 56"/>
                <a:gd name="T16" fmla="*/ 89 w 94"/>
                <a:gd name="T17" fmla="*/ 34 h 56"/>
                <a:gd name="T18" fmla="*/ 74 w 94"/>
                <a:gd name="T19" fmla="*/ 44 h 56"/>
                <a:gd name="T20" fmla="*/ 57 w 94"/>
                <a:gd name="T21" fmla="*/ 53 h 56"/>
                <a:gd name="T22" fmla="*/ 53 w 94"/>
                <a:gd name="T23" fmla="*/ 54 h 56"/>
                <a:gd name="T24" fmla="*/ 49 w 94"/>
                <a:gd name="T25" fmla="*/ 56 h 56"/>
                <a:gd name="T26" fmla="*/ 44 w 94"/>
                <a:gd name="T27" fmla="*/ 54 h 56"/>
                <a:gd name="T28" fmla="*/ 40 w 94"/>
                <a:gd name="T29" fmla="*/ 53 h 56"/>
                <a:gd name="T30" fmla="*/ 31 w 94"/>
                <a:gd name="T31" fmla="*/ 48 h 56"/>
                <a:gd name="T32" fmla="*/ 21 w 94"/>
                <a:gd name="T33" fmla="*/ 42 h 56"/>
                <a:gd name="T34" fmla="*/ 12 w 94"/>
                <a:gd name="T35" fmla="*/ 37 h 56"/>
                <a:gd name="T36" fmla="*/ 2 w 94"/>
                <a:gd name="T37" fmla="*/ 32 h 56"/>
                <a:gd name="T38" fmla="*/ 0 w 94"/>
                <a:gd name="T39" fmla="*/ 29 h 56"/>
                <a:gd name="T40" fmla="*/ 0 w 94"/>
                <a:gd name="T41" fmla="*/ 27 h 56"/>
                <a:gd name="T42" fmla="*/ 1 w 94"/>
                <a:gd name="T43" fmla="*/ 23 h 56"/>
                <a:gd name="T44" fmla="*/ 3 w 94"/>
                <a:gd name="T45" fmla="*/ 21 h 56"/>
                <a:gd name="T46" fmla="*/ 20 w 94"/>
                <a:gd name="T47" fmla="*/ 12 h 56"/>
                <a:gd name="T48" fmla="*/ 36 w 94"/>
                <a:gd name="T49" fmla="*/ 2 h 56"/>
                <a:gd name="T50" fmla="*/ 40 w 94"/>
                <a:gd name="T51" fmla="*/ 1 h 56"/>
                <a:gd name="T52" fmla="*/ 45 w 94"/>
                <a:gd name="T53" fmla="*/ 0 h 56"/>
                <a:gd name="T54" fmla="*/ 49 w 94"/>
                <a:gd name="T55" fmla="*/ 1 h 56"/>
                <a:gd name="T56" fmla="*/ 53 w 94"/>
                <a:gd name="T57"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56">
                  <a:moveTo>
                    <a:pt x="53" y="2"/>
                  </a:moveTo>
                  <a:lnTo>
                    <a:pt x="62" y="8"/>
                  </a:lnTo>
                  <a:lnTo>
                    <a:pt x="71" y="13"/>
                  </a:lnTo>
                  <a:lnTo>
                    <a:pt x="81" y="19"/>
                  </a:lnTo>
                  <a:lnTo>
                    <a:pt x="90" y="23"/>
                  </a:lnTo>
                  <a:lnTo>
                    <a:pt x="93" y="26"/>
                  </a:lnTo>
                  <a:lnTo>
                    <a:pt x="94" y="28"/>
                  </a:lnTo>
                  <a:lnTo>
                    <a:pt x="93" y="32"/>
                  </a:lnTo>
                  <a:lnTo>
                    <a:pt x="89" y="34"/>
                  </a:lnTo>
                  <a:lnTo>
                    <a:pt x="74" y="44"/>
                  </a:lnTo>
                  <a:lnTo>
                    <a:pt x="57" y="53"/>
                  </a:lnTo>
                  <a:lnTo>
                    <a:pt x="53" y="54"/>
                  </a:lnTo>
                  <a:lnTo>
                    <a:pt x="49" y="56"/>
                  </a:lnTo>
                  <a:lnTo>
                    <a:pt x="44" y="54"/>
                  </a:lnTo>
                  <a:lnTo>
                    <a:pt x="40" y="53"/>
                  </a:lnTo>
                  <a:lnTo>
                    <a:pt x="31" y="48"/>
                  </a:lnTo>
                  <a:lnTo>
                    <a:pt x="21" y="42"/>
                  </a:lnTo>
                  <a:lnTo>
                    <a:pt x="12" y="37"/>
                  </a:lnTo>
                  <a:lnTo>
                    <a:pt x="2" y="32"/>
                  </a:lnTo>
                  <a:lnTo>
                    <a:pt x="0" y="29"/>
                  </a:lnTo>
                  <a:lnTo>
                    <a:pt x="0" y="27"/>
                  </a:lnTo>
                  <a:lnTo>
                    <a:pt x="1" y="23"/>
                  </a:lnTo>
                  <a:lnTo>
                    <a:pt x="3" y="21"/>
                  </a:lnTo>
                  <a:lnTo>
                    <a:pt x="20" y="12"/>
                  </a:lnTo>
                  <a:lnTo>
                    <a:pt x="36" y="2"/>
                  </a:lnTo>
                  <a:lnTo>
                    <a:pt x="40" y="1"/>
                  </a:lnTo>
                  <a:lnTo>
                    <a:pt x="45" y="0"/>
                  </a:lnTo>
                  <a:lnTo>
                    <a:pt x="49" y="1"/>
                  </a:lnTo>
                  <a:lnTo>
                    <a:pt x="53"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39" name="Freeform 396">
              <a:extLst>
                <a:ext uri="{FF2B5EF4-FFF2-40B4-BE49-F238E27FC236}">
                  <a16:creationId xmlns:a16="http://schemas.microsoft.com/office/drawing/2014/main" xmlns="" id="{AB713634-4F3F-485E-A0B9-2BE084845C65}"/>
                </a:ext>
              </a:extLst>
            </p:cNvPr>
            <p:cNvSpPr>
              <a:spLocks/>
            </p:cNvSpPr>
            <p:nvPr/>
          </p:nvSpPr>
          <p:spPr bwMode="auto">
            <a:xfrm>
              <a:off x="9339643" y="3302280"/>
              <a:ext cx="25420" cy="14526"/>
            </a:xfrm>
            <a:custGeom>
              <a:avLst/>
              <a:gdLst>
                <a:gd name="T0" fmla="*/ 69 w 106"/>
                <a:gd name="T1" fmla="*/ 2 h 62"/>
                <a:gd name="T2" fmla="*/ 85 w 106"/>
                <a:gd name="T3" fmla="*/ 12 h 62"/>
                <a:gd name="T4" fmla="*/ 102 w 106"/>
                <a:gd name="T5" fmla="*/ 21 h 62"/>
                <a:gd name="T6" fmla="*/ 104 w 106"/>
                <a:gd name="T7" fmla="*/ 24 h 62"/>
                <a:gd name="T8" fmla="*/ 106 w 106"/>
                <a:gd name="T9" fmla="*/ 27 h 62"/>
                <a:gd name="T10" fmla="*/ 104 w 106"/>
                <a:gd name="T11" fmla="*/ 31 h 62"/>
                <a:gd name="T12" fmla="*/ 101 w 106"/>
                <a:gd name="T13" fmla="*/ 33 h 62"/>
                <a:gd name="T14" fmla="*/ 90 w 106"/>
                <a:gd name="T15" fmla="*/ 39 h 62"/>
                <a:gd name="T16" fmla="*/ 78 w 106"/>
                <a:gd name="T17" fmla="*/ 46 h 62"/>
                <a:gd name="T18" fmla="*/ 68 w 106"/>
                <a:gd name="T19" fmla="*/ 52 h 62"/>
                <a:gd name="T20" fmla="*/ 57 w 106"/>
                <a:gd name="T21" fmla="*/ 59 h 62"/>
                <a:gd name="T22" fmla="*/ 52 w 106"/>
                <a:gd name="T23" fmla="*/ 61 h 62"/>
                <a:gd name="T24" fmla="*/ 46 w 106"/>
                <a:gd name="T25" fmla="*/ 62 h 62"/>
                <a:gd name="T26" fmla="*/ 41 w 106"/>
                <a:gd name="T27" fmla="*/ 62 h 62"/>
                <a:gd name="T28" fmla="*/ 37 w 106"/>
                <a:gd name="T29" fmla="*/ 59 h 62"/>
                <a:gd name="T30" fmla="*/ 20 w 106"/>
                <a:gd name="T31" fmla="*/ 50 h 62"/>
                <a:gd name="T32" fmla="*/ 2 w 106"/>
                <a:gd name="T33" fmla="*/ 40 h 62"/>
                <a:gd name="T34" fmla="*/ 0 w 106"/>
                <a:gd name="T35" fmla="*/ 38 h 62"/>
                <a:gd name="T36" fmla="*/ 0 w 106"/>
                <a:gd name="T37" fmla="*/ 34 h 62"/>
                <a:gd name="T38" fmla="*/ 1 w 106"/>
                <a:gd name="T39" fmla="*/ 31 h 62"/>
                <a:gd name="T40" fmla="*/ 5 w 106"/>
                <a:gd name="T41" fmla="*/ 29 h 62"/>
                <a:gd name="T42" fmla="*/ 15 w 106"/>
                <a:gd name="T43" fmla="*/ 23 h 62"/>
                <a:gd name="T44" fmla="*/ 26 w 106"/>
                <a:gd name="T45" fmla="*/ 15 h 62"/>
                <a:gd name="T46" fmla="*/ 37 w 106"/>
                <a:gd name="T47" fmla="*/ 9 h 62"/>
                <a:gd name="T48" fmla="*/ 49 w 106"/>
                <a:gd name="T49" fmla="*/ 2 h 62"/>
                <a:gd name="T50" fmla="*/ 53 w 106"/>
                <a:gd name="T51" fmla="*/ 1 h 62"/>
                <a:gd name="T52" fmla="*/ 58 w 106"/>
                <a:gd name="T53" fmla="*/ 0 h 62"/>
                <a:gd name="T54" fmla="*/ 64 w 106"/>
                <a:gd name="T55" fmla="*/ 0 h 62"/>
                <a:gd name="T56" fmla="*/ 69 w 106"/>
                <a:gd name="T57" fmla="*/ 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6" h="62">
                  <a:moveTo>
                    <a:pt x="69" y="2"/>
                  </a:moveTo>
                  <a:lnTo>
                    <a:pt x="85" y="12"/>
                  </a:lnTo>
                  <a:lnTo>
                    <a:pt x="102" y="21"/>
                  </a:lnTo>
                  <a:lnTo>
                    <a:pt x="104" y="24"/>
                  </a:lnTo>
                  <a:lnTo>
                    <a:pt x="106" y="27"/>
                  </a:lnTo>
                  <a:lnTo>
                    <a:pt x="104" y="31"/>
                  </a:lnTo>
                  <a:lnTo>
                    <a:pt x="101" y="33"/>
                  </a:lnTo>
                  <a:lnTo>
                    <a:pt x="90" y="39"/>
                  </a:lnTo>
                  <a:lnTo>
                    <a:pt x="78" y="46"/>
                  </a:lnTo>
                  <a:lnTo>
                    <a:pt x="68" y="52"/>
                  </a:lnTo>
                  <a:lnTo>
                    <a:pt x="57" y="59"/>
                  </a:lnTo>
                  <a:lnTo>
                    <a:pt x="52" y="61"/>
                  </a:lnTo>
                  <a:lnTo>
                    <a:pt x="46" y="62"/>
                  </a:lnTo>
                  <a:lnTo>
                    <a:pt x="41" y="62"/>
                  </a:lnTo>
                  <a:lnTo>
                    <a:pt x="37" y="59"/>
                  </a:lnTo>
                  <a:lnTo>
                    <a:pt x="20" y="50"/>
                  </a:lnTo>
                  <a:lnTo>
                    <a:pt x="2" y="40"/>
                  </a:lnTo>
                  <a:lnTo>
                    <a:pt x="0" y="38"/>
                  </a:lnTo>
                  <a:lnTo>
                    <a:pt x="0" y="34"/>
                  </a:lnTo>
                  <a:lnTo>
                    <a:pt x="1" y="31"/>
                  </a:lnTo>
                  <a:lnTo>
                    <a:pt x="5" y="29"/>
                  </a:lnTo>
                  <a:lnTo>
                    <a:pt x="15" y="23"/>
                  </a:lnTo>
                  <a:lnTo>
                    <a:pt x="26" y="15"/>
                  </a:lnTo>
                  <a:lnTo>
                    <a:pt x="37" y="9"/>
                  </a:lnTo>
                  <a:lnTo>
                    <a:pt x="49" y="2"/>
                  </a:lnTo>
                  <a:lnTo>
                    <a:pt x="53" y="1"/>
                  </a:lnTo>
                  <a:lnTo>
                    <a:pt x="58" y="0"/>
                  </a:lnTo>
                  <a:lnTo>
                    <a:pt x="64" y="0"/>
                  </a:lnTo>
                  <a:lnTo>
                    <a:pt x="6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40" name="Freeform 397">
              <a:extLst>
                <a:ext uri="{FF2B5EF4-FFF2-40B4-BE49-F238E27FC236}">
                  <a16:creationId xmlns:a16="http://schemas.microsoft.com/office/drawing/2014/main" xmlns="" id="{2B26D107-B6A5-4798-A76B-66BD58854105}"/>
                </a:ext>
              </a:extLst>
            </p:cNvPr>
            <p:cNvSpPr>
              <a:spLocks/>
            </p:cNvSpPr>
            <p:nvPr/>
          </p:nvSpPr>
          <p:spPr bwMode="auto">
            <a:xfrm>
              <a:off x="9322696" y="3292596"/>
              <a:ext cx="25420" cy="14526"/>
            </a:xfrm>
            <a:custGeom>
              <a:avLst/>
              <a:gdLst>
                <a:gd name="T0" fmla="*/ 69 w 107"/>
                <a:gd name="T1" fmla="*/ 1 h 62"/>
                <a:gd name="T2" fmla="*/ 85 w 107"/>
                <a:gd name="T3" fmla="*/ 12 h 62"/>
                <a:gd name="T4" fmla="*/ 103 w 107"/>
                <a:gd name="T5" fmla="*/ 21 h 62"/>
                <a:gd name="T6" fmla="*/ 106 w 107"/>
                <a:gd name="T7" fmla="*/ 23 h 62"/>
                <a:gd name="T8" fmla="*/ 107 w 107"/>
                <a:gd name="T9" fmla="*/ 27 h 62"/>
                <a:gd name="T10" fmla="*/ 106 w 107"/>
                <a:gd name="T11" fmla="*/ 29 h 62"/>
                <a:gd name="T12" fmla="*/ 102 w 107"/>
                <a:gd name="T13" fmla="*/ 33 h 62"/>
                <a:gd name="T14" fmla="*/ 90 w 107"/>
                <a:gd name="T15" fmla="*/ 39 h 62"/>
                <a:gd name="T16" fmla="*/ 80 w 107"/>
                <a:gd name="T17" fmla="*/ 46 h 62"/>
                <a:gd name="T18" fmla="*/ 69 w 107"/>
                <a:gd name="T19" fmla="*/ 52 h 62"/>
                <a:gd name="T20" fmla="*/ 57 w 107"/>
                <a:gd name="T21" fmla="*/ 58 h 62"/>
                <a:gd name="T22" fmla="*/ 52 w 107"/>
                <a:gd name="T23" fmla="*/ 60 h 62"/>
                <a:gd name="T24" fmla="*/ 47 w 107"/>
                <a:gd name="T25" fmla="*/ 62 h 62"/>
                <a:gd name="T26" fmla="*/ 41 w 107"/>
                <a:gd name="T27" fmla="*/ 62 h 62"/>
                <a:gd name="T28" fmla="*/ 37 w 107"/>
                <a:gd name="T29" fmla="*/ 59 h 62"/>
                <a:gd name="T30" fmla="*/ 20 w 107"/>
                <a:gd name="T31" fmla="*/ 50 h 62"/>
                <a:gd name="T32" fmla="*/ 3 w 107"/>
                <a:gd name="T33" fmla="*/ 40 h 62"/>
                <a:gd name="T34" fmla="*/ 1 w 107"/>
                <a:gd name="T35" fmla="*/ 37 h 62"/>
                <a:gd name="T36" fmla="*/ 0 w 107"/>
                <a:gd name="T37" fmla="*/ 34 h 62"/>
                <a:gd name="T38" fmla="*/ 1 w 107"/>
                <a:gd name="T39" fmla="*/ 31 h 62"/>
                <a:gd name="T40" fmla="*/ 5 w 107"/>
                <a:gd name="T41" fmla="*/ 28 h 62"/>
                <a:gd name="T42" fmla="*/ 15 w 107"/>
                <a:gd name="T43" fmla="*/ 21 h 62"/>
                <a:gd name="T44" fmla="*/ 27 w 107"/>
                <a:gd name="T45" fmla="*/ 15 h 62"/>
                <a:gd name="T46" fmla="*/ 38 w 107"/>
                <a:gd name="T47" fmla="*/ 8 h 62"/>
                <a:gd name="T48" fmla="*/ 49 w 107"/>
                <a:gd name="T49" fmla="*/ 2 h 62"/>
                <a:gd name="T50" fmla="*/ 53 w 107"/>
                <a:gd name="T51" fmla="*/ 0 h 62"/>
                <a:gd name="T52" fmla="*/ 59 w 107"/>
                <a:gd name="T53" fmla="*/ 0 h 62"/>
                <a:gd name="T54" fmla="*/ 64 w 107"/>
                <a:gd name="T55" fmla="*/ 0 h 62"/>
                <a:gd name="T56" fmla="*/ 69 w 107"/>
                <a:gd name="T57"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62">
                  <a:moveTo>
                    <a:pt x="69" y="1"/>
                  </a:moveTo>
                  <a:lnTo>
                    <a:pt x="85" y="12"/>
                  </a:lnTo>
                  <a:lnTo>
                    <a:pt x="103" y="21"/>
                  </a:lnTo>
                  <a:lnTo>
                    <a:pt x="106" y="23"/>
                  </a:lnTo>
                  <a:lnTo>
                    <a:pt x="107" y="27"/>
                  </a:lnTo>
                  <a:lnTo>
                    <a:pt x="106" y="29"/>
                  </a:lnTo>
                  <a:lnTo>
                    <a:pt x="102" y="33"/>
                  </a:lnTo>
                  <a:lnTo>
                    <a:pt x="90" y="39"/>
                  </a:lnTo>
                  <a:lnTo>
                    <a:pt x="80" y="46"/>
                  </a:lnTo>
                  <a:lnTo>
                    <a:pt x="69" y="52"/>
                  </a:lnTo>
                  <a:lnTo>
                    <a:pt x="57" y="58"/>
                  </a:lnTo>
                  <a:lnTo>
                    <a:pt x="52" y="60"/>
                  </a:lnTo>
                  <a:lnTo>
                    <a:pt x="47" y="62"/>
                  </a:lnTo>
                  <a:lnTo>
                    <a:pt x="41" y="62"/>
                  </a:lnTo>
                  <a:lnTo>
                    <a:pt x="37" y="59"/>
                  </a:lnTo>
                  <a:lnTo>
                    <a:pt x="20" y="50"/>
                  </a:lnTo>
                  <a:lnTo>
                    <a:pt x="3" y="40"/>
                  </a:lnTo>
                  <a:lnTo>
                    <a:pt x="1" y="37"/>
                  </a:lnTo>
                  <a:lnTo>
                    <a:pt x="0" y="34"/>
                  </a:lnTo>
                  <a:lnTo>
                    <a:pt x="1" y="31"/>
                  </a:lnTo>
                  <a:lnTo>
                    <a:pt x="5" y="28"/>
                  </a:lnTo>
                  <a:lnTo>
                    <a:pt x="15" y="21"/>
                  </a:lnTo>
                  <a:lnTo>
                    <a:pt x="27" y="15"/>
                  </a:lnTo>
                  <a:lnTo>
                    <a:pt x="38" y="8"/>
                  </a:lnTo>
                  <a:lnTo>
                    <a:pt x="49" y="2"/>
                  </a:lnTo>
                  <a:lnTo>
                    <a:pt x="53" y="0"/>
                  </a:lnTo>
                  <a:lnTo>
                    <a:pt x="59" y="0"/>
                  </a:lnTo>
                  <a:lnTo>
                    <a:pt x="64" y="0"/>
                  </a:lnTo>
                  <a:lnTo>
                    <a:pt x="69"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41" name="Freeform 398">
              <a:extLst>
                <a:ext uri="{FF2B5EF4-FFF2-40B4-BE49-F238E27FC236}">
                  <a16:creationId xmlns:a16="http://schemas.microsoft.com/office/drawing/2014/main" xmlns="" id="{2E68F4EF-868A-4B60-8719-7552179685CA}"/>
                </a:ext>
              </a:extLst>
            </p:cNvPr>
            <p:cNvSpPr>
              <a:spLocks/>
            </p:cNvSpPr>
            <p:nvPr/>
          </p:nvSpPr>
          <p:spPr bwMode="auto">
            <a:xfrm>
              <a:off x="9305749" y="3282912"/>
              <a:ext cx="26630" cy="14526"/>
            </a:xfrm>
            <a:custGeom>
              <a:avLst/>
              <a:gdLst>
                <a:gd name="T0" fmla="*/ 69 w 106"/>
                <a:gd name="T1" fmla="*/ 3 h 63"/>
                <a:gd name="T2" fmla="*/ 86 w 106"/>
                <a:gd name="T3" fmla="*/ 12 h 63"/>
                <a:gd name="T4" fmla="*/ 102 w 106"/>
                <a:gd name="T5" fmla="*/ 23 h 63"/>
                <a:gd name="T6" fmla="*/ 106 w 106"/>
                <a:gd name="T7" fmla="*/ 25 h 63"/>
                <a:gd name="T8" fmla="*/ 106 w 106"/>
                <a:gd name="T9" fmla="*/ 28 h 63"/>
                <a:gd name="T10" fmla="*/ 105 w 106"/>
                <a:gd name="T11" fmla="*/ 31 h 63"/>
                <a:gd name="T12" fmla="*/ 101 w 106"/>
                <a:gd name="T13" fmla="*/ 34 h 63"/>
                <a:gd name="T14" fmla="*/ 90 w 106"/>
                <a:gd name="T15" fmla="*/ 41 h 63"/>
                <a:gd name="T16" fmla="*/ 79 w 106"/>
                <a:gd name="T17" fmla="*/ 47 h 63"/>
                <a:gd name="T18" fmla="*/ 68 w 106"/>
                <a:gd name="T19" fmla="*/ 54 h 63"/>
                <a:gd name="T20" fmla="*/ 57 w 106"/>
                <a:gd name="T21" fmla="*/ 60 h 63"/>
                <a:gd name="T22" fmla="*/ 52 w 106"/>
                <a:gd name="T23" fmla="*/ 62 h 63"/>
                <a:gd name="T24" fmla="*/ 46 w 106"/>
                <a:gd name="T25" fmla="*/ 63 h 63"/>
                <a:gd name="T26" fmla="*/ 42 w 106"/>
                <a:gd name="T27" fmla="*/ 62 h 63"/>
                <a:gd name="T28" fmla="*/ 37 w 106"/>
                <a:gd name="T29" fmla="*/ 61 h 63"/>
                <a:gd name="T30" fmla="*/ 20 w 106"/>
                <a:gd name="T31" fmla="*/ 51 h 63"/>
                <a:gd name="T32" fmla="*/ 4 w 106"/>
                <a:gd name="T33" fmla="*/ 41 h 63"/>
                <a:gd name="T34" fmla="*/ 0 w 106"/>
                <a:gd name="T35" fmla="*/ 38 h 63"/>
                <a:gd name="T36" fmla="*/ 0 w 106"/>
                <a:gd name="T37" fmla="*/ 36 h 63"/>
                <a:gd name="T38" fmla="*/ 1 w 106"/>
                <a:gd name="T39" fmla="*/ 32 h 63"/>
                <a:gd name="T40" fmla="*/ 5 w 106"/>
                <a:gd name="T41" fmla="*/ 29 h 63"/>
                <a:gd name="T42" fmla="*/ 16 w 106"/>
                <a:gd name="T43" fmla="*/ 23 h 63"/>
                <a:gd name="T44" fmla="*/ 26 w 106"/>
                <a:gd name="T45" fmla="*/ 17 h 63"/>
                <a:gd name="T46" fmla="*/ 37 w 106"/>
                <a:gd name="T47" fmla="*/ 10 h 63"/>
                <a:gd name="T48" fmla="*/ 49 w 106"/>
                <a:gd name="T49" fmla="*/ 4 h 63"/>
                <a:gd name="T50" fmla="*/ 54 w 106"/>
                <a:gd name="T51" fmla="*/ 1 h 63"/>
                <a:gd name="T52" fmla="*/ 58 w 106"/>
                <a:gd name="T53" fmla="*/ 0 h 63"/>
                <a:gd name="T54" fmla="*/ 64 w 106"/>
                <a:gd name="T55" fmla="*/ 1 h 63"/>
                <a:gd name="T56" fmla="*/ 69 w 106"/>
                <a:gd name="T57" fmla="*/ 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6" h="63">
                  <a:moveTo>
                    <a:pt x="69" y="3"/>
                  </a:moveTo>
                  <a:lnTo>
                    <a:pt x="86" y="12"/>
                  </a:lnTo>
                  <a:lnTo>
                    <a:pt x="102" y="23"/>
                  </a:lnTo>
                  <a:lnTo>
                    <a:pt x="106" y="25"/>
                  </a:lnTo>
                  <a:lnTo>
                    <a:pt x="106" y="28"/>
                  </a:lnTo>
                  <a:lnTo>
                    <a:pt x="105" y="31"/>
                  </a:lnTo>
                  <a:lnTo>
                    <a:pt x="101" y="34"/>
                  </a:lnTo>
                  <a:lnTo>
                    <a:pt x="90" y="41"/>
                  </a:lnTo>
                  <a:lnTo>
                    <a:pt x="79" y="47"/>
                  </a:lnTo>
                  <a:lnTo>
                    <a:pt x="68" y="54"/>
                  </a:lnTo>
                  <a:lnTo>
                    <a:pt x="57" y="60"/>
                  </a:lnTo>
                  <a:lnTo>
                    <a:pt x="52" y="62"/>
                  </a:lnTo>
                  <a:lnTo>
                    <a:pt x="46" y="63"/>
                  </a:lnTo>
                  <a:lnTo>
                    <a:pt x="42" y="62"/>
                  </a:lnTo>
                  <a:lnTo>
                    <a:pt x="37" y="61"/>
                  </a:lnTo>
                  <a:lnTo>
                    <a:pt x="20" y="51"/>
                  </a:lnTo>
                  <a:lnTo>
                    <a:pt x="4" y="41"/>
                  </a:lnTo>
                  <a:lnTo>
                    <a:pt x="0" y="38"/>
                  </a:lnTo>
                  <a:lnTo>
                    <a:pt x="0" y="36"/>
                  </a:lnTo>
                  <a:lnTo>
                    <a:pt x="1" y="32"/>
                  </a:lnTo>
                  <a:lnTo>
                    <a:pt x="5" y="29"/>
                  </a:lnTo>
                  <a:lnTo>
                    <a:pt x="16" y="23"/>
                  </a:lnTo>
                  <a:lnTo>
                    <a:pt x="26" y="17"/>
                  </a:lnTo>
                  <a:lnTo>
                    <a:pt x="37" y="10"/>
                  </a:lnTo>
                  <a:lnTo>
                    <a:pt x="49" y="4"/>
                  </a:lnTo>
                  <a:lnTo>
                    <a:pt x="54" y="1"/>
                  </a:lnTo>
                  <a:lnTo>
                    <a:pt x="58" y="0"/>
                  </a:lnTo>
                  <a:lnTo>
                    <a:pt x="64" y="1"/>
                  </a:lnTo>
                  <a:lnTo>
                    <a:pt x="69"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42" name="Freeform 399">
              <a:extLst>
                <a:ext uri="{FF2B5EF4-FFF2-40B4-BE49-F238E27FC236}">
                  <a16:creationId xmlns:a16="http://schemas.microsoft.com/office/drawing/2014/main" xmlns="" id="{7DB20179-9018-4F30-A108-CC63B74E3833}"/>
                </a:ext>
              </a:extLst>
            </p:cNvPr>
            <p:cNvSpPr>
              <a:spLocks/>
            </p:cNvSpPr>
            <p:nvPr/>
          </p:nvSpPr>
          <p:spPr bwMode="auto">
            <a:xfrm>
              <a:off x="9290013" y="3273228"/>
              <a:ext cx="25420" cy="14526"/>
            </a:xfrm>
            <a:custGeom>
              <a:avLst/>
              <a:gdLst>
                <a:gd name="T0" fmla="*/ 69 w 107"/>
                <a:gd name="T1" fmla="*/ 2 h 62"/>
                <a:gd name="T2" fmla="*/ 86 w 107"/>
                <a:gd name="T3" fmla="*/ 12 h 62"/>
                <a:gd name="T4" fmla="*/ 104 w 107"/>
                <a:gd name="T5" fmla="*/ 21 h 62"/>
                <a:gd name="T6" fmla="*/ 106 w 107"/>
                <a:gd name="T7" fmla="*/ 24 h 62"/>
                <a:gd name="T8" fmla="*/ 107 w 107"/>
                <a:gd name="T9" fmla="*/ 27 h 62"/>
                <a:gd name="T10" fmla="*/ 106 w 107"/>
                <a:gd name="T11" fmla="*/ 31 h 62"/>
                <a:gd name="T12" fmla="*/ 102 w 107"/>
                <a:gd name="T13" fmla="*/ 33 h 62"/>
                <a:gd name="T14" fmla="*/ 90 w 107"/>
                <a:gd name="T15" fmla="*/ 40 h 62"/>
                <a:gd name="T16" fmla="*/ 80 w 107"/>
                <a:gd name="T17" fmla="*/ 46 h 62"/>
                <a:gd name="T18" fmla="*/ 69 w 107"/>
                <a:gd name="T19" fmla="*/ 52 h 62"/>
                <a:gd name="T20" fmla="*/ 58 w 107"/>
                <a:gd name="T21" fmla="*/ 59 h 62"/>
                <a:gd name="T22" fmla="*/ 52 w 107"/>
                <a:gd name="T23" fmla="*/ 62 h 62"/>
                <a:gd name="T24" fmla="*/ 48 w 107"/>
                <a:gd name="T25" fmla="*/ 62 h 62"/>
                <a:gd name="T26" fmla="*/ 42 w 107"/>
                <a:gd name="T27" fmla="*/ 62 h 62"/>
                <a:gd name="T28" fmla="*/ 38 w 107"/>
                <a:gd name="T29" fmla="*/ 61 h 62"/>
                <a:gd name="T30" fmla="*/ 20 w 107"/>
                <a:gd name="T31" fmla="*/ 50 h 62"/>
                <a:gd name="T32" fmla="*/ 4 w 107"/>
                <a:gd name="T33" fmla="*/ 40 h 62"/>
                <a:gd name="T34" fmla="*/ 1 w 107"/>
                <a:gd name="T35" fmla="*/ 38 h 62"/>
                <a:gd name="T36" fmla="*/ 0 w 107"/>
                <a:gd name="T37" fmla="*/ 34 h 62"/>
                <a:gd name="T38" fmla="*/ 1 w 107"/>
                <a:gd name="T39" fmla="*/ 32 h 62"/>
                <a:gd name="T40" fmla="*/ 5 w 107"/>
                <a:gd name="T41" fmla="*/ 28 h 62"/>
                <a:gd name="T42" fmla="*/ 17 w 107"/>
                <a:gd name="T43" fmla="*/ 23 h 62"/>
                <a:gd name="T44" fmla="*/ 27 w 107"/>
                <a:gd name="T45" fmla="*/ 15 h 62"/>
                <a:gd name="T46" fmla="*/ 38 w 107"/>
                <a:gd name="T47" fmla="*/ 9 h 62"/>
                <a:gd name="T48" fmla="*/ 49 w 107"/>
                <a:gd name="T49" fmla="*/ 2 h 62"/>
                <a:gd name="T50" fmla="*/ 54 w 107"/>
                <a:gd name="T51" fmla="*/ 1 h 62"/>
                <a:gd name="T52" fmla="*/ 60 w 107"/>
                <a:gd name="T53" fmla="*/ 0 h 62"/>
                <a:gd name="T54" fmla="*/ 64 w 107"/>
                <a:gd name="T55" fmla="*/ 0 h 62"/>
                <a:gd name="T56" fmla="*/ 69 w 107"/>
                <a:gd name="T57" fmla="*/ 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62">
                  <a:moveTo>
                    <a:pt x="69" y="2"/>
                  </a:moveTo>
                  <a:lnTo>
                    <a:pt x="86" y="12"/>
                  </a:lnTo>
                  <a:lnTo>
                    <a:pt x="104" y="21"/>
                  </a:lnTo>
                  <a:lnTo>
                    <a:pt x="106" y="24"/>
                  </a:lnTo>
                  <a:lnTo>
                    <a:pt x="107" y="27"/>
                  </a:lnTo>
                  <a:lnTo>
                    <a:pt x="106" y="31"/>
                  </a:lnTo>
                  <a:lnTo>
                    <a:pt x="102" y="33"/>
                  </a:lnTo>
                  <a:lnTo>
                    <a:pt x="90" y="40"/>
                  </a:lnTo>
                  <a:lnTo>
                    <a:pt x="80" y="46"/>
                  </a:lnTo>
                  <a:lnTo>
                    <a:pt x="69" y="52"/>
                  </a:lnTo>
                  <a:lnTo>
                    <a:pt x="58" y="59"/>
                  </a:lnTo>
                  <a:lnTo>
                    <a:pt x="52" y="62"/>
                  </a:lnTo>
                  <a:lnTo>
                    <a:pt x="48" y="62"/>
                  </a:lnTo>
                  <a:lnTo>
                    <a:pt x="42" y="62"/>
                  </a:lnTo>
                  <a:lnTo>
                    <a:pt x="38" y="61"/>
                  </a:lnTo>
                  <a:lnTo>
                    <a:pt x="20" y="50"/>
                  </a:lnTo>
                  <a:lnTo>
                    <a:pt x="4" y="40"/>
                  </a:lnTo>
                  <a:lnTo>
                    <a:pt x="1" y="38"/>
                  </a:lnTo>
                  <a:lnTo>
                    <a:pt x="0" y="34"/>
                  </a:lnTo>
                  <a:lnTo>
                    <a:pt x="1" y="32"/>
                  </a:lnTo>
                  <a:lnTo>
                    <a:pt x="5" y="28"/>
                  </a:lnTo>
                  <a:lnTo>
                    <a:pt x="17" y="23"/>
                  </a:lnTo>
                  <a:lnTo>
                    <a:pt x="27" y="15"/>
                  </a:lnTo>
                  <a:lnTo>
                    <a:pt x="38" y="9"/>
                  </a:lnTo>
                  <a:lnTo>
                    <a:pt x="49" y="2"/>
                  </a:lnTo>
                  <a:lnTo>
                    <a:pt x="54" y="1"/>
                  </a:lnTo>
                  <a:lnTo>
                    <a:pt x="60" y="0"/>
                  </a:lnTo>
                  <a:lnTo>
                    <a:pt x="64" y="0"/>
                  </a:lnTo>
                  <a:lnTo>
                    <a:pt x="6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43" name="Freeform 400">
              <a:extLst>
                <a:ext uri="{FF2B5EF4-FFF2-40B4-BE49-F238E27FC236}">
                  <a16:creationId xmlns:a16="http://schemas.microsoft.com/office/drawing/2014/main" xmlns="" id="{E4C270C3-E5AC-4F88-9AA0-3C4D345BBAE3}"/>
                </a:ext>
              </a:extLst>
            </p:cNvPr>
            <p:cNvSpPr>
              <a:spLocks/>
            </p:cNvSpPr>
            <p:nvPr/>
          </p:nvSpPr>
          <p:spPr bwMode="auto">
            <a:xfrm>
              <a:off x="9273067" y="3263545"/>
              <a:ext cx="25420" cy="14526"/>
            </a:xfrm>
            <a:custGeom>
              <a:avLst/>
              <a:gdLst>
                <a:gd name="T0" fmla="*/ 69 w 106"/>
                <a:gd name="T1" fmla="*/ 1 h 62"/>
                <a:gd name="T2" fmla="*/ 86 w 106"/>
                <a:gd name="T3" fmla="*/ 12 h 62"/>
                <a:gd name="T4" fmla="*/ 103 w 106"/>
                <a:gd name="T5" fmla="*/ 21 h 62"/>
                <a:gd name="T6" fmla="*/ 106 w 106"/>
                <a:gd name="T7" fmla="*/ 23 h 62"/>
                <a:gd name="T8" fmla="*/ 106 w 106"/>
                <a:gd name="T9" fmla="*/ 27 h 62"/>
                <a:gd name="T10" fmla="*/ 105 w 106"/>
                <a:gd name="T11" fmla="*/ 29 h 62"/>
                <a:gd name="T12" fmla="*/ 101 w 106"/>
                <a:gd name="T13" fmla="*/ 33 h 62"/>
                <a:gd name="T14" fmla="*/ 91 w 106"/>
                <a:gd name="T15" fmla="*/ 39 h 62"/>
                <a:gd name="T16" fmla="*/ 80 w 106"/>
                <a:gd name="T17" fmla="*/ 46 h 62"/>
                <a:gd name="T18" fmla="*/ 68 w 106"/>
                <a:gd name="T19" fmla="*/ 52 h 62"/>
                <a:gd name="T20" fmla="*/ 57 w 106"/>
                <a:gd name="T21" fmla="*/ 59 h 62"/>
                <a:gd name="T22" fmla="*/ 53 w 106"/>
                <a:gd name="T23" fmla="*/ 60 h 62"/>
                <a:gd name="T24" fmla="*/ 47 w 106"/>
                <a:gd name="T25" fmla="*/ 62 h 62"/>
                <a:gd name="T26" fmla="*/ 42 w 106"/>
                <a:gd name="T27" fmla="*/ 62 h 62"/>
                <a:gd name="T28" fmla="*/ 37 w 106"/>
                <a:gd name="T29" fmla="*/ 59 h 62"/>
                <a:gd name="T30" fmla="*/ 20 w 106"/>
                <a:gd name="T31" fmla="*/ 50 h 62"/>
                <a:gd name="T32" fmla="*/ 4 w 106"/>
                <a:gd name="T33" fmla="*/ 40 h 62"/>
                <a:gd name="T34" fmla="*/ 0 w 106"/>
                <a:gd name="T35" fmla="*/ 38 h 62"/>
                <a:gd name="T36" fmla="*/ 0 w 106"/>
                <a:gd name="T37" fmla="*/ 34 h 62"/>
                <a:gd name="T38" fmla="*/ 1 w 106"/>
                <a:gd name="T39" fmla="*/ 31 h 62"/>
                <a:gd name="T40" fmla="*/ 5 w 106"/>
                <a:gd name="T41" fmla="*/ 28 h 62"/>
                <a:gd name="T42" fmla="*/ 16 w 106"/>
                <a:gd name="T43" fmla="*/ 21 h 62"/>
                <a:gd name="T44" fmla="*/ 26 w 106"/>
                <a:gd name="T45" fmla="*/ 15 h 62"/>
                <a:gd name="T46" fmla="*/ 37 w 106"/>
                <a:gd name="T47" fmla="*/ 9 h 62"/>
                <a:gd name="T48" fmla="*/ 49 w 106"/>
                <a:gd name="T49" fmla="*/ 2 h 62"/>
                <a:gd name="T50" fmla="*/ 54 w 106"/>
                <a:gd name="T51" fmla="*/ 0 h 62"/>
                <a:gd name="T52" fmla="*/ 59 w 106"/>
                <a:gd name="T53" fmla="*/ 0 h 62"/>
                <a:gd name="T54" fmla="*/ 64 w 106"/>
                <a:gd name="T55" fmla="*/ 0 h 62"/>
                <a:gd name="T56" fmla="*/ 69 w 106"/>
                <a:gd name="T57"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6" h="62">
                  <a:moveTo>
                    <a:pt x="69" y="1"/>
                  </a:moveTo>
                  <a:lnTo>
                    <a:pt x="86" y="12"/>
                  </a:lnTo>
                  <a:lnTo>
                    <a:pt x="103" y="21"/>
                  </a:lnTo>
                  <a:lnTo>
                    <a:pt x="106" y="23"/>
                  </a:lnTo>
                  <a:lnTo>
                    <a:pt x="106" y="27"/>
                  </a:lnTo>
                  <a:lnTo>
                    <a:pt x="105" y="29"/>
                  </a:lnTo>
                  <a:lnTo>
                    <a:pt x="101" y="33"/>
                  </a:lnTo>
                  <a:lnTo>
                    <a:pt x="91" y="39"/>
                  </a:lnTo>
                  <a:lnTo>
                    <a:pt x="80" y="46"/>
                  </a:lnTo>
                  <a:lnTo>
                    <a:pt x="68" y="52"/>
                  </a:lnTo>
                  <a:lnTo>
                    <a:pt x="57" y="59"/>
                  </a:lnTo>
                  <a:lnTo>
                    <a:pt x="53" y="60"/>
                  </a:lnTo>
                  <a:lnTo>
                    <a:pt x="47" y="62"/>
                  </a:lnTo>
                  <a:lnTo>
                    <a:pt x="42" y="62"/>
                  </a:lnTo>
                  <a:lnTo>
                    <a:pt x="37" y="59"/>
                  </a:lnTo>
                  <a:lnTo>
                    <a:pt x="20" y="50"/>
                  </a:lnTo>
                  <a:lnTo>
                    <a:pt x="4" y="40"/>
                  </a:lnTo>
                  <a:lnTo>
                    <a:pt x="0" y="38"/>
                  </a:lnTo>
                  <a:lnTo>
                    <a:pt x="0" y="34"/>
                  </a:lnTo>
                  <a:lnTo>
                    <a:pt x="1" y="31"/>
                  </a:lnTo>
                  <a:lnTo>
                    <a:pt x="5" y="28"/>
                  </a:lnTo>
                  <a:lnTo>
                    <a:pt x="16" y="21"/>
                  </a:lnTo>
                  <a:lnTo>
                    <a:pt x="26" y="15"/>
                  </a:lnTo>
                  <a:lnTo>
                    <a:pt x="37" y="9"/>
                  </a:lnTo>
                  <a:lnTo>
                    <a:pt x="49" y="2"/>
                  </a:lnTo>
                  <a:lnTo>
                    <a:pt x="54" y="0"/>
                  </a:lnTo>
                  <a:lnTo>
                    <a:pt x="59" y="0"/>
                  </a:lnTo>
                  <a:lnTo>
                    <a:pt x="64" y="0"/>
                  </a:lnTo>
                  <a:lnTo>
                    <a:pt x="69"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44" name="Freeform 401">
              <a:extLst>
                <a:ext uri="{FF2B5EF4-FFF2-40B4-BE49-F238E27FC236}">
                  <a16:creationId xmlns:a16="http://schemas.microsoft.com/office/drawing/2014/main" xmlns="" id="{3C3EAB35-707A-46D0-8236-CF415771145D}"/>
                </a:ext>
              </a:extLst>
            </p:cNvPr>
            <p:cNvSpPr>
              <a:spLocks/>
            </p:cNvSpPr>
            <p:nvPr/>
          </p:nvSpPr>
          <p:spPr bwMode="auto">
            <a:xfrm>
              <a:off x="9256120" y="3253861"/>
              <a:ext cx="26630" cy="14526"/>
            </a:xfrm>
            <a:custGeom>
              <a:avLst/>
              <a:gdLst>
                <a:gd name="T0" fmla="*/ 69 w 107"/>
                <a:gd name="T1" fmla="*/ 2 h 62"/>
                <a:gd name="T2" fmla="*/ 86 w 107"/>
                <a:gd name="T3" fmla="*/ 11 h 62"/>
                <a:gd name="T4" fmla="*/ 104 w 107"/>
                <a:gd name="T5" fmla="*/ 22 h 62"/>
                <a:gd name="T6" fmla="*/ 106 w 107"/>
                <a:gd name="T7" fmla="*/ 24 h 62"/>
                <a:gd name="T8" fmla="*/ 107 w 107"/>
                <a:gd name="T9" fmla="*/ 27 h 62"/>
                <a:gd name="T10" fmla="*/ 106 w 107"/>
                <a:gd name="T11" fmla="*/ 30 h 62"/>
                <a:gd name="T12" fmla="*/ 103 w 107"/>
                <a:gd name="T13" fmla="*/ 34 h 62"/>
                <a:gd name="T14" fmla="*/ 91 w 107"/>
                <a:gd name="T15" fmla="*/ 40 h 62"/>
                <a:gd name="T16" fmla="*/ 80 w 107"/>
                <a:gd name="T17" fmla="*/ 46 h 62"/>
                <a:gd name="T18" fmla="*/ 69 w 107"/>
                <a:gd name="T19" fmla="*/ 53 h 62"/>
                <a:gd name="T20" fmla="*/ 57 w 107"/>
                <a:gd name="T21" fmla="*/ 59 h 62"/>
                <a:gd name="T22" fmla="*/ 53 w 107"/>
                <a:gd name="T23" fmla="*/ 61 h 62"/>
                <a:gd name="T24" fmla="*/ 48 w 107"/>
                <a:gd name="T25" fmla="*/ 62 h 62"/>
                <a:gd name="T26" fmla="*/ 42 w 107"/>
                <a:gd name="T27" fmla="*/ 61 h 62"/>
                <a:gd name="T28" fmla="*/ 37 w 107"/>
                <a:gd name="T29" fmla="*/ 60 h 62"/>
                <a:gd name="T30" fmla="*/ 20 w 107"/>
                <a:gd name="T31" fmla="*/ 50 h 62"/>
                <a:gd name="T32" fmla="*/ 4 w 107"/>
                <a:gd name="T33" fmla="*/ 41 h 62"/>
                <a:gd name="T34" fmla="*/ 1 w 107"/>
                <a:gd name="T35" fmla="*/ 37 h 62"/>
                <a:gd name="T36" fmla="*/ 0 w 107"/>
                <a:gd name="T37" fmla="*/ 35 h 62"/>
                <a:gd name="T38" fmla="*/ 1 w 107"/>
                <a:gd name="T39" fmla="*/ 31 h 62"/>
                <a:gd name="T40" fmla="*/ 5 w 107"/>
                <a:gd name="T41" fmla="*/ 29 h 62"/>
                <a:gd name="T42" fmla="*/ 16 w 107"/>
                <a:gd name="T43" fmla="*/ 22 h 62"/>
                <a:gd name="T44" fmla="*/ 28 w 107"/>
                <a:gd name="T45" fmla="*/ 16 h 62"/>
                <a:gd name="T46" fmla="*/ 38 w 107"/>
                <a:gd name="T47" fmla="*/ 9 h 62"/>
                <a:gd name="T48" fmla="*/ 49 w 107"/>
                <a:gd name="T49" fmla="*/ 3 h 62"/>
                <a:gd name="T50" fmla="*/ 55 w 107"/>
                <a:gd name="T51" fmla="*/ 0 h 62"/>
                <a:gd name="T52" fmla="*/ 60 w 107"/>
                <a:gd name="T53" fmla="*/ 0 h 62"/>
                <a:gd name="T54" fmla="*/ 65 w 107"/>
                <a:gd name="T55" fmla="*/ 0 h 62"/>
                <a:gd name="T56" fmla="*/ 69 w 107"/>
                <a:gd name="T57" fmla="*/ 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62">
                  <a:moveTo>
                    <a:pt x="69" y="2"/>
                  </a:moveTo>
                  <a:lnTo>
                    <a:pt x="86" y="11"/>
                  </a:lnTo>
                  <a:lnTo>
                    <a:pt x="104" y="22"/>
                  </a:lnTo>
                  <a:lnTo>
                    <a:pt x="106" y="24"/>
                  </a:lnTo>
                  <a:lnTo>
                    <a:pt x="107" y="27"/>
                  </a:lnTo>
                  <a:lnTo>
                    <a:pt x="106" y="30"/>
                  </a:lnTo>
                  <a:lnTo>
                    <a:pt x="103" y="34"/>
                  </a:lnTo>
                  <a:lnTo>
                    <a:pt x="91" y="40"/>
                  </a:lnTo>
                  <a:lnTo>
                    <a:pt x="80" y="46"/>
                  </a:lnTo>
                  <a:lnTo>
                    <a:pt x="69" y="53"/>
                  </a:lnTo>
                  <a:lnTo>
                    <a:pt x="57" y="59"/>
                  </a:lnTo>
                  <a:lnTo>
                    <a:pt x="53" y="61"/>
                  </a:lnTo>
                  <a:lnTo>
                    <a:pt x="48" y="62"/>
                  </a:lnTo>
                  <a:lnTo>
                    <a:pt x="42" y="61"/>
                  </a:lnTo>
                  <a:lnTo>
                    <a:pt x="37" y="60"/>
                  </a:lnTo>
                  <a:lnTo>
                    <a:pt x="20" y="50"/>
                  </a:lnTo>
                  <a:lnTo>
                    <a:pt x="4" y="41"/>
                  </a:lnTo>
                  <a:lnTo>
                    <a:pt x="1" y="37"/>
                  </a:lnTo>
                  <a:lnTo>
                    <a:pt x="0" y="35"/>
                  </a:lnTo>
                  <a:lnTo>
                    <a:pt x="1" y="31"/>
                  </a:lnTo>
                  <a:lnTo>
                    <a:pt x="5" y="29"/>
                  </a:lnTo>
                  <a:lnTo>
                    <a:pt x="16" y="22"/>
                  </a:lnTo>
                  <a:lnTo>
                    <a:pt x="28" y="16"/>
                  </a:lnTo>
                  <a:lnTo>
                    <a:pt x="38" y="9"/>
                  </a:lnTo>
                  <a:lnTo>
                    <a:pt x="49" y="3"/>
                  </a:lnTo>
                  <a:lnTo>
                    <a:pt x="55" y="0"/>
                  </a:lnTo>
                  <a:lnTo>
                    <a:pt x="60" y="0"/>
                  </a:lnTo>
                  <a:lnTo>
                    <a:pt x="65" y="0"/>
                  </a:lnTo>
                  <a:lnTo>
                    <a:pt x="6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45" name="Freeform 402">
              <a:extLst>
                <a:ext uri="{FF2B5EF4-FFF2-40B4-BE49-F238E27FC236}">
                  <a16:creationId xmlns:a16="http://schemas.microsoft.com/office/drawing/2014/main" xmlns="" id="{D57F044A-7BFC-4324-8EE9-04214B9D600B}"/>
                </a:ext>
              </a:extLst>
            </p:cNvPr>
            <p:cNvSpPr>
              <a:spLocks/>
            </p:cNvSpPr>
            <p:nvPr/>
          </p:nvSpPr>
          <p:spPr bwMode="auto">
            <a:xfrm>
              <a:off x="9240384" y="3244177"/>
              <a:ext cx="25420" cy="14526"/>
            </a:xfrm>
            <a:custGeom>
              <a:avLst/>
              <a:gdLst>
                <a:gd name="T0" fmla="*/ 69 w 106"/>
                <a:gd name="T1" fmla="*/ 2 h 62"/>
                <a:gd name="T2" fmla="*/ 86 w 106"/>
                <a:gd name="T3" fmla="*/ 12 h 62"/>
                <a:gd name="T4" fmla="*/ 103 w 106"/>
                <a:gd name="T5" fmla="*/ 21 h 62"/>
                <a:gd name="T6" fmla="*/ 106 w 106"/>
                <a:gd name="T7" fmla="*/ 25 h 62"/>
                <a:gd name="T8" fmla="*/ 106 w 106"/>
                <a:gd name="T9" fmla="*/ 27 h 62"/>
                <a:gd name="T10" fmla="*/ 105 w 106"/>
                <a:gd name="T11" fmla="*/ 31 h 62"/>
                <a:gd name="T12" fmla="*/ 102 w 106"/>
                <a:gd name="T13" fmla="*/ 33 h 62"/>
                <a:gd name="T14" fmla="*/ 91 w 106"/>
                <a:gd name="T15" fmla="*/ 40 h 62"/>
                <a:gd name="T16" fmla="*/ 80 w 106"/>
                <a:gd name="T17" fmla="*/ 46 h 62"/>
                <a:gd name="T18" fmla="*/ 68 w 106"/>
                <a:gd name="T19" fmla="*/ 53 h 62"/>
                <a:gd name="T20" fmla="*/ 58 w 106"/>
                <a:gd name="T21" fmla="*/ 59 h 62"/>
                <a:gd name="T22" fmla="*/ 53 w 106"/>
                <a:gd name="T23" fmla="*/ 62 h 62"/>
                <a:gd name="T24" fmla="*/ 47 w 106"/>
                <a:gd name="T25" fmla="*/ 62 h 62"/>
                <a:gd name="T26" fmla="*/ 42 w 106"/>
                <a:gd name="T27" fmla="*/ 62 h 62"/>
                <a:gd name="T28" fmla="*/ 37 w 106"/>
                <a:gd name="T29" fmla="*/ 61 h 62"/>
                <a:gd name="T30" fmla="*/ 21 w 106"/>
                <a:gd name="T31" fmla="*/ 51 h 62"/>
                <a:gd name="T32" fmla="*/ 4 w 106"/>
                <a:gd name="T33" fmla="*/ 40 h 62"/>
                <a:gd name="T34" fmla="*/ 0 w 106"/>
                <a:gd name="T35" fmla="*/ 38 h 62"/>
                <a:gd name="T36" fmla="*/ 0 w 106"/>
                <a:gd name="T37" fmla="*/ 34 h 62"/>
                <a:gd name="T38" fmla="*/ 2 w 106"/>
                <a:gd name="T39" fmla="*/ 32 h 62"/>
                <a:gd name="T40" fmla="*/ 5 w 106"/>
                <a:gd name="T41" fmla="*/ 28 h 62"/>
                <a:gd name="T42" fmla="*/ 16 w 106"/>
                <a:gd name="T43" fmla="*/ 22 h 62"/>
                <a:gd name="T44" fmla="*/ 27 w 106"/>
                <a:gd name="T45" fmla="*/ 17 h 62"/>
                <a:gd name="T46" fmla="*/ 39 w 106"/>
                <a:gd name="T47" fmla="*/ 9 h 62"/>
                <a:gd name="T48" fmla="*/ 49 w 106"/>
                <a:gd name="T49" fmla="*/ 3 h 62"/>
                <a:gd name="T50" fmla="*/ 54 w 106"/>
                <a:gd name="T51" fmla="*/ 1 h 62"/>
                <a:gd name="T52" fmla="*/ 60 w 106"/>
                <a:gd name="T53" fmla="*/ 0 h 62"/>
                <a:gd name="T54" fmla="*/ 65 w 106"/>
                <a:gd name="T55" fmla="*/ 1 h 62"/>
                <a:gd name="T56" fmla="*/ 69 w 106"/>
                <a:gd name="T57" fmla="*/ 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6" h="62">
                  <a:moveTo>
                    <a:pt x="69" y="2"/>
                  </a:moveTo>
                  <a:lnTo>
                    <a:pt x="86" y="12"/>
                  </a:lnTo>
                  <a:lnTo>
                    <a:pt x="103" y="21"/>
                  </a:lnTo>
                  <a:lnTo>
                    <a:pt x="106" y="25"/>
                  </a:lnTo>
                  <a:lnTo>
                    <a:pt x="106" y="27"/>
                  </a:lnTo>
                  <a:lnTo>
                    <a:pt x="105" y="31"/>
                  </a:lnTo>
                  <a:lnTo>
                    <a:pt x="102" y="33"/>
                  </a:lnTo>
                  <a:lnTo>
                    <a:pt x="91" y="40"/>
                  </a:lnTo>
                  <a:lnTo>
                    <a:pt x="80" y="46"/>
                  </a:lnTo>
                  <a:lnTo>
                    <a:pt x="68" y="53"/>
                  </a:lnTo>
                  <a:lnTo>
                    <a:pt x="58" y="59"/>
                  </a:lnTo>
                  <a:lnTo>
                    <a:pt x="53" y="62"/>
                  </a:lnTo>
                  <a:lnTo>
                    <a:pt x="47" y="62"/>
                  </a:lnTo>
                  <a:lnTo>
                    <a:pt x="42" y="62"/>
                  </a:lnTo>
                  <a:lnTo>
                    <a:pt x="37" y="61"/>
                  </a:lnTo>
                  <a:lnTo>
                    <a:pt x="21" y="51"/>
                  </a:lnTo>
                  <a:lnTo>
                    <a:pt x="4" y="40"/>
                  </a:lnTo>
                  <a:lnTo>
                    <a:pt x="0" y="38"/>
                  </a:lnTo>
                  <a:lnTo>
                    <a:pt x="0" y="34"/>
                  </a:lnTo>
                  <a:lnTo>
                    <a:pt x="2" y="32"/>
                  </a:lnTo>
                  <a:lnTo>
                    <a:pt x="5" y="28"/>
                  </a:lnTo>
                  <a:lnTo>
                    <a:pt x="16" y="22"/>
                  </a:lnTo>
                  <a:lnTo>
                    <a:pt x="27" y="17"/>
                  </a:lnTo>
                  <a:lnTo>
                    <a:pt x="39" y="9"/>
                  </a:lnTo>
                  <a:lnTo>
                    <a:pt x="49" y="3"/>
                  </a:lnTo>
                  <a:lnTo>
                    <a:pt x="54" y="1"/>
                  </a:lnTo>
                  <a:lnTo>
                    <a:pt x="60" y="0"/>
                  </a:lnTo>
                  <a:lnTo>
                    <a:pt x="65" y="1"/>
                  </a:lnTo>
                  <a:lnTo>
                    <a:pt x="6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46" name="Freeform 403">
              <a:extLst>
                <a:ext uri="{FF2B5EF4-FFF2-40B4-BE49-F238E27FC236}">
                  <a16:creationId xmlns:a16="http://schemas.microsoft.com/office/drawing/2014/main" xmlns="" id="{D8869C62-5DA4-47F1-88FE-46CA6ACB0BAF}"/>
                </a:ext>
              </a:extLst>
            </p:cNvPr>
            <p:cNvSpPr>
              <a:spLocks/>
            </p:cNvSpPr>
            <p:nvPr/>
          </p:nvSpPr>
          <p:spPr bwMode="auto">
            <a:xfrm>
              <a:off x="9223438" y="3234493"/>
              <a:ext cx="25420" cy="14526"/>
            </a:xfrm>
            <a:custGeom>
              <a:avLst/>
              <a:gdLst>
                <a:gd name="T0" fmla="*/ 68 w 107"/>
                <a:gd name="T1" fmla="*/ 2 h 61"/>
                <a:gd name="T2" fmla="*/ 85 w 107"/>
                <a:gd name="T3" fmla="*/ 11 h 61"/>
                <a:gd name="T4" fmla="*/ 103 w 107"/>
                <a:gd name="T5" fmla="*/ 21 h 61"/>
                <a:gd name="T6" fmla="*/ 105 w 107"/>
                <a:gd name="T7" fmla="*/ 23 h 61"/>
                <a:gd name="T8" fmla="*/ 107 w 107"/>
                <a:gd name="T9" fmla="*/ 27 h 61"/>
                <a:gd name="T10" fmla="*/ 105 w 107"/>
                <a:gd name="T11" fmla="*/ 30 h 61"/>
                <a:gd name="T12" fmla="*/ 102 w 107"/>
                <a:gd name="T13" fmla="*/ 33 h 61"/>
                <a:gd name="T14" fmla="*/ 90 w 107"/>
                <a:gd name="T15" fmla="*/ 39 h 61"/>
                <a:gd name="T16" fmla="*/ 79 w 107"/>
                <a:gd name="T17" fmla="*/ 46 h 61"/>
                <a:gd name="T18" fmla="*/ 68 w 107"/>
                <a:gd name="T19" fmla="*/ 52 h 61"/>
                <a:gd name="T20" fmla="*/ 57 w 107"/>
                <a:gd name="T21" fmla="*/ 59 h 61"/>
                <a:gd name="T22" fmla="*/ 52 w 107"/>
                <a:gd name="T23" fmla="*/ 60 h 61"/>
                <a:gd name="T24" fmla="*/ 47 w 107"/>
                <a:gd name="T25" fmla="*/ 61 h 61"/>
                <a:gd name="T26" fmla="*/ 41 w 107"/>
                <a:gd name="T27" fmla="*/ 61 h 61"/>
                <a:gd name="T28" fmla="*/ 38 w 107"/>
                <a:gd name="T29" fmla="*/ 59 h 61"/>
                <a:gd name="T30" fmla="*/ 20 w 107"/>
                <a:gd name="T31" fmla="*/ 50 h 61"/>
                <a:gd name="T32" fmla="*/ 3 w 107"/>
                <a:gd name="T33" fmla="*/ 40 h 61"/>
                <a:gd name="T34" fmla="*/ 1 w 107"/>
                <a:gd name="T35" fmla="*/ 38 h 61"/>
                <a:gd name="T36" fmla="*/ 0 w 107"/>
                <a:gd name="T37" fmla="*/ 34 h 61"/>
                <a:gd name="T38" fmla="*/ 1 w 107"/>
                <a:gd name="T39" fmla="*/ 30 h 61"/>
                <a:gd name="T40" fmla="*/ 4 w 107"/>
                <a:gd name="T41" fmla="*/ 28 h 61"/>
                <a:gd name="T42" fmla="*/ 16 w 107"/>
                <a:gd name="T43" fmla="*/ 22 h 61"/>
                <a:gd name="T44" fmla="*/ 27 w 107"/>
                <a:gd name="T45" fmla="*/ 15 h 61"/>
                <a:gd name="T46" fmla="*/ 38 w 107"/>
                <a:gd name="T47" fmla="*/ 9 h 61"/>
                <a:gd name="T48" fmla="*/ 48 w 107"/>
                <a:gd name="T49" fmla="*/ 2 h 61"/>
                <a:gd name="T50" fmla="*/ 53 w 107"/>
                <a:gd name="T51" fmla="*/ 1 h 61"/>
                <a:gd name="T52" fmla="*/ 59 w 107"/>
                <a:gd name="T53" fmla="*/ 0 h 61"/>
                <a:gd name="T54" fmla="*/ 64 w 107"/>
                <a:gd name="T55" fmla="*/ 0 h 61"/>
                <a:gd name="T56" fmla="*/ 68 w 107"/>
                <a:gd name="T57" fmla="*/ 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61">
                  <a:moveTo>
                    <a:pt x="68" y="2"/>
                  </a:moveTo>
                  <a:lnTo>
                    <a:pt x="85" y="11"/>
                  </a:lnTo>
                  <a:lnTo>
                    <a:pt x="103" y="21"/>
                  </a:lnTo>
                  <a:lnTo>
                    <a:pt x="105" y="23"/>
                  </a:lnTo>
                  <a:lnTo>
                    <a:pt x="107" y="27"/>
                  </a:lnTo>
                  <a:lnTo>
                    <a:pt x="105" y="30"/>
                  </a:lnTo>
                  <a:lnTo>
                    <a:pt x="102" y="33"/>
                  </a:lnTo>
                  <a:lnTo>
                    <a:pt x="90" y="39"/>
                  </a:lnTo>
                  <a:lnTo>
                    <a:pt x="79" y="46"/>
                  </a:lnTo>
                  <a:lnTo>
                    <a:pt x="68" y="52"/>
                  </a:lnTo>
                  <a:lnTo>
                    <a:pt x="57" y="59"/>
                  </a:lnTo>
                  <a:lnTo>
                    <a:pt x="52" y="60"/>
                  </a:lnTo>
                  <a:lnTo>
                    <a:pt x="47" y="61"/>
                  </a:lnTo>
                  <a:lnTo>
                    <a:pt x="41" y="61"/>
                  </a:lnTo>
                  <a:lnTo>
                    <a:pt x="38" y="59"/>
                  </a:lnTo>
                  <a:lnTo>
                    <a:pt x="20" y="50"/>
                  </a:lnTo>
                  <a:lnTo>
                    <a:pt x="3" y="40"/>
                  </a:lnTo>
                  <a:lnTo>
                    <a:pt x="1" y="38"/>
                  </a:lnTo>
                  <a:lnTo>
                    <a:pt x="0" y="34"/>
                  </a:lnTo>
                  <a:lnTo>
                    <a:pt x="1" y="30"/>
                  </a:lnTo>
                  <a:lnTo>
                    <a:pt x="4" y="28"/>
                  </a:lnTo>
                  <a:lnTo>
                    <a:pt x="16" y="22"/>
                  </a:lnTo>
                  <a:lnTo>
                    <a:pt x="27" y="15"/>
                  </a:lnTo>
                  <a:lnTo>
                    <a:pt x="38" y="9"/>
                  </a:lnTo>
                  <a:lnTo>
                    <a:pt x="48" y="2"/>
                  </a:lnTo>
                  <a:lnTo>
                    <a:pt x="53" y="1"/>
                  </a:lnTo>
                  <a:lnTo>
                    <a:pt x="59" y="0"/>
                  </a:lnTo>
                  <a:lnTo>
                    <a:pt x="64" y="0"/>
                  </a:lnTo>
                  <a:lnTo>
                    <a:pt x="68"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47" name="Freeform 404">
              <a:extLst>
                <a:ext uri="{FF2B5EF4-FFF2-40B4-BE49-F238E27FC236}">
                  <a16:creationId xmlns:a16="http://schemas.microsoft.com/office/drawing/2014/main" xmlns="" id="{DAEF047E-E464-49FD-AAF1-AEBDBCD17FEB}"/>
                </a:ext>
              </a:extLst>
            </p:cNvPr>
            <p:cNvSpPr>
              <a:spLocks/>
            </p:cNvSpPr>
            <p:nvPr/>
          </p:nvSpPr>
          <p:spPr bwMode="auto">
            <a:xfrm>
              <a:off x="9206491" y="3224810"/>
              <a:ext cx="26630" cy="15736"/>
            </a:xfrm>
            <a:custGeom>
              <a:avLst/>
              <a:gdLst>
                <a:gd name="T0" fmla="*/ 69 w 106"/>
                <a:gd name="T1" fmla="*/ 1 h 62"/>
                <a:gd name="T2" fmla="*/ 85 w 106"/>
                <a:gd name="T3" fmla="*/ 12 h 62"/>
                <a:gd name="T4" fmla="*/ 102 w 106"/>
                <a:gd name="T5" fmla="*/ 22 h 62"/>
                <a:gd name="T6" fmla="*/ 106 w 106"/>
                <a:gd name="T7" fmla="*/ 24 h 62"/>
                <a:gd name="T8" fmla="*/ 106 w 106"/>
                <a:gd name="T9" fmla="*/ 28 h 62"/>
                <a:gd name="T10" fmla="*/ 104 w 106"/>
                <a:gd name="T11" fmla="*/ 30 h 62"/>
                <a:gd name="T12" fmla="*/ 101 w 106"/>
                <a:gd name="T13" fmla="*/ 34 h 62"/>
                <a:gd name="T14" fmla="*/ 90 w 106"/>
                <a:gd name="T15" fmla="*/ 40 h 62"/>
                <a:gd name="T16" fmla="*/ 79 w 106"/>
                <a:gd name="T17" fmla="*/ 47 h 62"/>
                <a:gd name="T18" fmla="*/ 68 w 106"/>
                <a:gd name="T19" fmla="*/ 53 h 62"/>
                <a:gd name="T20" fmla="*/ 57 w 106"/>
                <a:gd name="T21" fmla="*/ 59 h 62"/>
                <a:gd name="T22" fmla="*/ 52 w 106"/>
                <a:gd name="T23" fmla="*/ 61 h 62"/>
                <a:gd name="T24" fmla="*/ 46 w 106"/>
                <a:gd name="T25" fmla="*/ 62 h 62"/>
                <a:gd name="T26" fmla="*/ 41 w 106"/>
                <a:gd name="T27" fmla="*/ 62 h 62"/>
                <a:gd name="T28" fmla="*/ 37 w 106"/>
                <a:gd name="T29" fmla="*/ 60 h 62"/>
                <a:gd name="T30" fmla="*/ 20 w 106"/>
                <a:gd name="T31" fmla="*/ 50 h 62"/>
                <a:gd name="T32" fmla="*/ 3 w 106"/>
                <a:gd name="T33" fmla="*/ 41 h 62"/>
                <a:gd name="T34" fmla="*/ 0 w 106"/>
                <a:gd name="T35" fmla="*/ 37 h 62"/>
                <a:gd name="T36" fmla="*/ 0 w 106"/>
                <a:gd name="T37" fmla="*/ 35 h 62"/>
                <a:gd name="T38" fmla="*/ 1 w 106"/>
                <a:gd name="T39" fmla="*/ 31 h 62"/>
                <a:gd name="T40" fmla="*/ 4 w 106"/>
                <a:gd name="T41" fmla="*/ 29 h 62"/>
                <a:gd name="T42" fmla="*/ 15 w 106"/>
                <a:gd name="T43" fmla="*/ 22 h 62"/>
                <a:gd name="T44" fmla="*/ 26 w 106"/>
                <a:gd name="T45" fmla="*/ 16 h 62"/>
                <a:gd name="T46" fmla="*/ 38 w 106"/>
                <a:gd name="T47" fmla="*/ 9 h 62"/>
                <a:gd name="T48" fmla="*/ 48 w 106"/>
                <a:gd name="T49" fmla="*/ 3 h 62"/>
                <a:gd name="T50" fmla="*/ 53 w 106"/>
                <a:gd name="T51" fmla="*/ 0 h 62"/>
                <a:gd name="T52" fmla="*/ 59 w 106"/>
                <a:gd name="T53" fmla="*/ 0 h 62"/>
                <a:gd name="T54" fmla="*/ 64 w 106"/>
                <a:gd name="T55" fmla="*/ 0 h 62"/>
                <a:gd name="T56" fmla="*/ 69 w 106"/>
                <a:gd name="T57"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6" h="62">
                  <a:moveTo>
                    <a:pt x="69" y="1"/>
                  </a:moveTo>
                  <a:lnTo>
                    <a:pt x="85" y="12"/>
                  </a:lnTo>
                  <a:lnTo>
                    <a:pt x="102" y="22"/>
                  </a:lnTo>
                  <a:lnTo>
                    <a:pt x="106" y="24"/>
                  </a:lnTo>
                  <a:lnTo>
                    <a:pt x="106" y="28"/>
                  </a:lnTo>
                  <a:lnTo>
                    <a:pt x="104" y="30"/>
                  </a:lnTo>
                  <a:lnTo>
                    <a:pt x="101" y="34"/>
                  </a:lnTo>
                  <a:lnTo>
                    <a:pt x="90" y="40"/>
                  </a:lnTo>
                  <a:lnTo>
                    <a:pt x="79" y="47"/>
                  </a:lnTo>
                  <a:lnTo>
                    <a:pt x="68" y="53"/>
                  </a:lnTo>
                  <a:lnTo>
                    <a:pt x="57" y="59"/>
                  </a:lnTo>
                  <a:lnTo>
                    <a:pt x="52" y="61"/>
                  </a:lnTo>
                  <a:lnTo>
                    <a:pt x="46" y="62"/>
                  </a:lnTo>
                  <a:lnTo>
                    <a:pt x="41" y="62"/>
                  </a:lnTo>
                  <a:lnTo>
                    <a:pt x="37" y="60"/>
                  </a:lnTo>
                  <a:lnTo>
                    <a:pt x="20" y="50"/>
                  </a:lnTo>
                  <a:lnTo>
                    <a:pt x="3" y="41"/>
                  </a:lnTo>
                  <a:lnTo>
                    <a:pt x="0" y="37"/>
                  </a:lnTo>
                  <a:lnTo>
                    <a:pt x="0" y="35"/>
                  </a:lnTo>
                  <a:lnTo>
                    <a:pt x="1" y="31"/>
                  </a:lnTo>
                  <a:lnTo>
                    <a:pt x="4" y="29"/>
                  </a:lnTo>
                  <a:lnTo>
                    <a:pt x="15" y="22"/>
                  </a:lnTo>
                  <a:lnTo>
                    <a:pt x="26" y="16"/>
                  </a:lnTo>
                  <a:lnTo>
                    <a:pt x="38" y="9"/>
                  </a:lnTo>
                  <a:lnTo>
                    <a:pt x="48" y="3"/>
                  </a:lnTo>
                  <a:lnTo>
                    <a:pt x="53" y="0"/>
                  </a:lnTo>
                  <a:lnTo>
                    <a:pt x="59" y="0"/>
                  </a:lnTo>
                  <a:lnTo>
                    <a:pt x="64" y="0"/>
                  </a:lnTo>
                  <a:lnTo>
                    <a:pt x="69"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48" name="Freeform 405">
              <a:extLst>
                <a:ext uri="{FF2B5EF4-FFF2-40B4-BE49-F238E27FC236}">
                  <a16:creationId xmlns:a16="http://schemas.microsoft.com/office/drawing/2014/main" xmlns="" id="{31E20BE9-DE31-4BCD-B874-BA8849641FF9}"/>
                </a:ext>
              </a:extLst>
            </p:cNvPr>
            <p:cNvSpPr>
              <a:spLocks/>
            </p:cNvSpPr>
            <p:nvPr/>
          </p:nvSpPr>
          <p:spPr bwMode="auto">
            <a:xfrm>
              <a:off x="9190755" y="3215126"/>
              <a:ext cx="25420" cy="15736"/>
            </a:xfrm>
            <a:custGeom>
              <a:avLst/>
              <a:gdLst>
                <a:gd name="T0" fmla="*/ 69 w 107"/>
                <a:gd name="T1" fmla="*/ 2 h 63"/>
                <a:gd name="T2" fmla="*/ 87 w 107"/>
                <a:gd name="T3" fmla="*/ 12 h 63"/>
                <a:gd name="T4" fmla="*/ 103 w 107"/>
                <a:gd name="T5" fmla="*/ 22 h 63"/>
                <a:gd name="T6" fmla="*/ 106 w 107"/>
                <a:gd name="T7" fmla="*/ 25 h 63"/>
                <a:gd name="T8" fmla="*/ 107 w 107"/>
                <a:gd name="T9" fmla="*/ 27 h 63"/>
                <a:gd name="T10" fmla="*/ 106 w 107"/>
                <a:gd name="T11" fmla="*/ 31 h 63"/>
                <a:gd name="T12" fmla="*/ 102 w 107"/>
                <a:gd name="T13" fmla="*/ 33 h 63"/>
                <a:gd name="T14" fmla="*/ 90 w 107"/>
                <a:gd name="T15" fmla="*/ 40 h 63"/>
                <a:gd name="T16" fmla="*/ 79 w 107"/>
                <a:gd name="T17" fmla="*/ 46 h 63"/>
                <a:gd name="T18" fmla="*/ 69 w 107"/>
                <a:gd name="T19" fmla="*/ 53 h 63"/>
                <a:gd name="T20" fmla="*/ 58 w 107"/>
                <a:gd name="T21" fmla="*/ 59 h 63"/>
                <a:gd name="T22" fmla="*/ 52 w 107"/>
                <a:gd name="T23" fmla="*/ 62 h 63"/>
                <a:gd name="T24" fmla="*/ 47 w 107"/>
                <a:gd name="T25" fmla="*/ 63 h 63"/>
                <a:gd name="T26" fmla="*/ 41 w 107"/>
                <a:gd name="T27" fmla="*/ 62 h 63"/>
                <a:gd name="T28" fmla="*/ 38 w 107"/>
                <a:gd name="T29" fmla="*/ 60 h 63"/>
                <a:gd name="T30" fmla="*/ 20 w 107"/>
                <a:gd name="T31" fmla="*/ 51 h 63"/>
                <a:gd name="T32" fmla="*/ 3 w 107"/>
                <a:gd name="T33" fmla="*/ 40 h 63"/>
                <a:gd name="T34" fmla="*/ 1 w 107"/>
                <a:gd name="T35" fmla="*/ 38 h 63"/>
                <a:gd name="T36" fmla="*/ 0 w 107"/>
                <a:gd name="T37" fmla="*/ 35 h 63"/>
                <a:gd name="T38" fmla="*/ 1 w 107"/>
                <a:gd name="T39" fmla="*/ 32 h 63"/>
                <a:gd name="T40" fmla="*/ 4 w 107"/>
                <a:gd name="T41" fmla="*/ 30 h 63"/>
                <a:gd name="T42" fmla="*/ 16 w 107"/>
                <a:gd name="T43" fmla="*/ 22 h 63"/>
                <a:gd name="T44" fmla="*/ 27 w 107"/>
                <a:gd name="T45" fmla="*/ 16 h 63"/>
                <a:gd name="T46" fmla="*/ 38 w 107"/>
                <a:gd name="T47" fmla="*/ 9 h 63"/>
                <a:gd name="T48" fmla="*/ 48 w 107"/>
                <a:gd name="T49" fmla="*/ 3 h 63"/>
                <a:gd name="T50" fmla="*/ 54 w 107"/>
                <a:gd name="T51" fmla="*/ 1 h 63"/>
                <a:gd name="T52" fmla="*/ 59 w 107"/>
                <a:gd name="T53" fmla="*/ 0 h 63"/>
                <a:gd name="T54" fmla="*/ 64 w 107"/>
                <a:gd name="T55" fmla="*/ 1 h 63"/>
                <a:gd name="T56" fmla="*/ 69 w 107"/>
                <a:gd name="T57" fmla="*/ 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63">
                  <a:moveTo>
                    <a:pt x="69" y="2"/>
                  </a:moveTo>
                  <a:lnTo>
                    <a:pt x="87" y="12"/>
                  </a:lnTo>
                  <a:lnTo>
                    <a:pt x="103" y="22"/>
                  </a:lnTo>
                  <a:lnTo>
                    <a:pt x="106" y="25"/>
                  </a:lnTo>
                  <a:lnTo>
                    <a:pt x="107" y="27"/>
                  </a:lnTo>
                  <a:lnTo>
                    <a:pt x="106" y="31"/>
                  </a:lnTo>
                  <a:lnTo>
                    <a:pt x="102" y="33"/>
                  </a:lnTo>
                  <a:lnTo>
                    <a:pt x="90" y="40"/>
                  </a:lnTo>
                  <a:lnTo>
                    <a:pt x="79" y="46"/>
                  </a:lnTo>
                  <a:lnTo>
                    <a:pt x="69" y="53"/>
                  </a:lnTo>
                  <a:lnTo>
                    <a:pt x="58" y="59"/>
                  </a:lnTo>
                  <a:lnTo>
                    <a:pt x="52" y="62"/>
                  </a:lnTo>
                  <a:lnTo>
                    <a:pt x="47" y="63"/>
                  </a:lnTo>
                  <a:lnTo>
                    <a:pt x="41" y="62"/>
                  </a:lnTo>
                  <a:lnTo>
                    <a:pt x="38" y="60"/>
                  </a:lnTo>
                  <a:lnTo>
                    <a:pt x="20" y="51"/>
                  </a:lnTo>
                  <a:lnTo>
                    <a:pt x="3" y="40"/>
                  </a:lnTo>
                  <a:lnTo>
                    <a:pt x="1" y="38"/>
                  </a:lnTo>
                  <a:lnTo>
                    <a:pt x="0" y="35"/>
                  </a:lnTo>
                  <a:lnTo>
                    <a:pt x="1" y="32"/>
                  </a:lnTo>
                  <a:lnTo>
                    <a:pt x="4" y="30"/>
                  </a:lnTo>
                  <a:lnTo>
                    <a:pt x="16" y="22"/>
                  </a:lnTo>
                  <a:lnTo>
                    <a:pt x="27" y="16"/>
                  </a:lnTo>
                  <a:lnTo>
                    <a:pt x="38" y="9"/>
                  </a:lnTo>
                  <a:lnTo>
                    <a:pt x="48" y="3"/>
                  </a:lnTo>
                  <a:lnTo>
                    <a:pt x="54" y="1"/>
                  </a:lnTo>
                  <a:lnTo>
                    <a:pt x="59" y="0"/>
                  </a:lnTo>
                  <a:lnTo>
                    <a:pt x="64" y="1"/>
                  </a:lnTo>
                  <a:lnTo>
                    <a:pt x="6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49" name="Freeform 407">
              <a:extLst>
                <a:ext uri="{FF2B5EF4-FFF2-40B4-BE49-F238E27FC236}">
                  <a16:creationId xmlns:a16="http://schemas.microsoft.com/office/drawing/2014/main" xmlns="" id="{C6A64109-9504-4C3D-9F58-38478EB0D14A}"/>
                </a:ext>
              </a:extLst>
            </p:cNvPr>
            <p:cNvSpPr>
              <a:spLocks/>
            </p:cNvSpPr>
            <p:nvPr/>
          </p:nvSpPr>
          <p:spPr bwMode="auto">
            <a:xfrm>
              <a:off x="9173808" y="3205443"/>
              <a:ext cx="25420" cy="15736"/>
            </a:xfrm>
            <a:custGeom>
              <a:avLst/>
              <a:gdLst>
                <a:gd name="T0" fmla="*/ 69 w 106"/>
                <a:gd name="T1" fmla="*/ 3 h 62"/>
                <a:gd name="T2" fmla="*/ 86 w 106"/>
                <a:gd name="T3" fmla="*/ 12 h 62"/>
                <a:gd name="T4" fmla="*/ 102 w 106"/>
                <a:gd name="T5" fmla="*/ 22 h 62"/>
                <a:gd name="T6" fmla="*/ 106 w 106"/>
                <a:gd name="T7" fmla="*/ 24 h 62"/>
                <a:gd name="T8" fmla="*/ 106 w 106"/>
                <a:gd name="T9" fmla="*/ 28 h 62"/>
                <a:gd name="T10" fmla="*/ 105 w 106"/>
                <a:gd name="T11" fmla="*/ 31 h 62"/>
                <a:gd name="T12" fmla="*/ 101 w 106"/>
                <a:gd name="T13" fmla="*/ 34 h 62"/>
                <a:gd name="T14" fmla="*/ 90 w 106"/>
                <a:gd name="T15" fmla="*/ 41 h 62"/>
                <a:gd name="T16" fmla="*/ 80 w 106"/>
                <a:gd name="T17" fmla="*/ 47 h 62"/>
                <a:gd name="T18" fmla="*/ 68 w 106"/>
                <a:gd name="T19" fmla="*/ 53 h 62"/>
                <a:gd name="T20" fmla="*/ 57 w 106"/>
                <a:gd name="T21" fmla="*/ 60 h 62"/>
                <a:gd name="T22" fmla="*/ 52 w 106"/>
                <a:gd name="T23" fmla="*/ 62 h 62"/>
                <a:gd name="T24" fmla="*/ 46 w 106"/>
                <a:gd name="T25" fmla="*/ 62 h 62"/>
                <a:gd name="T26" fmla="*/ 42 w 106"/>
                <a:gd name="T27" fmla="*/ 62 h 62"/>
                <a:gd name="T28" fmla="*/ 37 w 106"/>
                <a:gd name="T29" fmla="*/ 61 h 62"/>
                <a:gd name="T30" fmla="*/ 20 w 106"/>
                <a:gd name="T31" fmla="*/ 50 h 62"/>
                <a:gd name="T32" fmla="*/ 3 w 106"/>
                <a:gd name="T33" fmla="*/ 41 h 62"/>
                <a:gd name="T34" fmla="*/ 0 w 106"/>
                <a:gd name="T35" fmla="*/ 39 h 62"/>
                <a:gd name="T36" fmla="*/ 0 w 106"/>
                <a:gd name="T37" fmla="*/ 35 h 62"/>
                <a:gd name="T38" fmla="*/ 1 w 106"/>
                <a:gd name="T39" fmla="*/ 33 h 62"/>
                <a:gd name="T40" fmla="*/ 5 w 106"/>
                <a:gd name="T41" fmla="*/ 29 h 62"/>
                <a:gd name="T42" fmla="*/ 15 w 106"/>
                <a:gd name="T43" fmla="*/ 23 h 62"/>
                <a:gd name="T44" fmla="*/ 26 w 106"/>
                <a:gd name="T45" fmla="*/ 16 h 62"/>
                <a:gd name="T46" fmla="*/ 38 w 106"/>
                <a:gd name="T47" fmla="*/ 10 h 62"/>
                <a:gd name="T48" fmla="*/ 49 w 106"/>
                <a:gd name="T49" fmla="*/ 4 h 62"/>
                <a:gd name="T50" fmla="*/ 53 w 106"/>
                <a:gd name="T51" fmla="*/ 2 h 62"/>
                <a:gd name="T52" fmla="*/ 59 w 106"/>
                <a:gd name="T53" fmla="*/ 0 h 62"/>
                <a:gd name="T54" fmla="*/ 64 w 106"/>
                <a:gd name="T55" fmla="*/ 0 h 62"/>
                <a:gd name="T56" fmla="*/ 69 w 106"/>
                <a:gd name="T57" fmla="*/ 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6" h="62">
                  <a:moveTo>
                    <a:pt x="69" y="3"/>
                  </a:moveTo>
                  <a:lnTo>
                    <a:pt x="86" y="12"/>
                  </a:lnTo>
                  <a:lnTo>
                    <a:pt x="102" y="22"/>
                  </a:lnTo>
                  <a:lnTo>
                    <a:pt x="106" y="24"/>
                  </a:lnTo>
                  <a:lnTo>
                    <a:pt x="106" y="28"/>
                  </a:lnTo>
                  <a:lnTo>
                    <a:pt x="105" y="31"/>
                  </a:lnTo>
                  <a:lnTo>
                    <a:pt x="101" y="34"/>
                  </a:lnTo>
                  <a:lnTo>
                    <a:pt x="90" y="41"/>
                  </a:lnTo>
                  <a:lnTo>
                    <a:pt x="80" y="47"/>
                  </a:lnTo>
                  <a:lnTo>
                    <a:pt x="68" y="53"/>
                  </a:lnTo>
                  <a:lnTo>
                    <a:pt x="57" y="60"/>
                  </a:lnTo>
                  <a:lnTo>
                    <a:pt x="52" y="62"/>
                  </a:lnTo>
                  <a:lnTo>
                    <a:pt x="46" y="62"/>
                  </a:lnTo>
                  <a:lnTo>
                    <a:pt x="42" y="62"/>
                  </a:lnTo>
                  <a:lnTo>
                    <a:pt x="37" y="61"/>
                  </a:lnTo>
                  <a:lnTo>
                    <a:pt x="20" y="50"/>
                  </a:lnTo>
                  <a:lnTo>
                    <a:pt x="3" y="41"/>
                  </a:lnTo>
                  <a:lnTo>
                    <a:pt x="0" y="39"/>
                  </a:lnTo>
                  <a:lnTo>
                    <a:pt x="0" y="35"/>
                  </a:lnTo>
                  <a:lnTo>
                    <a:pt x="1" y="33"/>
                  </a:lnTo>
                  <a:lnTo>
                    <a:pt x="5" y="29"/>
                  </a:lnTo>
                  <a:lnTo>
                    <a:pt x="15" y="23"/>
                  </a:lnTo>
                  <a:lnTo>
                    <a:pt x="26" y="16"/>
                  </a:lnTo>
                  <a:lnTo>
                    <a:pt x="38" y="10"/>
                  </a:lnTo>
                  <a:lnTo>
                    <a:pt x="49" y="4"/>
                  </a:lnTo>
                  <a:lnTo>
                    <a:pt x="53" y="2"/>
                  </a:lnTo>
                  <a:lnTo>
                    <a:pt x="59" y="0"/>
                  </a:lnTo>
                  <a:lnTo>
                    <a:pt x="64" y="0"/>
                  </a:lnTo>
                  <a:lnTo>
                    <a:pt x="69"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50" name="Freeform 408">
              <a:extLst>
                <a:ext uri="{FF2B5EF4-FFF2-40B4-BE49-F238E27FC236}">
                  <a16:creationId xmlns:a16="http://schemas.microsoft.com/office/drawing/2014/main" xmlns="" id="{A65FA443-EE43-4737-BC46-F5FBE512D091}"/>
                </a:ext>
              </a:extLst>
            </p:cNvPr>
            <p:cNvSpPr>
              <a:spLocks/>
            </p:cNvSpPr>
            <p:nvPr/>
          </p:nvSpPr>
          <p:spPr bwMode="auto">
            <a:xfrm>
              <a:off x="9156861" y="3195759"/>
              <a:ext cx="26630" cy="15736"/>
            </a:xfrm>
            <a:custGeom>
              <a:avLst/>
              <a:gdLst>
                <a:gd name="T0" fmla="*/ 69 w 107"/>
                <a:gd name="T1" fmla="*/ 1 h 62"/>
                <a:gd name="T2" fmla="*/ 86 w 107"/>
                <a:gd name="T3" fmla="*/ 12 h 62"/>
                <a:gd name="T4" fmla="*/ 103 w 107"/>
                <a:gd name="T5" fmla="*/ 22 h 62"/>
                <a:gd name="T6" fmla="*/ 106 w 107"/>
                <a:gd name="T7" fmla="*/ 24 h 62"/>
                <a:gd name="T8" fmla="*/ 107 w 107"/>
                <a:gd name="T9" fmla="*/ 28 h 62"/>
                <a:gd name="T10" fmla="*/ 106 w 107"/>
                <a:gd name="T11" fmla="*/ 30 h 62"/>
                <a:gd name="T12" fmla="*/ 102 w 107"/>
                <a:gd name="T13" fmla="*/ 34 h 62"/>
                <a:gd name="T14" fmla="*/ 90 w 107"/>
                <a:gd name="T15" fmla="*/ 39 h 62"/>
                <a:gd name="T16" fmla="*/ 80 w 107"/>
                <a:gd name="T17" fmla="*/ 47 h 62"/>
                <a:gd name="T18" fmla="*/ 69 w 107"/>
                <a:gd name="T19" fmla="*/ 53 h 62"/>
                <a:gd name="T20" fmla="*/ 58 w 107"/>
                <a:gd name="T21" fmla="*/ 60 h 62"/>
                <a:gd name="T22" fmla="*/ 52 w 107"/>
                <a:gd name="T23" fmla="*/ 61 h 62"/>
                <a:gd name="T24" fmla="*/ 48 w 107"/>
                <a:gd name="T25" fmla="*/ 62 h 62"/>
                <a:gd name="T26" fmla="*/ 42 w 107"/>
                <a:gd name="T27" fmla="*/ 62 h 62"/>
                <a:gd name="T28" fmla="*/ 38 w 107"/>
                <a:gd name="T29" fmla="*/ 60 h 62"/>
                <a:gd name="T30" fmla="*/ 20 w 107"/>
                <a:gd name="T31" fmla="*/ 50 h 62"/>
                <a:gd name="T32" fmla="*/ 4 w 107"/>
                <a:gd name="T33" fmla="*/ 41 h 62"/>
                <a:gd name="T34" fmla="*/ 1 w 107"/>
                <a:gd name="T35" fmla="*/ 38 h 62"/>
                <a:gd name="T36" fmla="*/ 0 w 107"/>
                <a:gd name="T37" fmla="*/ 35 h 62"/>
                <a:gd name="T38" fmla="*/ 1 w 107"/>
                <a:gd name="T39" fmla="*/ 31 h 62"/>
                <a:gd name="T40" fmla="*/ 5 w 107"/>
                <a:gd name="T41" fmla="*/ 29 h 62"/>
                <a:gd name="T42" fmla="*/ 17 w 107"/>
                <a:gd name="T43" fmla="*/ 23 h 62"/>
                <a:gd name="T44" fmla="*/ 27 w 107"/>
                <a:gd name="T45" fmla="*/ 16 h 62"/>
                <a:gd name="T46" fmla="*/ 38 w 107"/>
                <a:gd name="T47" fmla="*/ 10 h 62"/>
                <a:gd name="T48" fmla="*/ 49 w 107"/>
                <a:gd name="T49" fmla="*/ 3 h 62"/>
                <a:gd name="T50" fmla="*/ 53 w 107"/>
                <a:gd name="T51" fmla="*/ 1 h 62"/>
                <a:gd name="T52" fmla="*/ 59 w 107"/>
                <a:gd name="T53" fmla="*/ 0 h 62"/>
                <a:gd name="T54" fmla="*/ 64 w 107"/>
                <a:gd name="T55" fmla="*/ 0 h 62"/>
                <a:gd name="T56" fmla="*/ 69 w 107"/>
                <a:gd name="T57"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62">
                  <a:moveTo>
                    <a:pt x="69" y="1"/>
                  </a:moveTo>
                  <a:lnTo>
                    <a:pt x="86" y="12"/>
                  </a:lnTo>
                  <a:lnTo>
                    <a:pt x="103" y="22"/>
                  </a:lnTo>
                  <a:lnTo>
                    <a:pt x="106" y="24"/>
                  </a:lnTo>
                  <a:lnTo>
                    <a:pt x="107" y="28"/>
                  </a:lnTo>
                  <a:lnTo>
                    <a:pt x="106" y="30"/>
                  </a:lnTo>
                  <a:lnTo>
                    <a:pt x="102" y="34"/>
                  </a:lnTo>
                  <a:lnTo>
                    <a:pt x="90" y="39"/>
                  </a:lnTo>
                  <a:lnTo>
                    <a:pt x="80" y="47"/>
                  </a:lnTo>
                  <a:lnTo>
                    <a:pt x="69" y="53"/>
                  </a:lnTo>
                  <a:lnTo>
                    <a:pt x="58" y="60"/>
                  </a:lnTo>
                  <a:lnTo>
                    <a:pt x="52" y="61"/>
                  </a:lnTo>
                  <a:lnTo>
                    <a:pt x="48" y="62"/>
                  </a:lnTo>
                  <a:lnTo>
                    <a:pt x="42" y="62"/>
                  </a:lnTo>
                  <a:lnTo>
                    <a:pt x="38" y="60"/>
                  </a:lnTo>
                  <a:lnTo>
                    <a:pt x="20" y="50"/>
                  </a:lnTo>
                  <a:lnTo>
                    <a:pt x="4" y="41"/>
                  </a:lnTo>
                  <a:lnTo>
                    <a:pt x="1" y="38"/>
                  </a:lnTo>
                  <a:lnTo>
                    <a:pt x="0" y="35"/>
                  </a:lnTo>
                  <a:lnTo>
                    <a:pt x="1" y="31"/>
                  </a:lnTo>
                  <a:lnTo>
                    <a:pt x="5" y="29"/>
                  </a:lnTo>
                  <a:lnTo>
                    <a:pt x="17" y="23"/>
                  </a:lnTo>
                  <a:lnTo>
                    <a:pt x="27" y="16"/>
                  </a:lnTo>
                  <a:lnTo>
                    <a:pt x="38" y="10"/>
                  </a:lnTo>
                  <a:lnTo>
                    <a:pt x="49" y="3"/>
                  </a:lnTo>
                  <a:lnTo>
                    <a:pt x="53" y="1"/>
                  </a:lnTo>
                  <a:lnTo>
                    <a:pt x="59" y="0"/>
                  </a:lnTo>
                  <a:lnTo>
                    <a:pt x="64" y="0"/>
                  </a:lnTo>
                  <a:lnTo>
                    <a:pt x="69"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51" name="Freeform 409">
              <a:extLst>
                <a:ext uri="{FF2B5EF4-FFF2-40B4-BE49-F238E27FC236}">
                  <a16:creationId xmlns:a16="http://schemas.microsoft.com/office/drawing/2014/main" xmlns="" id="{9F398163-4FC3-4717-A29A-6FDB8B972451}"/>
                </a:ext>
              </a:extLst>
            </p:cNvPr>
            <p:cNvSpPr>
              <a:spLocks/>
            </p:cNvSpPr>
            <p:nvPr/>
          </p:nvSpPr>
          <p:spPr bwMode="auto">
            <a:xfrm>
              <a:off x="9139915" y="3186075"/>
              <a:ext cx="26630" cy="15736"/>
            </a:xfrm>
            <a:custGeom>
              <a:avLst/>
              <a:gdLst>
                <a:gd name="T0" fmla="*/ 69 w 107"/>
                <a:gd name="T1" fmla="*/ 2 h 63"/>
                <a:gd name="T2" fmla="*/ 85 w 107"/>
                <a:gd name="T3" fmla="*/ 13 h 63"/>
                <a:gd name="T4" fmla="*/ 103 w 107"/>
                <a:gd name="T5" fmla="*/ 22 h 63"/>
                <a:gd name="T6" fmla="*/ 106 w 107"/>
                <a:gd name="T7" fmla="*/ 25 h 63"/>
                <a:gd name="T8" fmla="*/ 107 w 107"/>
                <a:gd name="T9" fmla="*/ 28 h 63"/>
                <a:gd name="T10" fmla="*/ 106 w 107"/>
                <a:gd name="T11" fmla="*/ 32 h 63"/>
                <a:gd name="T12" fmla="*/ 102 w 107"/>
                <a:gd name="T13" fmla="*/ 34 h 63"/>
                <a:gd name="T14" fmla="*/ 91 w 107"/>
                <a:gd name="T15" fmla="*/ 40 h 63"/>
                <a:gd name="T16" fmla="*/ 79 w 107"/>
                <a:gd name="T17" fmla="*/ 47 h 63"/>
                <a:gd name="T18" fmla="*/ 69 w 107"/>
                <a:gd name="T19" fmla="*/ 53 h 63"/>
                <a:gd name="T20" fmla="*/ 58 w 107"/>
                <a:gd name="T21" fmla="*/ 60 h 63"/>
                <a:gd name="T22" fmla="*/ 53 w 107"/>
                <a:gd name="T23" fmla="*/ 61 h 63"/>
                <a:gd name="T24" fmla="*/ 47 w 107"/>
                <a:gd name="T25" fmla="*/ 63 h 63"/>
                <a:gd name="T26" fmla="*/ 43 w 107"/>
                <a:gd name="T27" fmla="*/ 63 h 63"/>
                <a:gd name="T28" fmla="*/ 38 w 107"/>
                <a:gd name="T29" fmla="*/ 60 h 63"/>
                <a:gd name="T30" fmla="*/ 20 w 107"/>
                <a:gd name="T31" fmla="*/ 51 h 63"/>
                <a:gd name="T32" fmla="*/ 3 w 107"/>
                <a:gd name="T33" fmla="*/ 41 h 63"/>
                <a:gd name="T34" fmla="*/ 0 w 107"/>
                <a:gd name="T35" fmla="*/ 38 h 63"/>
                <a:gd name="T36" fmla="*/ 0 w 107"/>
                <a:gd name="T37" fmla="*/ 35 h 63"/>
                <a:gd name="T38" fmla="*/ 1 w 107"/>
                <a:gd name="T39" fmla="*/ 32 h 63"/>
                <a:gd name="T40" fmla="*/ 5 w 107"/>
                <a:gd name="T41" fmla="*/ 28 h 63"/>
                <a:gd name="T42" fmla="*/ 15 w 107"/>
                <a:gd name="T43" fmla="*/ 22 h 63"/>
                <a:gd name="T44" fmla="*/ 26 w 107"/>
                <a:gd name="T45" fmla="*/ 16 h 63"/>
                <a:gd name="T46" fmla="*/ 38 w 107"/>
                <a:gd name="T47" fmla="*/ 9 h 63"/>
                <a:gd name="T48" fmla="*/ 49 w 107"/>
                <a:gd name="T49" fmla="*/ 3 h 63"/>
                <a:gd name="T50" fmla="*/ 53 w 107"/>
                <a:gd name="T51" fmla="*/ 1 h 63"/>
                <a:gd name="T52" fmla="*/ 59 w 107"/>
                <a:gd name="T53" fmla="*/ 0 h 63"/>
                <a:gd name="T54" fmla="*/ 64 w 107"/>
                <a:gd name="T55" fmla="*/ 1 h 63"/>
                <a:gd name="T56" fmla="*/ 69 w 107"/>
                <a:gd name="T57" fmla="*/ 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63">
                  <a:moveTo>
                    <a:pt x="69" y="2"/>
                  </a:moveTo>
                  <a:lnTo>
                    <a:pt x="85" y="13"/>
                  </a:lnTo>
                  <a:lnTo>
                    <a:pt x="103" y="22"/>
                  </a:lnTo>
                  <a:lnTo>
                    <a:pt x="106" y="25"/>
                  </a:lnTo>
                  <a:lnTo>
                    <a:pt x="107" y="28"/>
                  </a:lnTo>
                  <a:lnTo>
                    <a:pt x="106" y="32"/>
                  </a:lnTo>
                  <a:lnTo>
                    <a:pt x="102" y="34"/>
                  </a:lnTo>
                  <a:lnTo>
                    <a:pt x="91" y="40"/>
                  </a:lnTo>
                  <a:lnTo>
                    <a:pt x="79" y="47"/>
                  </a:lnTo>
                  <a:lnTo>
                    <a:pt x="69" y="53"/>
                  </a:lnTo>
                  <a:lnTo>
                    <a:pt x="58" y="60"/>
                  </a:lnTo>
                  <a:lnTo>
                    <a:pt x="53" y="61"/>
                  </a:lnTo>
                  <a:lnTo>
                    <a:pt x="47" y="63"/>
                  </a:lnTo>
                  <a:lnTo>
                    <a:pt x="43" y="63"/>
                  </a:lnTo>
                  <a:lnTo>
                    <a:pt x="38" y="60"/>
                  </a:lnTo>
                  <a:lnTo>
                    <a:pt x="20" y="51"/>
                  </a:lnTo>
                  <a:lnTo>
                    <a:pt x="3" y="41"/>
                  </a:lnTo>
                  <a:lnTo>
                    <a:pt x="0" y="38"/>
                  </a:lnTo>
                  <a:lnTo>
                    <a:pt x="0" y="35"/>
                  </a:lnTo>
                  <a:lnTo>
                    <a:pt x="1" y="32"/>
                  </a:lnTo>
                  <a:lnTo>
                    <a:pt x="5" y="28"/>
                  </a:lnTo>
                  <a:lnTo>
                    <a:pt x="15" y="22"/>
                  </a:lnTo>
                  <a:lnTo>
                    <a:pt x="26" y="16"/>
                  </a:lnTo>
                  <a:lnTo>
                    <a:pt x="38" y="9"/>
                  </a:lnTo>
                  <a:lnTo>
                    <a:pt x="49" y="3"/>
                  </a:lnTo>
                  <a:lnTo>
                    <a:pt x="53" y="1"/>
                  </a:lnTo>
                  <a:lnTo>
                    <a:pt x="59" y="0"/>
                  </a:lnTo>
                  <a:lnTo>
                    <a:pt x="64" y="1"/>
                  </a:lnTo>
                  <a:lnTo>
                    <a:pt x="6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52" name="Freeform 410">
              <a:extLst>
                <a:ext uri="{FF2B5EF4-FFF2-40B4-BE49-F238E27FC236}">
                  <a16:creationId xmlns:a16="http://schemas.microsoft.com/office/drawing/2014/main" xmlns="" id="{7360E16C-B96B-4FBE-9D8E-25032CC6F470}"/>
                </a:ext>
              </a:extLst>
            </p:cNvPr>
            <p:cNvSpPr>
              <a:spLocks/>
            </p:cNvSpPr>
            <p:nvPr/>
          </p:nvSpPr>
          <p:spPr bwMode="auto">
            <a:xfrm>
              <a:off x="9121759" y="3196969"/>
              <a:ext cx="35104" cy="20578"/>
            </a:xfrm>
            <a:custGeom>
              <a:avLst/>
              <a:gdLst>
                <a:gd name="T0" fmla="*/ 71 w 146"/>
                <a:gd name="T1" fmla="*/ 2 h 84"/>
                <a:gd name="T2" fmla="*/ 88 w 146"/>
                <a:gd name="T3" fmla="*/ 13 h 84"/>
                <a:gd name="T4" fmla="*/ 106 w 146"/>
                <a:gd name="T5" fmla="*/ 24 h 84"/>
                <a:gd name="T6" fmla="*/ 123 w 146"/>
                <a:gd name="T7" fmla="*/ 33 h 84"/>
                <a:gd name="T8" fmla="*/ 141 w 146"/>
                <a:gd name="T9" fmla="*/ 44 h 84"/>
                <a:gd name="T10" fmla="*/ 144 w 146"/>
                <a:gd name="T11" fmla="*/ 46 h 84"/>
                <a:gd name="T12" fmla="*/ 146 w 146"/>
                <a:gd name="T13" fmla="*/ 50 h 84"/>
                <a:gd name="T14" fmla="*/ 143 w 146"/>
                <a:gd name="T15" fmla="*/ 53 h 84"/>
                <a:gd name="T16" fmla="*/ 140 w 146"/>
                <a:gd name="T17" fmla="*/ 57 h 84"/>
                <a:gd name="T18" fmla="*/ 129 w 146"/>
                <a:gd name="T19" fmla="*/ 63 h 84"/>
                <a:gd name="T20" fmla="*/ 118 w 146"/>
                <a:gd name="T21" fmla="*/ 69 h 84"/>
                <a:gd name="T22" fmla="*/ 109 w 146"/>
                <a:gd name="T23" fmla="*/ 75 h 84"/>
                <a:gd name="T24" fmla="*/ 98 w 146"/>
                <a:gd name="T25" fmla="*/ 82 h 84"/>
                <a:gd name="T26" fmla="*/ 92 w 146"/>
                <a:gd name="T27" fmla="*/ 83 h 84"/>
                <a:gd name="T28" fmla="*/ 86 w 146"/>
                <a:gd name="T29" fmla="*/ 84 h 84"/>
                <a:gd name="T30" fmla="*/ 80 w 146"/>
                <a:gd name="T31" fmla="*/ 84 h 84"/>
                <a:gd name="T32" fmla="*/ 75 w 146"/>
                <a:gd name="T33" fmla="*/ 82 h 84"/>
                <a:gd name="T34" fmla="*/ 58 w 146"/>
                <a:gd name="T35" fmla="*/ 72 h 84"/>
                <a:gd name="T36" fmla="*/ 40 w 146"/>
                <a:gd name="T37" fmla="*/ 62 h 84"/>
                <a:gd name="T38" fmla="*/ 22 w 146"/>
                <a:gd name="T39" fmla="*/ 51 h 84"/>
                <a:gd name="T40" fmla="*/ 4 w 146"/>
                <a:gd name="T41" fmla="*/ 41 h 84"/>
                <a:gd name="T42" fmla="*/ 2 w 146"/>
                <a:gd name="T43" fmla="*/ 38 h 84"/>
                <a:gd name="T44" fmla="*/ 0 w 146"/>
                <a:gd name="T45" fmla="*/ 34 h 84"/>
                <a:gd name="T46" fmla="*/ 3 w 146"/>
                <a:gd name="T47" fmla="*/ 32 h 84"/>
                <a:gd name="T48" fmla="*/ 6 w 146"/>
                <a:gd name="T49" fmla="*/ 28 h 84"/>
                <a:gd name="T50" fmla="*/ 17 w 146"/>
                <a:gd name="T51" fmla="*/ 22 h 84"/>
                <a:gd name="T52" fmla="*/ 28 w 146"/>
                <a:gd name="T53" fmla="*/ 16 h 84"/>
                <a:gd name="T54" fmla="*/ 39 w 146"/>
                <a:gd name="T55" fmla="*/ 9 h 84"/>
                <a:gd name="T56" fmla="*/ 48 w 146"/>
                <a:gd name="T57" fmla="*/ 3 h 84"/>
                <a:gd name="T58" fmla="*/ 54 w 146"/>
                <a:gd name="T59" fmla="*/ 1 h 84"/>
                <a:gd name="T60" fmla="*/ 60 w 146"/>
                <a:gd name="T61" fmla="*/ 0 h 84"/>
                <a:gd name="T62" fmla="*/ 66 w 146"/>
                <a:gd name="T63" fmla="*/ 1 h 84"/>
                <a:gd name="T64" fmla="*/ 71 w 146"/>
                <a:gd name="T65" fmla="*/ 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6" h="84">
                  <a:moveTo>
                    <a:pt x="71" y="2"/>
                  </a:moveTo>
                  <a:lnTo>
                    <a:pt x="88" y="13"/>
                  </a:lnTo>
                  <a:lnTo>
                    <a:pt x="106" y="24"/>
                  </a:lnTo>
                  <a:lnTo>
                    <a:pt x="123" y="33"/>
                  </a:lnTo>
                  <a:lnTo>
                    <a:pt x="141" y="44"/>
                  </a:lnTo>
                  <a:lnTo>
                    <a:pt x="144" y="46"/>
                  </a:lnTo>
                  <a:lnTo>
                    <a:pt x="146" y="50"/>
                  </a:lnTo>
                  <a:lnTo>
                    <a:pt x="143" y="53"/>
                  </a:lnTo>
                  <a:lnTo>
                    <a:pt x="140" y="57"/>
                  </a:lnTo>
                  <a:lnTo>
                    <a:pt x="129" y="63"/>
                  </a:lnTo>
                  <a:lnTo>
                    <a:pt x="118" y="69"/>
                  </a:lnTo>
                  <a:lnTo>
                    <a:pt x="109" y="75"/>
                  </a:lnTo>
                  <a:lnTo>
                    <a:pt x="98" y="82"/>
                  </a:lnTo>
                  <a:lnTo>
                    <a:pt x="92" y="83"/>
                  </a:lnTo>
                  <a:lnTo>
                    <a:pt x="86" y="84"/>
                  </a:lnTo>
                  <a:lnTo>
                    <a:pt x="80" y="84"/>
                  </a:lnTo>
                  <a:lnTo>
                    <a:pt x="75" y="82"/>
                  </a:lnTo>
                  <a:lnTo>
                    <a:pt x="58" y="72"/>
                  </a:lnTo>
                  <a:lnTo>
                    <a:pt x="40" y="62"/>
                  </a:lnTo>
                  <a:lnTo>
                    <a:pt x="22" y="51"/>
                  </a:lnTo>
                  <a:lnTo>
                    <a:pt x="4" y="41"/>
                  </a:lnTo>
                  <a:lnTo>
                    <a:pt x="2" y="38"/>
                  </a:lnTo>
                  <a:lnTo>
                    <a:pt x="0" y="34"/>
                  </a:lnTo>
                  <a:lnTo>
                    <a:pt x="3" y="32"/>
                  </a:lnTo>
                  <a:lnTo>
                    <a:pt x="6" y="28"/>
                  </a:lnTo>
                  <a:lnTo>
                    <a:pt x="17" y="22"/>
                  </a:lnTo>
                  <a:lnTo>
                    <a:pt x="28" y="16"/>
                  </a:lnTo>
                  <a:lnTo>
                    <a:pt x="39" y="9"/>
                  </a:lnTo>
                  <a:lnTo>
                    <a:pt x="48" y="3"/>
                  </a:lnTo>
                  <a:lnTo>
                    <a:pt x="54" y="1"/>
                  </a:lnTo>
                  <a:lnTo>
                    <a:pt x="60" y="0"/>
                  </a:lnTo>
                  <a:lnTo>
                    <a:pt x="66" y="1"/>
                  </a:lnTo>
                  <a:lnTo>
                    <a:pt x="71"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53" name="Freeform 411">
              <a:extLst>
                <a:ext uri="{FF2B5EF4-FFF2-40B4-BE49-F238E27FC236}">
                  <a16:creationId xmlns:a16="http://schemas.microsoft.com/office/drawing/2014/main" xmlns="" id="{776E56EF-56A4-459E-9C23-CB79A46DCFEC}"/>
                </a:ext>
              </a:extLst>
            </p:cNvPr>
            <p:cNvSpPr>
              <a:spLocks/>
            </p:cNvSpPr>
            <p:nvPr/>
          </p:nvSpPr>
          <p:spPr bwMode="auto">
            <a:xfrm>
              <a:off x="9102391" y="3207864"/>
              <a:ext cx="38735" cy="22999"/>
            </a:xfrm>
            <a:custGeom>
              <a:avLst/>
              <a:gdLst>
                <a:gd name="T0" fmla="*/ 69 w 157"/>
                <a:gd name="T1" fmla="*/ 2 h 93"/>
                <a:gd name="T2" fmla="*/ 91 w 157"/>
                <a:gd name="T3" fmla="*/ 14 h 93"/>
                <a:gd name="T4" fmla="*/ 111 w 157"/>
                <a:gd name="T5" fmla="*/ 27 h 93"/>
                <a:gd name="T6" fmla="*/ 132 w 157"/>
                <a:gd name="T7" fmla="*/ 39 h 93"/>
                <a:gd name="T8" fmla="*/ 154 w 157"/>
                <a:gd name="T9" fmla="*/ 51 h 93"/>
                <a:gd name="T10" fmla="*/ 157 w 157"/>
                <a:gd name="T11" fmla="*/ 55 h 93"/>
                <a:gd name="T12" fmla="*/ 157 w 157"/>
                <a:gd name="T13" fmla="*/ 58 h 93"/>
                <a:gd name="T14" fmla="*/ 156 w 157"/>
                <a:gd name="T15" fmla="*/ 62 h 93"/>
                <a:gd name="T16" fmla="*/ 153 w 157"/>
                <a:gd name="T17" fmla="*/ 64 h 93"/>
                <a:gd name="T18" fmla="*/ 142 w 157"/>
                <a:gd name="T19" fmla="*/ 70 h 93"/>
                <a:gd name="T20" fmla="*/ 131 w 157"/>
                <a:gd name="T21" fmla="*/ 77 h 93"/>
                <a:gd name="T22" fmla="*/ 120 w 157"/>
                <a:gd name="T23" fmla="*/ 83 h 93"/>
                <a:gd name="T24" fmla="*/ 110 w 157"/>
                <a:gd name="T25" fmla="*/ 89 h 93"/>
                <a:gd name="T26" fmla="*/ 105 w 157"/>
                <a:gd name="T27" fmla="*/ 92 h 93"/>
                <a:gd name="T28" fmla="*/ 99 w 157"/>
                <a:gd name="T29" fmla="*/ 93 h 93"/>
                <a:gd name="T30" fmla="*/ 93 w 157"/>
                <a:gd name="T31" fmla="*/ 92 h 93"/>
                <a:gd name="T32" fmla="*/ 88 w 157"/>
                <a:gd name="T33" fmla="*/ 90 h 93"/>
                <a:gd name="T34" fmla="*/ 67 w 157"/>
                <a:gd name="T35" fmla="*/ 79 h 93"/>
                <a:gd name="T36" fmla="*/ 46 w 157"/>
                <a:gd name="T37" fmla="*/ 65 h 93"/>
                <a:gd name="T38" fmla="*/ 24 w 157"/>
                <a:gd name="T39" fmla="*/ 54 h 93"/>
                <a:gd name="T40" fmla="*/ 4 w 157"/>
                <a:gd name="T41" fmla="*/ 42 h 93"/>
                <a:gd name="T42" fmla="*/ 0 w 157"/>
                <a:gd name="T43" fmla="*/ 38 h 93"/>
                <a:gd name="T44" fmla="*/ 0 w 157"/>
                <a:gd name="T45" fmla="*/ 35 h 93"/>
                <a:gd name="T46" fmla="*/ 2 w 157"/>
                <a:gd name="T47" fmla="*/ 32 h 93"/>
                <a:gd name="T48" fmla="*/ 5 w 157"/>
                <a:gd name="T49" fmla="*/ 29 h 93"/>
                <a:gd name="T50" fmla="*/ 16 w 157"/>
                <a:gd name="T51" fmla="*/ 23 h 93"/>
                <a:gd name="T52" fmla="*/ 27 w 157"/>
                <a:gd name="T53" fmla="*/ 15 h 93"/>
                <a:gd name="T54" fmla="*/ 37 w 157"/>
                <a:gd name="T55" fmla="*/ 10 h 93"/>
                <a:gd name="T56" fmla="*/ 48 w 157"/>
                <a:gd name="T57" fmla="*/ 4 h 93"/>
                <a:gd name="T58" fmla="*/ 53 w 157"/>
                <a:gd name="T59" fmla="*/ 1 h 93"/>
                <a:gd name="T60" fmla="*/ 59 w 157"/>
                <a:gd name="T61" fmla="*/ 0 h 93"/>
                <a:gd name="T62" fmla="*/ 65 w 157"/>
                <a:gd name="T63" fmla="*/ 1 h 93"/>
                <a:gd name="T64" fmla="*/ 69 w 157"/>
                <a:gd name="T65" fmla="*/ 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7" h="93">
                  <a:moveTo>
                    <a:pt x="69" y="2"/>
                  </a:moveTo>
                  <a:lnTo>
                    <a:pt x="91" y="14"/>
                  </a:lnTo>
                  <a:lnTo>
                    <a:pt x="111" y="27"/>
                  </a:lnTo>
                  <a:lnTo>
                    <a:pt x="132" y="39"/>
                  </a:lnTo>
                  <a:lnTo>
                    <a:pt x="154" y="51"/>
                  </a:lnTo>
                  <a:lnTo>
                    <a:pt x="157" y="55"/>
                  </a:lnTo>
                  <a:lnTo>
                    <a:pt x="157" y="58"/>
                  </a:lnTo>
                  <a:lnTo>
                    <a:pt x="156" y="62"/>
                  </a:lnTo>
                  <a:lnTo>
                    <a:pt x="153" y="64"/>
                  </a:lnTo>
                  <a:lnTo>
                    <a:pt x="142" y="70"/>
                  </a:lnTo>
                  <a:lnTo>
                    <a:pt x="131" y="77"/>
                  </a:lnTo>
                  <a:lnTo>
                    <a:pt x="120" y="83"/>
                  </a:lnTo>
                  <a:lnTo>
                    <a:pt x="110" y="89"/>
                  </a:lnTo>
                  <a:lnTo>
                    <a:pt x="105" y="92"/>
                  </a:lnTo>
                  <a:lnTo>
                    <a:pt x="99" y="93"/>
                  </a:lnTo>
                  <a:lnTo>
                    <a:pt x="93" y="92"/>
                  </a:lnTo>
                  <a:lnTo>
                    <a:pt x="88" y="90"/>
                  </a:lnTo>
                  <a:lnTo>
                    <a:pt x="67" y="79"/>
                  </a:lnTo>
                  <a:lnTo>
                    <a:pt x="46" y="65"/>
                  </a:lnTo>
                  <a:lnTo>
                    <a:pt x="24" y="54"/>
                  </a:lnTo>
                  <a:lnTo>
                    <a:pt x="4" y="42"/>
                  </a:lnTo>
                  <a:lnTo>
                    <a:pt x="0" y="38"/>
                  </a:lnTo>
                  <a:lnTo>
                    <a:pt x="0" y="35"/>
                  </a:lnTo>
                  <a:lnTo>
                    <a:pt x="2" y="32"/>
                  </a:lnTo>
                  <a:lnTo>
                    <a:pt x="5" y="29"/>
                  </a:lnTo>
                  <a:lnTo>
                    <a:pt x="16" y="23"/>
                  </a:lnTo>
                  <a:lnTo>
                    <a:pt x="27" y="15"/>
                  </a:lnTo>
                  <a:lnTo>
                    <a:pt x="37" y="10"/>
                  </a:lnTo>
                  <a:lnTo>
                    <a:pt x="48" y="4"/>
                  </a:lnTo>
                  <a:lnTo>
                    <a:pt x="53" y="1"/>
                  </a:lnTo>
                  <a:lnTo>
                    <a:pt x="59" y="0"/>
                  </a:lnTo>
                  <a:lnTo>
                    <a:pt x="65" y="1"/>
                  </a:lnTo>
                  <a:lnTo>
                    <a:pt x="6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54" name="Freeform 412">
              <a:extLst>
                <a:ext uri="{FF2B5EF4-FFF2-40B4-BE49-F238E27FC236}">
                  <a16:creationId xmlns:a16="http://schemas.microsoft.com/office/drawing/2014/main" xmlns="" id="{9D9713F3-85D8-4E8F-BD9B-F7F4E98353C7}"/>
                </a:ext>
              </a:extLst>
            </p:cNvPr>
            <p:cNvSpPr>
              <a:spLocks/>
            </p:cNvSpPr>
            <p:nvPr/>
          </p:nvSpPr>
          <p:spPr bwMode="auto">
            <a:xfrm>
              <a:off x="9084234" y="3218758"/>
              <a:ext cx="47209" cy="27841"/>
            </a:xfrm>
            <a:custGeom>
              <a:avLst/>
              <a:gdLst>
                <a:gd name="T0" fmla="*/ 69 w 194"/>
                <a:gd name="T1" fmla="*/ 3 h 113"/>
                <a:gd name="T2" fmla="*/ 100 w 194"/>
                <a:gd name="T3" fmla="*/ 20 h 113"/>
                <a:gd name="T4" fmla="*/ 130 w 194"/>
                <a:gd name="T5" fmla="*/ 38 h 113"/>
                <a:gd name="T6" fmla="*/ 161 w 194"/>
                <a:gd name="T7" fmla="*/ 55 h 113"/>
                <a:gd name="T8" fmla="*/ 190 w 194"/>
                <a:gd name="T9" fmla="*/ 73 h 113"/>
                <a:gd name="T10" fmla="*/ 194 w 194"/>
                <a:gd name="T11" fmla="*/ 76 h 113"/>
                <a:gd name="T12" fmla="*/ 194 w 194"/>
                <a:gd name="T13" fmla="*/ 79 h 113"/>
                <a:gd name="T14" fmla="*/ 193 w 194"/>
                <a:gd name="T15" fmla="*/ 82 h 113"/>
                <a:gd name="T16" fmla="*/ 189 w 194"/>
                <a:gd name="T17" fmla="*/ 86 h 113"/>
                <a:gd name="T18" fmla="*/ 178 w 194"/>
                <a:gd name="T19" fmla="*/ 92 h 113"/>
                <a:gd name="T20" fmla="*/ 168 w 194"/>
                <a:gd name="T21" fmla="*/ 98 h 113"/>
                <a:gd name="T22" fmla="*/ 157 w 194"/>
                <a:gd name="T23" fmla="*/ 105 h 113"/>
                <a:gd name="T24" fmla="*/ 146 w 194"/>
                <a:gd name="T25" fmla="*/ 111 h 113"/>
                <a:gd name="T26" fmla="*/ 142 w 194"/>
                <a:gd name="T27" fmla="*/ 113 h 113"/>
                <a:gd name="T28" fmla="*/ 136 w 194"/>
                <a:gd name="T29" fmla="*/ 113 h 113"/>
                <a:gd name="T30" fmla="*/ 130 w 194"/>
                <a:gd name="T31" fmla="*/ 113 h 113"/>
                <a:gd name="T32" fmla="*/ 125 w 194"/>
                <a:gd name="T33" fmla="*/ 112 h 113"/>
                <a:gd name="T34" fmla="*/ 94 w 194"/>
                <a:gd name="T35" fmla="*/ 94 h 113"/>
                <a:gd name="T36" fmla="*/ 64 w 194"/>
                <a:gd name="T37" fmla="*/ 76 h 113"/>
                <a:gd name="T38" fmla="*/ 33 w 194"/>
                <a:gd name="T39" fmla="*/ 59 h 113"/>
                <a:gd name="T40" fmla="*/ 4 w 194"/>
                <a:gd name="T41" fmla="*/ 42 h 113"/>
                <a:gd name="T42" fmla="*/ 0 w 194"/>
                <a:gd name="T43" fmla="*/ 38 h 113"/>
                <a:gd name="T44" fmla="*/ 0 w 194"/>
                <a:gd name="T45" fmla="*/ 35 h 113"/>
                <a:gd name="T46" fmla="*/ 1 w 194"/>
                <a:gd name="T47" fmla="*/ 31 h 113"/>
                <a:gd name="T48" fmla="*/ 5 w 194"/>
                <a:gd name="T49" fmla="*/ 29 h 113"/>
                <a:gd name="T50" fmla="*/ 15 w 194"/>
                <a:gd name="T51" fmla="*/ 23 h 113"/>
                <a:gd name="T52" fmla="*/ 26 w 194"/>
                <a:gd name="T53" fmla="*/ 16 h 113"/>
                <a:gd name="T54" fmla="*/ 37 w 194"/>
                <a:gd name="T55" fmla="*/ 10 h 113"/>
                <a:gd name="T56" fmla="*/ 48 w 194"/>
                <a:gd name="T57" fmla="*/ 4 h 113"/>
                <a:gd name="T58" fmla="*/ 52 w 194"/>
                <a:gd name="T59" fmla="*/ 1 h 113"/>
                <a:gd name="T60" fmla="*/ 58 w 194"/>
                <a:gd name="T61" fmla="*/ 0 h 113"/>
                <a:gd name="T62" fmla="*/ 64 w 194"/>
                <a:gd name="T63" fmla="*/ 1 h 113"/>
                <a:gd name="T64" fmla="*/ 69 w 194"/>
                <a:gd name="T65" fmla="*/ 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4" h="113">
                  <a:moveTo>
                    <a:pt x="69" y="3"/>
                  </a:moveTo>
                  <a:lnTo>
                    <a:pt x="100" y="20"/>
                  </a:lnTo>
                  <a:lnTo>
                    <a:pt x="130" y="38"/>
                  </a:lnTo>
                  <a:lnTo>
                    <a:pt x="161" y="55"/>
                  </a:lnTo>
                  <a:lnTo>
                    <a:pt x="190" y="73"/>
                  </a:lnTo>
                  <a:lnTo>
                    <a:pt x="194" y="76"/>
                  </a:lnTo>
                  <a:lnTo>
                    <a:pt x="194" y="79"/>
                  </a:lnTo>
                  <a:lnTo>
                    <a:pt x="193" y="82"/>
                  </a:lnTo>
                  <a:lnTo>
                    <a:pt x="189" y="86"/>
                  </a:lnTo>
                  <a:lnTo>
                    <a:pt x="178" y="92"/>
                  </a:lnTo>
                  <a:lnTo>
                    <a:pt x="168" y="98"/>
                  </a:lnTo>
                  <a:lnTo>
                    <a:pt x="157" y="105"/>
                  </a:lnTo>
                  <a:lnTo>
                    <a:pt x="146" y="111"/>
                  </a:lnTo>
                  <a:lnTo>
                    <a:pt x="142" y="113"/>
                  </a:lnTo>
                  <a:lnTo>
                    <a:pt x="136" y="113"/>
                  </a:lnTo>
                  <a:lnTo>
                    <a:pt x="130" y="113"/>
                  </a:lnTo>
                  <a:lnTo>
                    <a:pt x="125" y="112"/>
                  </a:lnTo>
                  <a:lnTo>
                    <a:pt x="94" y="94"/>
                  </a:lnTo>
                  <a:lnTo>
                    <a:pt x="64" y="76"/>
                  </a:lnTo>
                  <a:lnTo>
                    <a:pt x="33" y="59"/>
                  </a:lnTo>
                  <a:lnTo>
                    <a:pt x="4" y="42"/>
                  </a:lnTo>
                  <a:lnTo>
                    <a:pt x="0" y="38"/>
                  </a:lnTo>
                  <a:lnTo>
                    <a:pt x="0" y="35"/>
                  </a:lnTo>
                  <a:lnTo>
                    <a:pt x="1" y="31"/>
                  </a:lnTo>
                  <a:lnTo>
                    <a:pt x="5" y="29"/>
                  </a:lnTo>
                  <a:lnTo>
                    <a:pt x="15" y="23"/>
                  </a:lnTo>
                  <a:lnTo>
                    <a:pt x="26" y="16"/>
                  </a:lnTo>
                  <a:lnTo>
                    <a:pt x="37" y="10"/>
                  </a:lnTo>
                  <a:lnTo>
                    <a:pt x="48" y="4"/>
                  </a:lnTo>
                  <a:lnTo>
                    <a:pt x="52" y="1"/>
                  </a:lnTo>
                  <a:lnTo>
                    <a:pt x="58" y="0"/>
                  </a:lnTo>
                  <a:lnTo>
                    <a:pt x="64" y="1"/>
                  </a:lnTo>
                  <a:lnTo>
                    <a:pt x="69"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55" name="Freeform 413">
              <a:extLst>
                <a:ext uri="{FF2B5EF4-FFF2-40B4-BE49-F238E27FC236}">
                  <a16:creationId xmlns:a16="http://schemas.microsoft.com/office/drawing/2014/main" xmlns="" id="{FE1A1B6C-944D-4C43-83BC-7586142383D6}"/>
                </a:ext>
              </a:extLst>
            </p:cNvPr>
            <p:cNvSpPr>
              <a:spLocks/>
            </p:cNvSpPr>
            <p:nvPr/>
          </p:nvSpPr>
          <p:spPr bwMode="auto">
            <a:xfrm>
              <a:off x="9066077" y="3229652"/>
              <a:ext cx="29051" cy="18158"/>
            </a:xfrm>
            <a:custGeom>
              <a:avLst/>
              <a:gdLst>
                <a:gd name="T0" fmla="*/ 69 w 123"/>
                <a:gd name="T1" fmla="*/ 3 h 73"/>
                <a:gd name="T2" fmla="*/ 82 w 123"/>
                <a:gd name="T3" fmla="*/ 10 h 73"/>
                <a:gd name="T4" fmla="*/ 94 w 123"/>
                <a:gd name="T5" fmla="*/ 17 h 73"/>
                <a:gd name="T6" fmla="*/ 107 w 123"/>
                <a:gd name="T7" fmla="*/ 25 h 73"/>
                <a:gd name="T8" fmla="*/ 120 w 123"/>
                <a:gd name="T9" fmla="*/ 33 h 73"/>
                <a:gd name="T10" fmla="*/ 122 w 123"/>
                <a:gd name="T11" fmla="*/ 35 h 73"/>
                <a:gd name="T12" fmla="*/ 123 w 123"/>
                <a:gd name="T13" fmla="*/ 39 h 73"/>
                <a:gd name="T14" fmla="*/ 121 w 123"/>
                <a:gd name="T15" fmla="*/ 42 h 73"/>
                <a:gd name="T16" fmla="*/ 117 w 123"/>
                <a:gd name="T17" fmla="*/ 46 h 73"/>
                <a:gd name="T18" fmla="*/ 107 w 123"/>
                <a:gd name="T19" fmla="*/ 52 h 73"/>
                <a:gd name="T20" fmla="*/ 96 w 123"/>
                <a:gd name="T21" fmla="*/ 58 h 73"/>
                <a:gd name="T22" fmla="*/ 87 w 123"/>
                <a:gd name="T23" fmla="*/ 64 h 73"/>
                <a:gd name="T24" fmla="*/ 76 w 123"/>
                <a:gd name="T25" fmla="*/ 70 h 73"/>
                <a:gd name="T26" fmla="*/ 70 w 123"/>
                <a:gd name="T27" fmla="*/ 72 h 73"/>
                <a:gd name="T28" fmla="*/ 64 w 123"/>
                <a:gd name="T29" fmla="*/ 73 h 73"/>
                <a:gd name="T30" fmla="*/ 58 w 123"/>
                <a:gd name="T31" fmla="*/ 73 h 73"/>
                <a:gd name="T32" fmla="*/ 53 w 123"/>
                <a:gd name="T33" fmla="*/ 71 h 73"/>
                <a:gd name="T34" fmla="*/ 41 w 123"/>
                <a:gd name="T35" fmla="*/ 64 h 73"/>
                <a:gd name="T36" fmla="*/ 28 w 123"/>
                <a:gd name="T37" fmla="*/ 56 h 73"/>
                <a:gd name="T38" fmla="*/ 16 w 123"/>
                <a:gd name="T39" fmla="*/ 49 h 73"/>
                <a:gd name="T40" fmla="*/ 3 w 123"/>
                <a:gd name="T41" fmla="*/ 41 h 73"/>
                <a:gd name="T42" fmla="*/ 1 w 123"/>
                <a:gd name="T43" fmla="*/ 39 h 73"/>
                <a:gd name="T44" fmla="*/ 0 w 123"/>
                <a:gd name="T45" fmla="*/ 35 h 73"/>
                <a:gd name="T46" fmla="*/ 1 w 123"/>
                <a:gd name="T47" fmla="*/ 31 h 73"/>
                <a:gd name="T48" fmla="*/ 4 w 123"/>
                <a:gd name="T49" fmla="*/ 29 h 73"/>
                <a:gd name="T50" fmla="*/ 15 w 123"/>
                <a:gd name="T51" fmla="*/ 23 h 73"/>
                <a:gd name="T52" fmla="*/ 26 w 123"/>
                <a:gd name="T53" fmla="*/ 16 h 73"/>
                <a:gd name="T54" fmla="*/ 37 w 123"/>
                <a:gd name="T55" fmla="*/ 10 h 73"/>
                <a:gd name="T56" fmla="*/ 47 w 123"/>
                <a:gd name="T57" fmla="*/ 4 h 73"/>
                <a:gd name="T58" fmla="*/ 52 w 123"/>
                <a:gd name="T59" fmla="*/ 2 h 73"/>
                <a:gd name="T60" fmla="*/ 58 w 123"/>
                <a:gd name="T61" fmla="*/ 0 h 73"/>
                <a:gd name="T62" fmla="*/ 64 w 123"/>
                <a:gd name="T63" fmla="*/ 2 h 73"/>
                <a:gd name="T64" fmla="*/ 69 w 123"/>
                <a:gd name="T65" fmla="*/ 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3" h="73">
                  <a:moveTo>
                    <a:pt x="69" y="3"/>
                  </a:moveTo>
                  <a:lnTo>
                    <a:pt x="82" y="10"/>
                  </a:lnTo>
                  <a:lnTo>
                    <a:pt x="94" y="17"/>
                  </a:lnTo>
                  <a:lnTo>
                    <a:pt x="107" y="25"/>
                  </a:lnTo>
                  <a:lnTo>
                    <a:pt x="120" y="33"/>
                  </a:lnTo>
                  <a:lnTo>
                    <a:pt x="122" y="35"/>
                  </a:lnTo>
                  <a:lnTo>
                    <a:pt x="123" y="39"/>
                  </a:lnTo>
                  <a:lnTo>
                    <a:pt x="121" y="42"/>
                  </a:lnTo>
                  <a:lnTo>
                    <a:pt x="117" y="46"/>
                  </a:lnTo>
                  <a:lnTo>
                    <a:pt x="107" y="52"/>
                  </a:lnTo>
                  <a:lnTo>
                    <a:pt x="96" y="58"/>
                  </a:lnTo>
                  <a:lnTo>
                    <a:pt x="87" y="64"/>
                  </a:lnTo>
                  <a:lnTo>
                    <a:pt x="76" y="70"/>
                  </a:lnTo>
                  <a:lnTo>
                    <a:pt x="70" y="72"/>
                  </a:lnTo>
                  <a:lnTo>
                    <a:pt x="64" y="73"/>
                  </a:lnTo>
                  <a:lnTo>
                    <a:pt x="58" y="73"/>
                  </a:lnTo>
                  <a:lnTo>
                    <a:pt x="53" y="71"/>
                  </a:lnTo>
                  <a:lnTo>
                    <a:pt x="41" y="64"/>
                  </a:lnTo>
                  <a:lnTo>
                    <a:pt x="28" y="56"/>
                  </a:lnTo>
                  <a:lnTo>
                    <a:pt x="16" y="49"/>
                  </a:lnTo>
                  <a:lnTo>
                    <a:pt x="3" y="41"/>
                  </a:lnTo>
                  <a:lnTo>
                    <a:pt x="1" y="39"/>
                  </a:lnTo>
                  <a:lnTo>
                    <a:pt x="0" y="35"/>
                  </a:lnTo>
                  <a:lnTo>
                    <a:pt x="1" y="31"/>
                  </a:lnTo>
                  <a:lnTo>
                    <a:pt x="4" y="29"/>
                  </a:lnTo>
                  <a:lnTo>
                    <a:pt x="15" y="23"/>
                  </a:lnTo>
                  <a:lnTo>
                    <a:pt x="26" y="16"/>
                  </a:lnTo>
                  <a:lnTo>
                    <a:pt x="37" y="10"/>
                  </a:lnTo>
                  <a:lnTo>
                    <a:pt x="47" y="4"/>
                  </a:lnTo>
                  <a:lnTo>
                    <a:pt x="52" y="2"/>
                  </a:lnTo>
                  <a:lnTo>
                    <a:pt x="58" y="0"/>
                  </a:lnTo>
                  <a:lnTo>
                    <a:pt x="64" y="2"/>
                  </a:lnTo>
                  <a:lnTo>
                    <a:pt x="69"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56" name="Freeform 414">
              <a:extLst>
                <a:ext uri="{FF2B5EF4-FFF2-40B4-BE49-F238E27FC236}">
                  <a16:creationId xmlns:a16="http://schemas.microsoft.com/office/drawing/2014/main" xmlns="" id="{D4B291EA-5525-420F-A2A3-FAE70C3668FF}"/>
                </a:ext>
              </a:extLst>
            </p:cNvPr>
            <p:cNvSpPr>
              <a:spLocks/>
            </p:cNvSpPr>
            <p:nvPr/>
          </p:nvSpPr>
          <p:spPr bwMode="auto">
            <a:xfrm>
              <a:off x="9145968" y="3211495"/>
              <a:ext cx="26630" cy="15736"/>
            </a:xfrm>
            <a:custGeom>
              <a:avLst/>
              <a:gdLst>
                <a:gd name="T0" fmla="*/ 71 w 110"/>
                <a:gd name="T1" fmla="*/ 2 h 64"/>
                <a:gd name="T2" fmla="*/ 79 w 110"/>
                <a:gd name="T3" fmla="*/ 7 h 64"/>
                <a:gd name="T4" fmla="*/ 88 w 110"/>
                <a:gd name="T5" fmla="*/ 13 h 64"/>
                <a:gd name="T6" fmla="*/ 98 w 110"/>
                <a:gd name="T7" fmla="*/ 18 h 64"/>
                <a:gd name="T8" fmla="*/ 106 w 110"/>
                <a:gd name="T9" fmla="*/ 24 h 64"/>
                <a:gd name="T10" fmla="*/ 110 w 110"/>
                <a:gd name="T11" fmla="*/ 26 h 64"/>
                <a:gd name="T12" fmla="*/ 110 w 110"/>
                <a:gd name="T13" fmla="*/ 30 h 64"/>
                <a:gd name="T14" fmla="*/ 109 w 110"/>
                <a:gd name="T15" fmla="*/ 33 h 64"/>
                <a:gd name="T16" fmla="*/ 105 w 110"/>
                <a:gd name="T17" fmla="*/ 36 h 64"/>
                <a:gd name="T18" fmla="*/ 94 w 110"/>
                <a:gd name="T19" fmla="*/ 43 h 64"/>
                <a:gd name="T20" fmla="*/ 84 w 110"/>
                <a:gd name="T21" fmla="*/ 49 h 64"/>
                <a:gd name="T22" fmla="*/ 73 w 110"/>
                <a:gd name="T23" fmla="*/ 55 h 64"/>
                <a:gd name="T24" fmla="*/ 62 w 110"/>
                <a:gd name="T25" fmla="*/ 61 h 64"/>
                <a:gd name="T26" fmla="*/ 57 w 110"/>
                <a:gd name="T27" fmla="*/ 63 h 64"/>
                <a:gd name="T28" fmla="*/ 52 w 110"/>
                <a:gd name="T29" fmla="*/ 64 h 64"/>
                <a:gd name="T30" fmla="*/ 46 w 110"/>
                <a:gd name="T31" fmla="*/ 64 h 64"/>
                <a:gd name="T32" fmla="*/ 41 w 110"/>
                <a:gd name="T33" fmla="*/ 62 h 64"/>
                <a:gd name="T34" fmla="*/ 31 w 110"/>
                <a:gd name="T35" fmla="*/ 57 h 64"/>
                <a:gd name="T36" fmla="*/ 23 w 110"/>
                <a:gd name="T37" fmla="*/ 51 h 64"/>
                <a:gd name="T38" fmla="*/ 13 w 110"/>
                <a:gd name="T39" fmla="*/ 47 h 64"/>
                <a:gd name="T40" fmla="*/ 4 w 110"/>
                <a:gd name="T41" fmla="*/ 41 h 64"/>
                <a:gd name="T42" fmla="*/ 2 w 110"/>
                <a:gd name="T43" fmla="*/ 38 h 64"/>
                <a:gd name="T44" fmla="*/ 0 w 110"/>
                <a:gd name="T45" fmla="*/ 35 h 64"/>
                <a:gd name="T46" fmla="*/ 3 w 110"/>
                <a:gd name="T47" fmla="*/ 31 h 64"/>
                <a:gd name="T48" fmla="*/ 6 w 110"/>
                <a:gd name="T49" fmla="*/ 29 h 64"/>
                <a:gd name="T50" fmla="*/ 17 w 110"/>
                <a:gd name="T51" fmla="*/ 23 h 64"/>
                <a:gd name="T52" fmla="*/ 28 w 110"/>
                <a:gd name="T53" fmla="*/ 16 h 64"/>
                <a:gd name="T54" fmla="*/ 38 w 110"/>
                <a:gd name="T55" fmla="*/ 10 h 64"/>
                <a:gd name="T56" fmla="*/ 49 w 110"/>
                <a:gd name="T57" fmla="*/ 4 h 64"/>
                <a:gd name="T58" fmla="*/ 54 w 110"/>
                <a:gd name="T59" fmla="*/ 1 h 64"/>
                <a:gd name="T60" fmla="*/ 60 w 110"/>
                <a:gd name="T61" fmla="*/ 0 h 64"/>
                <a:gd name="T62" fmla="*/ 66 w 110"/>
                <a:gd name="T63" fmla="*/ 1 h 64"/>
                <a:gd name="T64" fmla="*/ 71 w 110"/>
                <a:gd name="T65"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64">
                  <a:moveTo>
                    <a:pt x="71" y="2"/>
                  </a:moveTo>
                  <a:lnTo>
                    <a:pt x="79" y="7"/>
                  </a:lnTo>
                  <a:lnTo>
                    <a:pt x="88" y="13"/>
                  </a:lnTo>
                  <a:lnTo>
                    <a:pt x="98" y="18"/>
                  </a:lnTo>
                  <a:lnTo>
                    <a:pt x="106" y="24"/>
                  </a:lnTo>
                  <a:lnTo>
                    <a:pt x="110" y="26"/>
                  </a:lnTo>
                  <a:lnTo>
                    <a:pt x="110" y="30"/>
                  </a:lnTo>
                  <a:lnTo>
                    <a:pt x="109" y="33"/>
                  </a:lnTo>
                  <a:lnTo>
                    <a:pt x="105" y="36"/>
                  </a:lnTo>
                  <a:lnTo>
                    <a:pt x="94" y="43"/>
                  </a:lnTo>
                  <a:lnTo>
                    <a:pt x="84" y="49"/>
                  </a:lnTo>
                  <a:lnTo>
                    <a:pt x="73" y="55"/>
                  </a:lnTo>
                  <a:lnTo>
                    <a:pt x="62" y="61"/>
                  </a:lnTo>
                  <a:lnTo>
                    <a:pt x="57" y="63"/>
                  </a:lnTo>
                  <a:lnTo>
                    <a:pt x="52" y="64"/>
                  </a:lnTo>
                  <a:lnTo>
                    <a:pt x="46" y="64"/>
                  </a:lnTo>
                  <a:lnTo>
                    <a:pt x="41" y="62"/>
                  </a:lnTo>
                  <a:lnTo>
                    <a:pt x="31" y="57"/>
                  </a:lnTo>
                  <a:lnTo>
                    <a:pt x="23" y="51"/>
                  </a:lnTo>
                  <a:lnTo>
                    <a:pt x="13" y="47"/>
                  </a:lnTo>
                  <a:lnTo>
                    <a:pt x="4" y="41"/>
                  </a:lnTo>
                  <a:lnTo>
                    <a:pt x="2" y="38"/>
                  </a:lnTo>
                  <a:lnTo>
                    <a:pt x="0" y="35"/>
                  </a:lnTo>
                  <a:lnTo>
                    <a:pt x="3" y="31"/>
                  </a:lnTo>
                  <a:lnTo>
                    <a:pt x="6" y="29"/>
                  </a:lnTo>
                  <a:lnTo>
                    <a:pt x="17" y="23"/>
                  </a:lnTo>
                  <a:lnTo>
                    <a:pt x="28" y="16"/>
                  </a:lnTo>
                  <a:lnTo>
                    <a:pt x="38" y="10"/>
                  </a:lnTo>
                  <a:lnTo>
                    <a:pt x="49" y="4"/>
                  </a:lnTo>
                  <a:lnTo>
                    <a:pt x="54" y="1"/>
                  </a:lnTo>
                  <a:lnTo>
                    <a:pt x="60" y="0"/>
                  </a:lnTo>
                  <a:lnTo>
                    <a:pt x="66" y="1"/>
                  </a:lnTo>
                  <a:lnTo>
                    <a:pt x="71"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57" name="Freeform 415">
              <a:extLst>
                <a:ext uri="{FF2B5EF4-FFF2-40B4-BE49-F238E27FC236}">
                  <a16:creationId xmlns:a16="http://schemas.microsoft.com/office/drawing/2014/main" xmlns="" id="{E053B7E6-EB63-4C56-BE95-FA209630E066}"/>
                </a:ext>
              </a:extLst>
            </p:cNvPr>
            <p:cNvSpPr>
              <a:spLocks/>
            </p:cNvSpPr>
            <p:nvPr/>
          </p:nvSpPr>
          <p:spPr bwMode="auto">
            <a:xfrm>
              <a:off x="9162914" y="3221178"/>
              <a:ext cx="26630" cy="15736"/>
            </a:xfrm>
            <a:custGeom>
              <a:avLst/>
              <a:gdLst>
                <a:gd name="T0" fmla="*/ 69 w 109"/>
                <a:gd name="T1" fmla="*/ 2 h 64"/>
                <a:gd name="T2" fmla="*/ 78 w 109"/>
                <a:gd name="T3" fmla="*/ 7 h 64"/>
                <a:gd name="T4" fmla="*/ 88 w 109"/>
                <a:gd name="T5" fmla="*/ 13 h 64"/>
                <a:gd name="T6" fmla="*/ 96 w 109"/>
                <a:gd name="T7" fmla="*/ 17 h 64"/>
                <a:gd name="T8" fmla="*/ 105 w 109"/>
                <a:gd name="T9" fmla="*/ 23 h 64"/>
                <a:gd name="T10" fmla="*/ 108 w 109"/>
                <a:gd name="T11" fmla="*/ 26 h 64"/>
                <a:gd name="T12" fmla="*/ 109 w 109"/>
                <a:gd name="T13" fmla="*/ 29 h 64"/>
                <a:gd name="T14" fmla="*/ 108 w 109"/>
                <a:gd name="T15" fmla="*/ 33 h 64"/>
                <a:gd name="T16" fmla="*/ 104 w 109"/>
                <a:gd name="T17" fmla="*/ 35 h 64"/>
                <a:gd name="T18" fmla="*/ 94 w 109"/>
                <a:gd name="T19" fmla="*/ 41 h 64"/>
                <a:gd name="T20" fmla="*/ 83 w 109"/>
                <a:gd name="T21" fmla="*/ 48 h 64"/>
                <a:gd name="T22" fmla="*/ 72 w 109"/>
                <a:gd name="T23" fmla="*/ 54 h 64"/>
                <a:gd name="T24" fmla="*/ 61 w 109"/>
                <a:gd name="T25" fmla="*/ 60 h 64"/>
                <a:gd name="T26" fmla="*/ 55 w 109"/>
                <a:gd name="T27" fmla="*/ 63 h 64"/>
                <a:gd name="T28" fmla="*/ 49 w 109"/>
                <a:gd name="T29" fmla="*/ 64 h 64"/>
                <a:gd name="T30" fmla="*/ 45 w 109"/>
                <a:gd name="T31" fmla="*/ 63 h 64"/>
                <a:gd name="T32" fmla="*/ 40 w 109"/>
                <a:gd name="T33" fmla="*/ 61 h 64"/>
                <a:gd name="T34" fmla="*/ 30 w 109"/>
                <a:gd name="T35" fmla="*/ 57 h 64"/>
                <a:gd name="T36" fmla="*/ 21 w 109"/>
                <a:gd name="T37" fmla="*/ 51 h 64"/>
                <a:gd name="T38" fmla="*/ 13 w 109"/>
                <a:gd name="T39" fmla="*/ 46 h 64"/>
                <a:gd name="T40" fmla="*/ 3 w 109"/>
                <a:gd name="T41" fmla="*/ 40 h 64"/>
                <a:gd name="T42" fmla="*/ 1 w 109"/>
                <a:gd name="T43" fmla="*/ 38 h 64"/>
                <a:gd name="T44" fmla="*/ 0 w 109"/>
                <a:gd name="T45" fmla="*/ 34 h 64"/>
                <a:gd name="T46" fmla="*/ 1 w 109"/>
                <a:gd name="T47" fmla="*/ 31 h 64"/>
                <a:gd name="T48" fmla="*/ 4 w 109"/>
                <a:gd name="T49" fmla="*/ 28 h 64"/>
                <a:gd name="T50" fmla="*/ 15 w 109"/>
                <a:gd name="T51" fmla="*/ 21 h 64"/>
                <a:gd name="T52" fmla="*/ 26 w 109"/>
                <a:gd name="T53" fmla="*/ 15 h 64"/>
                <a:gd name="T54" fmla="*/ 36 w 109"/>
                <a:gd name="T55" fmla="*/ 9 h 64"/>
                <a:gd name="T56" fmla="*/ 47 w 109"/>
                <a:gd name="T57" fmla="*/ 3 h 64"/>
                <a:gd name="T58" fmla="*/ 53 w 109"/>
                <a:gd name="T59" fmla="*/ 1 h 64"/>
                <a:gd name="T60" fmla="*/ 58 w 109"/>
                <a:gd name="T61" fmla="*/ 0 h 64"/>
                <a:gd name="T62" fmla="*/ 64 w 109"/>
                <a:gd name="T63" fmla="*/ 1 h 64"/>
                <a:gd name="T64" fmla="*/ 69 w 109"/>
                <a:gd name="T65"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64">
                  <a:moveTo>
                    <a:pt x="69" y="2"/>
                  </a:moveTo>
                  <a:lnTo>
                    <a:pt x="78" y="7"/>
                  </a:lnTo>
                  <a:lnTo>
                    <a:pt x="88" y="13"/>
                  </a:lnTo>
                  <a:lnTo>
                    <a:pt x="96" y="17"/>
                  </a:lnTo>
                  <a:lnTo>
                    <a:pt x="105" y="23"/>
                  </a:lnTo>
                  <a:lnTo>
                    <a:pt x="108" y="26"/>
                  </a:lnTo>
                  <a:lnTo>
                    <a:pt x="109" y="29"/>
                  </a:lnTo>
                  <a:lnTo>
                    <a:pt x="108" y="33"/>
                  </a:lnTo>
                  <a:lnTo>
                    <a:pt x="104" y="35"/>
                  </a:lnTo>
                  <a:lnTo>
                    <a:pt x="94" y="41"/>
                  </a:lnTo>
                  <a:lnTo>
                    <a:pt x="83" y="48"/>
                  </a:lnTo>
                  <a:lnTo>
                    <a:pt x="72" y="54"/>
                  </a:lnTo>
                  <a:lnTo>
                    <a:pt x="61" y="60"/>
                  </a:lnTo>
                  <a:lnTo>
                    <a:pt x="55" y="63"/>
                  </a:lnTo>
                  <a:lnTo>
                    <a:pt x="49" y="64"/>
                  </a:lnTo>
                  <a:lnTo>
                    <a:pt x="45" y="63"/>
                  </a:lnTo>
                  <a:lnTo>
                    <a:pt x="40" y="61"/>
                  </a:lnTo>
                  <a:lnTo>
                    <a:pt x="30" y="57"/>
                  </a:lnTo>
                  <a:lnTo>
                    <a:pt x="21" y="51"/>
                  </a:lnTo>
                  <a:lnTo>
                    <a:pt x="13" y="46"/>
                  </a:lnTo>
                  <a:lnTo>
                    <a:pt x="3" y="40"/>
                  </a:lnTo>
                  <a:lnTo>
                    <a:pt x="1" y="38"/>
                  </a:lnTo>
                  <a:lnTo>
                    <a:pt x="0" y="34"/>
                  </a:lnTo>
                  <a:lnTo>
                    <a:pt x="1" y="31"/>
                  </a:lnTo>
                  <a:lnTo>
                    <a:pt x="4" y="28"/>
                  </a:lnTo>
                  <a:lnTo>
                    <a:pt x="15" y="21"/>
                  </a:lnTo>
                  <a:lnTo>
                    <a:pt x="26" y="15"/>
                  </a:lnTo>
                  <a:lnTo>
                    <a:pt x="36" y="9"/>
                  </a:lnTo>
                  <a:lnTo>
                    <a:pt x="47" y="3"/>
                  </a:lnTo>
                  <a:lnTo>
                    <a:pt x="53" y="1"/>
                  </a:lnTo>
                  <a:lnTo>
                    <a:pt x="58" y="0"/>
                  </a:lnTo>
                  <a:lnTo>
                    <a:pt x="64" y="1"/>
                  </a:lnTo>
                  <a:lnTo>
                    <a:pt x="6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58" name="Freeform 416">
              <a:extLst>
                <a:ext uri="{FF2B5EF4-FFF2-40B4-BE49-F238E27FC236}">
                  <a16:creationId xmlns:a16="http://schemas.microsoft.com/office/drawing/2014/main" xmlns="" id="{3337A782-6946-4E9F-8D55-81CB62FAE7D4}"/>
                </a:ext>
              </a:extLst>
            </p:cNvPr>
            <p:cNvSpPr>
              <a:spLocks/>
            </p:cNvSpPr>
            <p:nvPr/>
          </p:nvSpPr>
          <p:spPr bwMode="auto">
            <a:xfrm>
              <a:off x="9179861" y="3230862"/>
              <a:ext cx="26630" cy="15736"/>
            </a:xfrm>
            <a:custGeom>
              <a:avLst/>
              <a:gdLst>
                <a:gd name="T0" fmla="*/ 70 w 110"/>
                <a:gd name="T1" fmla="*/ 2 h 64"/>
                <a:gd name="T2" fmla="*/ 79 w 110"/>
                <a:gd name="T3" fmla="*/ 7 h 64"/>
                <a:gd name="T4" fmla="*/ 88 w 110"/>
                <a:gd name="T5" fmla="*/ 13 h 64"/>
                <a:gd name="T6" fmla="*/ 97 w 110"/>
                <a:gd name="T7" fmla="*/ 18 h 64"/>
                <a:gd name="T8" fmla="*/ 105 w 110"/>
                <a:gd name="T9" fmla="*/ 23 h 64"/>
                <a:gd name="T10" fmla="*/ 109 w 110"/>
                <a:gd name="T11" fmla="*/ 26 h 64"/>
                <a:gd name="T12" fmla="*/ 110 w 110"/>
                <a:gd name="T13" fmla="*/ 30 h 64"/>
                <a:gd name="T14" fmla="*/ 108 w 110"/>
                <a:gd name="T15" fmla="*/ 33 h 64"/>
                <a:gd name="T16" fmla="*/ 104 w 110"/>
                <a:gd name="T17" fmla="*/ 36 h 64"/>
                <a:gd name="T18" fmla="*/ 93 w 110"/>
                <a:gd name="T19" fmla="*/ 42 h 64"/>
                <a:gd name="T20" fmla="*/ 83 w 110"/>
                <a:gd name="T21" fmla="*/ 49 h 64"/>
                <a:gd name="T22" fmla="*/ 72 w 110"/>
                <a:gd name="T23" fmla="*/ 55 h 64"/>
                <a:gd name="T24" fmla="*/ 61 w 110"/>
                <a:gd name="T25" fmla="*/ 61 h 64"/>
                <a:gd name="T26" fmla="*/ 57 w 110"/>
                <a:gd name="T27" fmla="*/ 63 h 64"/>
                <a:gd name="T28" fmla="*/ 51 w 110"/>
                <a:gd name="T29" fmla="*/ 64 h 64"/>
                <a:gd name="T30" fmla="*/ 45 w 110"/>
                <a:gd name="T31" fmla="*/ 63 h 64"/>
                <a:gd name="T32" fmla="*/ 40 w 110"/>
                <a:gd name="T33" fmla="*/ 62 h 64"/>
                <a:gd name="T34" fmla="*/ 30 w 110"/>
                <a:gd name="T35" fmla="*/ 56 h 64"/>
                <a:gd name="T36" fmla="*/ 22 w 110"/>
                <a:gd name="T37" fmla="*/ 51 h 64"/>
                <a:gd name="T38" fmla="*/ 13 w 110"/>
                <a:gd name="T39" fmla="*/ 46 h 64"/>
                <a:gd name="T40" fmla="*/ 4 w 110"/>
                <a:gd name="T41" fmla="*/ 41 h 64"/>
                <a:gd name="T42" fmla="*/ 1 w 110"/>
                <a:gd name="T43" fmla="*/ 38 h 64"/>
                <a:gd name="T44" fmla="*/ 0 w 110"/>
                <a:gd name="T45" fmla="*/ 35 h 64"/>
                <a:gd name="T46" fmla="*/ 2 w 110"/>
                <a:gd name="T47" fmla="*/ 31 h 64"/>
                <a:gd name="T48" fmla="*/ 5 w 110"/>
                <a:gd name="T49" fmla="*/ 29 h 64"/>
                <a:gd name="T50" fmla="*/ 16 w 110"/>
                <a:gd name="T51" fmla="*/ 21 h 64"/>
                <a:gd name="T52" fmla="*/ 27 w 110"/>
                <a:gd name="T53" fmla="*/ 16 h 64"/>
                <a:gd name="T54" fmla="*/ 38 w 110"/>
                <a:gd name="T55" fmla="*/ 10 h 64"/>
                <a:gd name="T56" fmla="*/ 48 w 110"/>
                <a:gd name="T57" fmla="*/ 4 h 64"/>
                <a:gd name="T58" fmla="*/ 53 w 110"/>
                <a:gd name="T59" fmla="*/ 1 h 64"/>
                <a:gd name="T60" fmla="*/ 59 w 110"/>
                <a:gd name="T61" fmla="*/ 0 h 64"/>
                <a:gd name="T62" fmla="*/ 65 w 110"/>
                <a:gd name="T63" fmla="*/ 0 h 64"/>
                <a:gd name="T64" fmla="*/ 70 w 110"/>
                <a:gd name="T65"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64">
                  <a:moveTo>
                    <a:pt x="70" y="2"/>
                  </a:moveTo>
                  <a:lnTo>
                    <a:pt x="79" y="7"/>
                  </a:lnTo>
                  <a:lnTo>
                    <a:pt x="88" y="13"/>
                  </a:lnTo>
                  <a:lnTo>
                    <a:pt x="97" y="18"/>
                  </a:lnTo>
                  <a:lnTo>
                    <a:pt x="105" y="23"/>
                  </a:lnTo>
                  <a:lnTo>
                    <a:pt x="109" y="26"/>
                  </a:lnTo>
                  <a:lnTo>
                    <a:pt x="110" y="30"/>
                  </a:lnTo>
                  <a:lnTo>
                    <a:pt x="108" y="33"/>
                  </a:lnTo>
                  <a:lnTo>
                    <a:pt x="104" y="36"/>
                  </a:lnTo>
                  <a:lnTo>
                    <a:pt x="93" y="42"/>
                  </a:lnTo>
                  <a:lnTo>
                    <a:pt x="83" y="49"/>
                  </a:lnTo>
                  <a:lnTo>
                    <a:pt x="72" y="55"/>
                  </a:lnTo>
                  <a:lnTo>
                    <a:pt x="61" y="61"/>
                  </a:lnTo>
                  <a:lnTo>
                    <a:pt x="57" y="63"/>
                  </a:lnTo>
                  <a:lnTo>
                    <a:pt x="51" y="64"/>
                  </a:lnTo>
                  <a:lnTo>
                    <a:pt x="45" y="63"/>
                  </a:lnTo>
                  <a:lnTo>
                    <a:pt x="40" y="62"/>
                  </a:lnTo>
                  <a:lnTo>
                    <a:pt x="30" y="56"/>
                  </a:lnTo>
                  <a:lnTo>
                    <a:pt x="22" y="51"/>
                  </a:lnTo>
                  <a:lnTo>
                    <a:pt x="13" y="46"/>
                  </a:lnTo>
                  <a:lnTo>
                    <a:pt x="4" y="41"/>
                  </a:lnTo>
                  <a:lnTo>
                    <a:pt x="1" y="38"/>
                  </a:lnTo>
                  <a:lnTo>
                    <a:pt x="0" y="35"/>
                  </a:lnTo>
                  <a:lnTo>
                    <a:pt x="2" y="31"/>
                  </a:lnTo>
                  <a:lnTo>
                    <a:pt x="5" y="29"/>
                  </a:lnTo>
                  <a:lnTo>
                    <a:pt x="16" y="21"/>
                  </a:lnTo>
                  <a:lnTo>
                    <a:pt x="27" y="16"/>
                  </a:lnTo>
                  <a:lnTo>
                    <a:pt x="38" y="10"/>
                  </a:lnTo>
                  <a:lnTo>
                    <a:pt x="48" y="4"/>
                  </a:lnTo>
                  <a:lnTo>
                    <a:pt x="53" y="1"/>
                  </a:lnTo>
                  <a:lnTo>
                    <a:pt x="59" y="0"/>
                  </a:lnTo>
                  <a:lnTo>
                    <a:pt x="65" y="0"/>
                  </a:lnTo>
                  <a:lnTo>
                    <a:pt x="70"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59" name="Freeform 417">
              <a:extLst>
                <a:ext uri="{FF2B5EF4-FFF2-40B4-BE49-F238E27FC236}">
                  <a16:creationId xmlns:a16="http://schemas.microsoft.com/office/drawing/2014/main" xmlns="" id="{E9F01119-BB3B-4253-8C29-7411122AA475}"/>
                </a:ext>
              </a:extLst>
            </p:cNvPr>
            <p:cNvSpPr>
              <a:spLocks/>
            </p:cNvSpPr>
            <p:nvPr/>
          </p:nvSpPr>
          <p:spPr bwMode="auto">
            <a:xfrm>
              <a:off x="9196808" y="3240546"/>
              <a:ext cx="25420" cy="15736"/>
            </a:xfrm>
            <a:custGeom>
              <a:avLst/>
              <a:gdLst>
                <a:gd name="T0" fmla="*/ 69 w 109"/>
                <a:gd name="T1" fmla="*/ 2 h 64"/>
                <a:gd name="T2" fmla="*/ 78 w 109"/>
                <a:gd name="T3" fmla="*/ 7 h 64"/>
                <a:gd name="T4" fmla="*/ 88 w 109"/>
                <a:gd name="T5" fmla="*/ 13 h 64"/>
                <a:gd name="T6" fmla="*/ 96 w 109"/>
                <a:gd name="T7" fmla="*/ 17 h 64"/>
                <a:gd name="T8" fmla="*/ 106 w 109"/>
                <a:gd name="T9" fmla="*/ 22 h 64"/>
                <a:gd name="T10" fmla="*/ 108 w 109"/>
                <a:gd name="T11" fmla="*/ 26 h 64"/>
                <a:gd name="T12" fmla="*/ 109 w 109"/>
                <a:gd name="T13" fmla="*/ 29 h 64"/>
                <a:gd name="T14" fmla="*/ 108 w 109"/>
                <a:gd name="T15" fmla="*/ 32 h 64"/>
                <a:gd name="T16" fmla="*/ 104 w 109"/>
                <a:gd name="T17" fmla="*/ 35 h 64"/>
                <a:gd name="T18" fmla="*/ 94 w 109"/>
                <a:gd name="T19" fmla="*/ 41 h 64"/>
                <a:gd name="T20" fmla="*/ 83 w 109"/>
                <a:gd name="T21" fmla="*/ 48 h 64"/>
                <a:gd name="T22" fmla="*/ 72 w 109"/>
                <a:gd name="T23" fmla="*/ 54 h 64"/>
                <a:gd name="T24" fmla="*/ 62 w 109"/>
                <a:gd name="T25" fmla="*/ 60 h 64"/>
                <a:gd name="T26" fmla="*/ 56 w 109"/>
                <a:gd name="T27" fmla="*/ 63 h 64"/>
                <a:gd name="T28" fmla="*/ 50 w 109"/>
                <a:gd name="T29" fmla="*/ 64 h 64"/>
                <a:gd name="T30" fmla="*/ 45 w 109"/>
                <a:gd name="T31" fmla="*/ 63 h 64"/>
                <a:gd name="T32" fmla="*/ 40 w 109"/>
                <a:gd name="T33" fmla="*/ 61 h 64"/>
                <a:gd name="T34" fmla="*/ 31 w 109"/>
                <a:gd name="T35" fmla="*/ 56 h 64"/>
                <a:gd name="T36" fmla="*/ 21 w 109"/>
                <a:gd name="T37" fmla="*/ 51 h 64"/>
                <a:gd name="T38" fmla="*/ 13 w 109"/>
                <a:gd name="T39" fmla="*/ 45 h 64"/>
                <a:gd name="T40" fmla="*/ 3 w 109"/>
                <a:gd name="T41" fmla="*/ 40 h 64"/>
                <a:gd name="T42" fmla="*/ 1 w 109"/>
                <a:gd name="T43" fmla="*/ 38 h 64"/>
                <a:gd name="T44" fmla="*/ 0 w 109"/>
                <a:gd name="T45" fmla="*/ 34 h 64"/>
                <a:gd name="T46" fmla="*/ 1 w 109"/>
                <a:gd name="T47" fmla="*/ 31 h 64"/>
                <a:gd name="T48" fmla="*/ 4 w 109"/>
                <a:gd name="T49" fmla="*/ 28 h 64"/>
                <a:gd name="T50" fmla="*/ 15 w 109"/>
                <a:gd name="T51" fmla="*/ 21 h 64"/>
                <a:gd name="T52" fmla="*/ 26 w 109"/>
                <a:gd name="T53" fmla="*/ 15 h 64"/>
                <a:gd name="T54" fmla="*/ 37 w 109"/>
                <a:gd name="T55" fmla="*/ 9 h 64"/>
                <a:gd name="T56" fmla="*/ 47 w 109"/>
                <a:gd name="T57" fmla="*/ 3 h 64"/>
                <a:gd name="T58" fmla="*/ 53 w 109"/>
                <a:gd name="T59" fmla="*/ 1 h 64"/>
                <a:gd name="T60" fmla="*/ 59 w 109"/>
                <a:gd name="T61" fmla="*/ 0 h 64"/>
                <a:gd name="T62" fmla="*/ 64 w 109"/>
                <a:gd name="T63" fmla="*/ 0 h 64"/>
                <a:gd name="T64" fmla="*/ 69 w 109"/>
                <a:gd name="T65"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64">
                  <a:moveTo>
                    <a:pt x="69" y="2"/>
                  </a:moveTo>
                  <a:lnTo>
                    <a:pt x="78" y="7"/>
                  </a:lnTo>
                  <a:lnTo>
                    <a:pt x="88" y="13"/>
                  </a:lnTo>
                  <a:lnTo>
                    <a:pt x="96" y="17"/>
                  </a:lnTo>
                  <a:lnTo>
                    <a:pt x="106" y="22"/>
                  </a:lnTo>
                  <a:lnTo>
                    <a:pt x="108" y="26"/>
                  </a:lnTo>
                  <a:lnTo>
                    <a:pt x="109" y="29"/>
                  </a:lnTo>
                  <a:lnTo>
                    <a:pt x="108" y="32"/>
                  </a:lnTo>
                  <a:lnTo>
                    <a:pt x="104" y="35"/>
                  </a:lnTo>
                  <a:lnTo>
                    <a:pt x="94" y="41"/>
                  </a:lnTo>
                  <a:lnTo>
                    <a:pt x="83" y="48"/>
                  </a:lnTo>
                  <a:lnTo>
                    <a:pt x="72" y="54"/>
                  </a:lnTo>
                  <a:lnTo>
                    <a:pt x="62" y="60"/>
                  </a:lnTo>
                  <a:lnTo>
                    <a:pt x="56" y="63"/>
                  </a:lnTo>
                  <a:lnTo>
                    <a:pt x="50" y="64"/>
                  </a:lnTo>
                  <a:lnTo>
                    <a:pt x="45" y="63"/>
                  </a:lnTo>
                  <a:lnTo>
                    <a:pt x="40" y="61"/>
                  </a:lnTo>
                  <a:lnTo>
                    <a:pt x="31" y="56"/>
                  </a:lnTo>
                  <a:lnTo>
                    <a:pt x="21" y="51"/>
                  </a:lnTo>
                  <a:lnTo>
                    <a:pt x="13" y="45"/>
                  </a:lnTo>
                  <a:lnTo>
                    <a:pt x="3" y="40"/>
                  </a:lnTo>
                  <a:lnTo>
                    <a:pt x="1" y="38"/>
                  </a:lnTo>
                  <a:lnTo>
                    <a:pt x="0" y="34"/>
                  </a:lnTo>
                  <a:lnTo>
                    <a:pt x="1" y="31"/>
                  </a:lnTo>
                  <a:lnTo>
                    <a:pt x="4" y="28"/>
                  </a:lnTo>
                  <a:lnTo>
                    <a:pt x="15" y="21"/>
                  </a:lnTo>
                  <a:lnTo>
                    <a:pt x="26" y="15"/>
                  </a:lnTo>
                  <a:lnTo>
                    <a:pt x="37" y="9"/>
                  </a:lnTo>
                  <a:lnTo>
                    <a:pt x="47" y="3"/>
                  </a:lnTo>
                  <a:lnTo>
                    <a:pt x="53" y="1"/>
                  </a:lnTo>
                  <a:lnTo>
                    <a:pt x="59" y="0"/>
                  </a:lnTo>
                  <a:lnTo>
                    <a:pt x="64" y="0"/>
                  </a:lnTo>
                  <a:lnTo>
                    <a:pt x="6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60" name="Freeform 418">
              <a:extLst>
                <a:ext uri="{FF2B5EF4-FFF2-40B4-BE49-F238E27FC236}">
                  <a16:creationId xmlns:a16="http://schemas.microsoft.com/office/drawing/2014/main" xmlns="" id="{D14F3816-CCEF-41DF-A681-8577629238A0}"/>
                </a:ext>
              </a:extLst>
            </p:cNvPr>
            <p:cNvSpPr>
              <a:spLocks/>
            </p:cNvSpPr>
            <p:nvPr/>
          </p:nvSpPr>
          <p:spPr bwMode="auto">
            <a:xfrm>
              <a:off x="9213754" y="3250230"/>
              <a:ext cx="25420" cy="15736"/>
            </a:xfrm>
            <a:custGeom>
              <a:avLst/>
              <a:gdLst>
                <a:gd name="T0" fmla="*/ 69 w 109"/>
                <a:gd name="T1" fmla="*/ 2 h 63"/>
                <a:gd name="T2" fmla="*/ 78 w 109"/>
                <a:gd name="T3" fmla="*/ 7 h 63"/>
                <a:gd name="T4" fmla="*/ 87 w 109"/>
                <a:gd name="T5" fmla="*/ 12 h 63"/>
                <a:gd name="T6" fmla="*/ 96 w 109"/>
                <a:gd name="T7" fmla="*/ 18 h 63"/>
                <a:gd name="T8" fmla="*/ 105 w 109"/>
                <a:gd name="T9" fmla="*/ 23 h 63"/>
                <a:gd name="T10" fmla="*/ 108 w 109"/>
                <a:gd name="T11" fmla="*/ 26 h 63"/>
                <a:gd name="T12" fmla="*/ 109 w 109"/>
                <a:gd name="T13" fmla="*/ 29 h 63"/>
                <a:gd name="T14" fmla="*/ 107 w 109"/>
                <a:gd name="T15" fmla="*/ 32 h 63"/>
                <a:gd name="T16" fmla="*/ 103 w 109"/>
                <a:gd name="T17" fmla="*/ 36 h 63"/>
                <a:gd name="T18" fmla="*/ 93 w 109"/>
                <a:gd name="T19" fmla="*/ 42 h 63"/>
                <a:gd name="T20" fmla="*/ 82 w 109"/>
                <a:gd name="T21" fmla="*/ 48 h 63"/>
                <a:gd name="T22" fmla="*/ 71 w 109"/>
                <a:gd name="T23" fmla="*/ 55 h 63"/>
                <a:gd name="T24" fmla="*/ 61 w 109"/>
                <a:gd name="T25" fmla="*/ 61 h 63"/>
                <a:gd name="T26" fmla="*/ 56 w 109"/>
                <a:gd name="T27" fmla="*/ 63 h 63"/>
                <a:gd name="T28" fmla="*/ 50 w 109"/>
                <a:gd name="T29" fmla="*/ 63 h 63"/>
                <a:gd name="T30" fmla="*/ 44 w 109"/>
                <a:gd name="T31" fmla="*/ 63 h 63"/>
                <a:gd name="T32" fmla="*/ 39 w 109"/>
                <a:gd name="T33" fmla="*/ 62 h 63"/>
                <a:gd name="T34" fmla="*/ 30 w 109"/>
                <a:gd name="T35" fmla="*/ 56 h 63"/>
                <a:gd name="T36" fmla="*/ 21 w 109"/>
                <a:gd name="T37" fmla="*/ 51 h 63"/>
                <a:gd name="T38" fmla="*/ 12 w 109"/>
                <a:gd name="T39" fmla="*/ 45 h 63"/>
                <a:gd name="T40" fmla="*/ 3 w 109"/>
                <a:gd name="T41" fmla="*/ 41 h 63"/>
                <a:gd name="T42" fmla="*/ 0 w 109"/>
                <a:gd name="T43" fmla="*/ 38 h 63"/>
                <a:gd name="T44" fmla="*/ 0 w 109"/>
                <a:gd name="T45" fmla="*/ 35 h 63"/>
                <a:gd name="T46" fmla="*/ 1 w 109"/>
                <a:gd name="T47" fmla="*/ 31 h 63"/>
                <a:gd name="T48" fmla="*/ 5 w 109"/>
                <a:gd name="T49" fmla="*/ 27 h 63"/>
                <a:gd name="T50" fmla="*/ 15 w 109"/>
                <a:gd name="T51" fmla="*/ 21 h 63"/>
                <a:gd name="T52" fmla="*/ 26 w 109"/>
                <a:gd name="T53" fmla="*/ 16 h 63"/>
                <a:gd name="T54" fmla="*/ 37 w 109"/>
                <a:gd name="T55" fmla="*/ 10 h 63"/>
                <a:gd name="T56" fmla="*/ 47 w 109"/>
                <a:gd name="T57" fmla="*/ 2 h 63"/>
                <a:gd name="T58" fmla="*/ 52 w 109"/>
                <a:gd name="T59" fmla="*/ 1 h 63"/>
                <a:gd name="T60" fmla="*/ 58 w 109"/>
                <a:gd name="T61" fmla="*/ 0 h 63"/>
                <a:gd name="T62" fmla="*/ 64 w 109"/>
                <a:gd name="T63" fmla="*/ 0 h 63"/>
                <a:gd name="T64" fmla="*/ 69 w 109"/>
                <a:gd name="T65" fmla="*/ 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63">
                  <a:moveTo>
                    <a:pt x="69" y="2"/>
                  </a:moveTo>
                  <a:lnTo>
                    <a:pt x="78" y="7"/>
                  </a:lnTo>
                  <a:lnTo>
                    <a:pt x="87" y="12"/>
                  </a:lnTo>
                  <a:lnTo>
                    <a:pt x="96" y="18"/>
                  </a:lnTo>
                  <a:lnTo>
                    <a:pt x="105" y="23"/>
                  </a:lnTo>
                  <a:lnTo>
                    <a:pt x="108" y="26"/>
                  </a:lnTo>
                  <a:lnTo>
                    <a:pt x="109" y="29"/>
                  </a:lnTo>
                  <a:lnTo>
                    <a:pt x="107" y="32"/>
                  </a:lnTo>
                  <a:lnTo>
                    <a:pt x="103" y="36"/>
                  </a:lnTo>
                  <a:lnTo>
                    <a:pt x="93" y="42"/>
                  </a:lnTo>
                  <a:lnTo>
                    <a:pt x="82" y="48"/>
                  </a:lnTo>
                  <a:lnTo>
                    <a:pt x="71" y="55"/>
                  </a:lnTo>
                  <a:lnTo>
                    <a:pt x="61" y="61"/>
                  </a:lnTo>
                  <a:lnTo>
                    <a:pt x="56" y="63"/>
                  </a:lnTo>
                  <a:lnTo>
                    <a:pt x="50" y="63"/>
                  </a:lnTo>
                  <a:lnTo>
                    <a:pt x="44" y="63"/>
                  </a:lnTo>
                  <a:lnTo>
                    <a:pt x="39" y="62"/>
                  </a:lnTo>
                  <a:lnTo>
                    <a:pt x="30" y="56"/>
                  </a:lnTo>
                  <a:lnTo>
                    <a:pt x="21" y="51"/>
                  </a:lnTo>
                  <a:lnTo>
                    <a:pt x="12" y="45"/>
                  </a:lnTo>
                  <a:lnTo>
                    <a:pt x="3" y="41"/>
                  </a:lnTo>
                  <a:lnTo>
                    <a:pt x="0" y="38"/>
                  </a:lnTo>
                  <a:lnTo>
                    <a:pt x="0" y="35"/>
                  </a:lnTo>
                  <a:lnTo>
                    <a:pt x="1" y="31"/>
                  </a:lnTo>
                  <a:lnTo>
                    <a:pt x="5" y="27"/>
                  </a:lnTo>
                  <a:lnTo>
                    <a:pt x="15" y="21"/>
                  </a:lnTo>
                  <a:lnTo>
                    <a:pt x="26" y="16"/>
                  </a:lnTo>
                  <a:lnTo>
                    <a:pt x="37" y="10"/>
                  </a:lnTo>
                  <a:lnTo>
                    <a:pt x="47" y="2"/>
                  </a:lnTo>
                  <a:lnTo>
                    <a:pt x="52" y="1"/>
                  </a:lnTo>
                  <a:lnTo>
                    <a:pt x="58" y="0"/>
                  </a:lnTo>
                  <a:lnTo>
                    <a:pt x="64" y="0"/>
                  </a:lnTo>
                  <a:lnTo>
                    <a:pt x="6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61" name="Freeform 419">
              <a:extLst>
                <a:ext uri="{FF2B5EF4-FFF2-40B4-BE49-F238E27FC236}">
                  <a16:creationId xmlns:a16="http://schemas.microsoft.com/office/drawing/2014/main" xmlns="" id="{5FF4F678-C298-4242-B8A7-B1E0544CFF01}"/>
                </a:ext>
              </a:extLst>
            </p:cNvPr>
            <p:cNvSpPr>
              <a:spLocks/>
            </p:cNvSpPr>
            <p:nvPr/>
          </p:nvSpPr>
          <p:spPr bwMode="auto">
            <a:xfrm>
              <a:off x="9229489" y="3259913"/>
              <a:ext cx="26630" cy="15736"/>
            </a:xfrm>
            <a:custGeom>
              <a:avLst/>
              <a:gdLst>
                <a:gd name="T0" fmla="*/ 70 w 109"/>
                <a:gd name="T1" fmla="*/ 2 h 63"/>
                <a:gd name="T2" fmla="*/ 78 w 109"/>
                <a:gd name="T3" fmla="*/ 7 h 63"/>
                <a:gd name="T4" fmla="*/ 88 w 109"/>
                <a:gd name="T5" fmla="*/ 11 h 63"/>
                <a:gd name="T6" fmla="*/ 96 w 109"/>
                <a:gd name="T7" fmla="*/ 17 h 63"/>
                <a:gd name="T8" fmla="*/ 106 w 109"/>
                <a:gd name="T9" fmla="*/ 22 h 63"/>
                <a:gd name="T10" fmla="*/ 109 w 109"/>
                <a:gd name="T11" fmla="*/ 26 h 63"/>
                <a:gd name="T12" fmla="*/ 109 w 109"/>
                <a:gd name="T13" fmla="*/ 28 h 63"/>
                <a:gd name="T14" fmla="*/ 108 w 109"/>
                <a:gd name="T15" fmla="*/ 32 h 63"/>
                <a:gd name="T16" fmla="*/ 105 w 109"/>
                <a:gd name="T17" fmla="*/ 35 h 63"/>
                <a:gd name="T18" fmla="*/ 94 w 109"/>
                <a:gd name="T19" fmla="*/ 41 h 63"/>
                <a:gd name="T20" fmla="*/ 83 w 109"/>
                <a:gd name="T21" fmla="*/ 47 h 63"/>
                <a:gd name="T22" fmla="*/ 72 w 109"/>
                <a:gd name="T23" fmla="*/ 54 h 63"/>
                <a:gd name="T24" fmla="*/ 62 w 109"/>
                <a:gd name="T25" fmla="*/ 60 h 63"/>
                <a:gd name="T26" fmla="*/ 57 w 109"/>
                <a:gd name="T27" fmla="*/ 63 h 63"/>
                <a:gd name="T28" fmla="*/ 51 w 109"/>
                <a:gd name="T29" fmla="*/ 63 h 63"/>
                <a:gd name="T30" fmla="*/ 45 w 109"/>
                <a:gd name="T31" fmla="*/ 63 h 63"/>
                <a:gd name="T32" fmla="*/ 40 w 109"/>
                <a:gd name="T33" fmla="*/ 61 h 63"/>
                <a:gd name="T34" fmla="*/ 31 w 109"/>
                <a:gd name="T35" fmla="*/ 55 h 63"/>
                <a:gd name="T36" fmla="*/ 22 w 109"/>
                <a:gd name="T37" fmla="*/ 51 h 63"/>
                <a:gd name="T38" fmla="*/ 13 w 109"/>
                <a:gd name="T39" fmla="*/ 45 h 63"/>
                <a:gd name="T40" fmla="*/ 3 w 109"/>
                <a:gd name="T41" fmla="*/ 40 h 63"/>
                <a:gd name="T42" fmla="*/ 1 w 109"/>
                <a:gd name="T43" fmla="*/ 38 h 63"/>
                <a:gd name="T44" fmla="*/ 0 w 109"/>
                <a:gd name="T45" fmla="*/ 34 h 63"/>
                <a:gd name="T46" fmla="*/ 2 w 109"/>
                <a:gd name="T47" fmla="*/ 30 h 63"/>
                <a:gd name="T48" fmla="*/ 6 w 109"/>
                <a:gd name="T49" fmla="*/ 27 h 63"/>
                <a:gd name="T50" fmla="*/ 17 w 109"/>
                <a:gd name="T51" fmla="*/ 21 h 63"/>
                <a:gd name="T52" fmla="*/ 26 w 109"/>
                <a:gd name="T53" fmla="*/ 15 h 63"/>
                <a:gd name="T54" fmla="*/ 37 w 109"/>
                <a:gd name="T55" fmla="*/ 9 h 63"/>
                <a:gd name="T56" fmla="*/ 47 w 109"/>
                <a:gd name="T57" fmla="*/ 2 h 63"/>
                <a:gd name="T58" fmla="*/ 53 w 109"/>
                <a:gd name="T59" fmla="*/ 1 h 63"/>
                <a:gd name="T60" fmla="*/ 59 w 109"/>
                <a:gd name="T61" fmla="*/ 0 h 63"/>
                <a:gd name="T62" fmla="*/ 65 w 109"/>
                <a:gd name="T63" fmla="*/ 0 h 63"/>
                <a:gd name="T64" fmla="*/ 70 w 109"/>
                <a:gd name="T65" fmla="*/ 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63">
                  <a:moveTo>
                    <a:pt x="70" y="2"/>
                  </a:moveTo>
                  <a:lnTo>
                    <a:pt x="78" y="7"/>
                  </a:lnTo>
                  <a:lnTo>
                    <a:pt x="88" y="11"/>
                  </a:lnTo>
                  <a:lnTo>
                    <a:pt x="96" y="17"/>
                  </a:lnTo>
                  <a:lnTo>
                    <a:pt x="106" y="22"/>
                  </a:lnTo>
                  <a:lnTo>
                    <a:pt x="109" y="26"/>
                  </a:lnTo>
                  <a:lnTo>
                    <a:pt x="109" y="28"/>
                  </a:lnTo>
                  <a:lnTo>
                    <a:pt x="108" y="32"/>
                  </a:lnTo>
                  <a:lnTo>
                    <a:pt x="105" y="35"/>
                  </a:lnTo>
                  <a:lnTo>
                    <a:pt x="94" y="41"/>
                  </a:lnTo>
                  <a:lnTo>
                    <a:pt x="83" y="47"/>
                  </a:lnTo>
                  <a:lnTo>
                    <a:pt x="72" y="54"/>
                  </a:lnTo>
                  <a:lnTo>
                    <a:pt x="62" y="60"/>
                  </a:lnTo>
                  <a:lnTo>
                    <a:pt x="57" y="63"/>
                  </a:lnTo>
                  <a:lnTo>
                    <a:pt x="51" y="63"/>
                  </a:lnTo>
                  <a:lnTo>
                    <a:pt x="45" y="63"/>
                  </a:lnTo>
                  <a:lnTo>
                    <a:pt x="40" y="61"/>
                  </a:lnTo>
                  <a:lnTo>
                    <a:pt x="31" y="55"/>
                  </a:lnTo>
                  <a:lnTo>
                    <a:pt x="22" y="51"/>
                  </a:lnTo>
                  <a:lnTo>
                    <a:pt x="13" y="45"/>
                  </a:lnTo>
                  <a:lnTo>
                    <a:pt x="3" y="40"/>
                  </a:lnTo>
                  <a:lnTo>
                    <a:pt x="1" y="38"/>
                  </a:lnTo>
                  <a:lnTo>
                    <a:pt x="0" y="34"/>
                  </a:lnTo>
                  <a:lnTo>
                    <a:pt x="2" y="30"/>
                  </a:lnTo>
                  <a:lnTo>
                    <a:pt x="6" y="27"/>
                  </a:lnTo>
                  <a:lnTo>
                    <a:pt x="17" y="21"/>
                  </a:lnTo>
                  <a:lnTo>
                    <a:pt x="26" y="15"/>
                  </a:lnTo>
                  <a:lnTo>
                    <a:pt x="37" y="9"/>
                  </a:lnTo>
                  <a:lnTo>
                    <a:pt x="47" y="2"/>
                  </a:lnTo>
                  <a:lnTo>
                    <a:pt x="53" y="1"/>
                  </a:lnTo>
                  <a:lnTo>
                    <a:pt x="59" y="0"/>
                  </a:lnTo>
                  <a:lnTo>
                    <a:pt x="65" y="0"/>
                  </a:lnTo>
                  <a:lnTo>
                    <a:pt x="70"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62" name="Freeform 420">
              <a:extLst>
                <a:ext uri="{FF2B5EF4-FFF2-40B4-BE49-F238E27FC236}">
                  <a16:creationId xmlns:a16="http://schemas.microsoft.com/office/drawing/2014/main" xmlns="" id="{D9D29ADF-2F29-4C71-AC67-8B11B39FEFFC}"/>
                </a:ext>
              </a:extLst>
            </p:cNvPr>
            <p:cNvSpPr>
              <a:spLocks/>
            </p:cNvSpPr>
            <p:nvPr/>
          </p:nvSpPr>
          <p:spPr bwMode="auto">
            <a:xfrm>
              <a:off x="9246436" y="3269597"/>
              <a:ext cx="26630" cy="15736"/>
            </a:xfrm>
            <a:custGeom>
              <a:avLst/>
              <a:gdLst>
                <a:gd name="T0" fmla="*/ 69 w 109"/>
                <a:gd name="T1" fmla="*/ 1 h 63"/>
                <a:gd name="T2" fmla="*/ 79 w 109"/>
                <a:gd name="T3" fmla="*/ 7 h 63"/>
                <a:gd name="T4" fmla="*/ 87 w 109"/>
                <a:gd name="T5" fmla="*/ 12 h 63"/>
                <a:gd name="T6" fmla="*/ 96 w 109"/>
                <a:gd name="T7" fmla="*/ 18 h 63"/>
                <a:gd name="T8" fmla="*/ 106 w 109"/>
                <a:gd name="T9" fmla="*/ 23 h 63"/>
                <a:gd name="T10" fmla="*/ 108 w 109"/>
                <a:gd name="T11" fmla="*/ 25 h 63"/>
                <a:gd name="T12" fmla="*/ 109 w 109"/>
                <a:gd name="T13" fmla="*/ 29 h 63"/>
                <a:gd name="T14" fmla="*/ 108 w 109"/>
                <a:gd name="T15" fmla="*/ 32 h 63"/>
                <a:gd name="T16" fmla="*/ 104 w 109"/>
                <a:gd name="T17" fmla="*/ 36 h 63"/>
                <a:gd name="T18" fmla="*/ 93 w 109"/>
                <a:gd name="T19" fmla="*/ 42 h 63"/>
                <a:gd name="T20" fmla="*/ 82 w 109"/>
                <a:gd name="T21" fmla="*/ 48 h 63"/>
                <a:gd name="T22" fmla="*/ 71 w 109"/>
                <a:gd name="T23" fmla="*/ 55 h 63"/>
                <a:gd name="T24" fmla="*/ 62 w 109"/>
                <a:gd name="T25" fmla="*/ 61 h 63"/>
                <a:gd name="T26" fmla="*/ 56 w 109"/>
                <a:gd name="T27" fmla="*/ 63 h 63"/>
                <a:gd name="T28" fmla="*/ 50 w 109"/>
                <a:gd name="T29" fmla="*/ 63 h 63"/>
                <a:gd name="T30" fmla="*/ 44 w 109"/>
                <a:gd name="T31" fmla="*/ 63 h 63"/>
                <a:gd name="T32" fmla="*/ 39 w 109"/>
                <a:gd name="T33" fmla="*/ 61 h 63"/>
                <a:gd name="T34" fmla="*/ 31 w 109"/>
                <a:gd name="T35" fmla="*/ 56 h 63"/>
                <a:gd name="T36" fmla="*/ 21 w 109"/>
                <a:gd name="T37" fmla="*/ 51 h 63"/>
                <a:gd name="T38" fmla="*/ 12 w 109"/>
                <a:gd name="T39" fmla="*/ 45 h 63"/>
                <a:gd name="T40" fmla="*/ 4 w 109"/>
                <a:gd name="T41" fmla="*/ 40 h 63"/>
                <a:gd name="T42" fmla="*/ 0 w 109"/>
                <a:gd name="T43" fmla="*/ 37 h 63"/>
                <a:gd name="T44" fmla="*/ 0 w 109"/>
                <a:gd name="T45" fmla="*/ 35 h 63"/>
                <a:gd name="T46" fmla="*/ 1 w 109"/>
                <a:gd name="T47" fmla="*/ 31 h 63"/>
                <a:gd name="T48" fmla="*/ 5 w 109"/>
                <a:gd name="T49" fmla="*/ 27 h 63"/>
                <a:gd name="T50" fmla="*/ 15 w 109"/>
                <a:gd name="T51" fmla="*/ 21 h 63"/>
                <a:gd name="T52" fmla="*/ 26 w 109"/>
                <a:gd name="T53" fmla="*/ 15 h 63"/>
                <a:gd name="T54" fmla="*/ 37 w 109"/>
                <a:gd name="T55" fmla="*/ 10 h 63"/>
                <a:gd name="T56" fmla="*/ 48 w 109"/>
                <a:gd name="T57" fmla="*/ 2 h 63"/>
                <a:gd name="T58" fmla="*/ 52 w 109"/>
                <a:gd name="T59" fmla="*/ 0 h 63"/>
                <a:gd name="T60" fmla="*/ 58 w 109"/>
                <a:gd name="T61" fmla="*/ 0 h 63"/>
                <a:gd name="T62" fmla="*/ 64 w 109"/>
                <a:gd name="T63" fmla="*/ 0 h 63"/>
                <a:gd name="T64" fmla="*/ 69 w 109"/>
                <a:gd name="T65" fmla="*/ 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63">
                  <a:moveTo>
                    <a:pt x="69" y="1"/>
                  </a:moveTo>
                  <a:lnTo>
                    <a:pt x="79" y="7"/>
                  </a:lnTo>
                  <a:lnTo>
                    <a:pt x="87" y="12"/>
                  </a:lnTo>
                  <a:lnTo>
                    <a:pt x="96" y="18"/>
                  </a:lnTo>
                  <a:lnTo>
                    <a:pt x="106" y="23"/>
                  </a:lnTo>
                  <a:lnTo>
                    <a:pt x="108" y="25"/>
                  </a:lnTo>
                  <a:lnTo>
                    <a:pt x="109" y="29"/>
                  </a:lnTo>
                  <a:lnTo>
                    <a:pt x="108" y="32"/>
                  </a:lnTo>
                  <a:lnTo>
                    <a:pt x="104" y="36"/>
                  </a:lnTo>
                  <a:lnTo>
                    <a:pt x="93" y="42"/>
                  </a:lnTo>
                  <a:lnTo>
                    <a:pt x="82" y="48"/>
                  </a:lnTo>
                  <a:lnTo>
                    <a:pt x="71" y="55"/>
                  </a:lnTo>
                  <a:lnTo>
                    <a:pt x="62" y="61"/>
                  </a:lnTo>
                  <a:lnTo>
                    <a:pt x="56" y="63"/>
                  </a:lnTo>
                  <a:lnTo>
                    <a:pt x="50" y="63"/>
                  </a:lnTo>
                  <a:lnTo>
                    <a:pt x="44" y="63"/>
                  </a:lnTo>
                  <a:lnTo>
                    <a:pt x="39" y="61"/>
                  </a:lnTo>
                  <a:lnTo>
                    <a:pt x="31" y="56"/>
                  </a:lnTo>
                  <a:lnTo>
                    <a:pt x="21" y="51"/>
                  </a:lnTo>
                  <a:lnTo>
                    <a:pt x="12" y="45"/>
                  </a:lnTo>
                  <a:lnTo>
                    <a:pt x="4" y="40"/>
                  </a:lnTo>
                  <a:lnTo>
                    <a:pt x="0" y="37"/>
                  </a:lnTo>
                  <a:lnTo>
                    <a:pt x="0" y="35"/>
                  </a:lnTo>
                  <a:lnTo>
                    <a:pt x="1" y="31"/>
                  </a:lnTo>
                  <a:lnTo>
                    <a:pt x="5" y="27"/>
                  </a:lnTo>
                  <a:lnTo>
                    <a:pt x="15" y="21"/>
                  </a:lnTo>
                  <a:lnTo>
                    <a:pt x="26" y="15"/>
                  </a:lnTo>
                  <a:lnTo>
                    <a:pt x="37" y="10"/>
                  </a:lnTo>
                  <a:lnTo>
                    <a:pt x="48" y="2"/>
                  </a:lnTo>
                  <a:lnTo>
                    <a:pt x="52" y="0"/>
                  </a:lnTo>
                  <a:lnTo>
                    <a:pt x="58" y="0"/>
                  </a:lnTo>
                  <a:lnTo>
                    <a:pt x="64" y="0"/>
                  </a:lnTo>
                  <a:lnTo>
                    <a:pt x="69"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63" name="Freeform 421">
              <a:extLst>
                <a:ext uri="{FF2B5EF4-FFF2-40B4-BE49-F238E27FC236}">
                  <a16:creationId xmlns:a16="http://schemas.microsoft.com/office/drawing/2014/main" xmlns="" id="{0B466A59-A11A-4DF0-9C82-F3A792C22ED1}"/>
                </a:ext>
              </a:extLst>
            </p:cNvPr>
            <p:cNvSpPr>
              <a:spLocks/>
            </p:cNvSpPr>
            <p:nvPr/>
          </p:nvSpPr>
          <p:spPr bwMode="auto">
            <a:xfrm>
              <a:off x="9263383" y="3279281"/>
              <a:ext cx="26630" cy="15736"/>
            </a:xfrm>
            <a:custGeom>
              <a:avLst/>
              <a:gdLst>
                <a:gd name="T0" fmla="*/ 70 w 109"/>
                <a:gd name="T1" fmla="*/ 2 h 64"/>
                <a:gd name="T2" fmla="*/ 79 w 109"/>
                <a:gd name="T3" fmla="*/ 8 h 64"/>
                <a:gd name="T4" fmla="*/ 88 w 109"/>
                <a:gd name="T5" fmla="*/ 12 h 64"/>
                <a:gd name="T6" fmla="*/ 96 w 109"/>
                <a:gd name="T7" fmla="*/ 18 h 64"/>
                <a:gd name="T8" fmla="*/ 106 w 109"/>
                <a:gd name="T9" fmla="*/ 23 h 64"/>
                <a:gd name="T10" fmla="*/ 109 w 109"/>
                <a:gd name="T11" fmla="*/ 25 h 64"/>
                <a:gd name="T12" fmla="*/ 109 w 109"/>
                <a:gd name="T13" fmla="*/ 29 h 64"/>
                <a:gd name="T14" fmla="*/ 108 w 109"/>
                <a:gd name="T15" fmla="*/ 33 h 64"/>
                <a:gd name="T16" fmla="*/ 105 w 109"/>
                <a:gd name="T17" fmla="*/ 36 h 64"/>
                <a:gd name="T18" fmla="*/ 94 w 109"/>
                <a:gd name="T19" fmla="*/ 42 h 64"/>
                <a:gd name="T20" fmla="*/ 83 w 109"/>
                <a:gd name="T21" fmla="*/ 48 h 64"/>
                <a:gd name="T22" fmla="*/ 73 w 109"/>
                <a:gd name="T23" fmla="*/ 54 h 64"/>
                <a:gd name="T24" fmla="*/ 62 w 109"/>
                <a:gd name="T25" fmla="*/ 61 h 64"/>
                <a:gd name="T26" fmla="*/ 57 w 109"/>
                <a:gd name="T27" fmla="*/ 62 h 64"/>
                <a:gd name="T28" fmla="*/ 51 w 109"/>
                <a:gd name="T29" fmla="*/ 64 h 64"/>
                <a:gd name="T30" fmla="*/ 45 w 109"/>
                <a:gd name="T31" fmla="*/ 64 h 64"/>
                <a:gd name="T32" fmla="*/ 40 w 109"/>
                <a:gd name="T33" fmla="*/ 61 h 64"/>
                <a:gd name="T34" fmla="*/ 31 w 109"/>
                <a:gd name="T35" fmla="*/ 56 h 64"/>
                <a:gd name="T36" fmla="*/ 23 w 109"/>
                <a:gd name="T37" fmla="*/ 52 h 64"/>
                <a:gd name="T38" fmla="*/ 13 w 109"/>
                <a:gd name="T39" fmla="*/ 46 h 64"/>
                <a:gd name="T40" fmla="*/ 4 w 109"/>
                <a:gd name="T41" fmla="*/ 41 h 64"/>
                <a:gd name="T42" fmla="*/ 1 w 109"/>
                <a:gd name="T43" fmla="*/ 37 h 64"/>
                <a:gd name="T44" fmla="*/ 0 w 109"/>
                <a:gd name="T45" fmla="*/ 35 h 64"/>
                <a:gd name="T46" fmla="*/ 2 w 109"/>
                <a:gd name="T47" fmla="*/ 31 h 64"/>
                <a:gd name="T48" fmla="*/ 6 w 109"/>
                <a:gd name="T49" fmla="*/ 28 h 64"/>
                <a:gd name="T50" fmla="*/ 17 w 109"/>
                <a:gd name="T51" fmla="*/ 22 h 64"/>
                <a:gd name="T52" fmla="*/ 27 w 109"/>
                <a:gd name="T53" fmla="*/ 16 h 64"/>
                <a:gd name="T54" fmla="*/ 38 w 109"/>
                <a:gd name="T55" fmla="*/ 9 h 64"/>
                <a:gd name="T56" fmla="*/ 49 w 109"/>
                <a:gd name="T57" fmla="*/ 3 h 64"/>
                <a:gd name="T58" fmla="*/ 54 w 109"/>
                <a:gd name="T59" fmla="*/ 0 h 64"/>
                <a:gd name="T60" fmla="*/ 59 w 109"/>
                <a:gd name="T61" fmla="*/ 0 h 64"/>
                <a:gd name="T62" fmla="*/ 65 w 109"/>
                <a:gd name="T63" fmla="*/ 0 h 64"/>
                <a:gd name="T64" fmla="*/ 70 w 109"/>
                <a:gd name="T65"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64">
                  <a:moveTo>
                    <a:pt x="70" y="2"/>
                  </a:moveTo>
                  <a:lnTo>
                    <a:pt x="79" y="8"/>
                  </a:lnTo>
                  <a:lnTo>
                    <a:pt x="88" y="12"/>
                  </a:lnTo>
                  <a:lnTo>
                    <a:pt x="96" y="18"/>
                  </a:lnTo>
                  <a:lnTo>
                    <a:pt x="106" y="23"/>
                  </a:lnTo>
                  <a:lnTo>
                    <a:pt x="109" y="25"/>
                  </a:lnTo>
                  <a:lnTo>
                    <a:pt x="109" y="29"/>
                  </a:lnTo>
                  <a:lnTo>
                    <a:pt x="108" y="33"/>
                  </a:lnTo>
                  <a:lnTo>
                    <a:pt x="105" y="36"/>
                  </a:lnTo>
                  <a:lnTo>
                    <a:pt x="94" y="42"/>
                  </a:lnTo>
                  <a:lnTo>
                    <a:pt x="83" y="48"/>
                  </a:lnTo>
                  <a:lnTo>
                    <a:pt x="73" y="54"/>
                  </a:lnTo>
                  <a:lnTo>
                    <a:pt x="62" y="61"/>
                  </a:lnTo>
                  <a:lnTo>
                    <a:pt x="57" y="62"/>
                  </a:lnTo>
                  <a:lnTo>
                    <a:pt x="51" y="64"/>
                  </a:lnTo>
                  <a:lnTo>
                    <a:pt x="45" y="64"/>
                  </a:lnTo>
                  <a:lnTo>
                    <a:pt x="40" y="61"/>
                  </a:lnTo>
                  <a:lnTo>
                    <a:pt x="31" y="56"/>
                  </a:lnTo>
                  <a:lnTo>
                    <a:pt x="23" y="52"/>
                  </a:lnTo>
                  <a:lnTo>
                    <a:pt x="13" y="46"/>
                  </a:lnTo>
                  <a:lnTo>
                    <a:pt x="4" y="41"/>
                  </a:lnTo>
                  <a:lnTo>
                    <a:pt x="1" y="37"/>
                  </a:lnTo>
                  <a:lnTo>
                    <a:pt x="0" y="35"/>
                  </a:lnTo>
                  <a:lnTo>
                    <a:pt x="2" y="31"/>
                  </a:lnTo>
                  <a:lnTo>
                    <a:pt x="6" y="28"/>
                  </a:lnTo>
                  <a:lnTo>
                    <a:pt x="17" y="22"/>
                  </a:lnTo>
                  <a:lnTo>
                    <a:pt x="27" y="16"/>
                  </a:lnTo>
                  <a:lnTo>
                    <a:pt x="38" y="9"/>
                  </a:lnTo>
                  <a:lnTo>
                    <a:pt x="49" y="3"/>
                  </a:lnTo>
                  <a:lnTo>
                    <a:pt x="54" y="0"/>
                  </a:lnTo>
                  <a:lnTo>
                    <a:pt x="59" y="0"/>
                  </a:lnTo>
                  <a:lnTo>
                    <a:pt x="65" y="0"/>
                  </a:lnTo>
                  <a:lnTo>
                    <a:pt x="70"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64" name="Freeform 422">
              <a:extLst>
                <a:ext uri="{FF2B5EF4-FFF2-40B4-BE49-F238E27FC236}">
                  <a16:creationId xmlns:a16="http://schemas.microsoft.com/office/drawing/2014/main" xmlns="" id="{212AFEE0-06AE-4A38-A9A8-94CC9F378A35}"/>
                </a:ext>
              </a:extLst>
            </p:cNvPr>
            <p:cNvSpPr>
              <a:spLocks/>
            </p:cNvSpPr>
            <p:nvPr/>
          </p:nvSpPr>
          <p:spPr bwMode="auto">
            <a:xfrm>
              <a:off x="9280329" y="3288965"/>
              <a:ext cx="26630" cy="15736"/>
            </a:xfrm>
            <a:custGeom>
              <a:avLst/>
              <a:gdLst>
                <a:gd name="T0" fmla="*/ 69 w 110"/>
                <a:gd name="T1" fmla="*/ 2 h 64"/>
                <a:gd name="T2" fmla="*/ 79 w 110"/>
                <a:gd name="T3" fmla="*/ 8 h 64"/>
                <a:gd name="T4" fmla="*/ 87 w 110"/>
                <a:gd name="T5" fmla="*/ 13 h 64"/>
                <a:gd name="T6" fmla="*/ 97 w 110"/>
                <a:gd name="T7" fmla="*/ 18 h 64"/>
                <a:gd name="T8" fmla="*/ 106 w 110"/>
                <a:gd name="T9" fmla="*/ 24 h 64"/>
                <a:gd name="T10" fmla="*/ 108 w 110"/>
                <a:gd name="T11" fmla="*/ 26 h 64"/>
                <a:gd name="T12" fmla="*/ 110 w 110"/>
                <a:gd name="T13" fmla="*/ 30 h 64"/>
                <a:gd name="T14" fmla="*/ 108 w 110"/>
                <a:gd name="T15" fmla="*/ 33 h 64"/>
                <a:gd name="T16" fmla="*/ 105 w 110"/>
                <a:gd name="T17" fmla="*/ 37 h 64"/>
                <a:gd name="T18" fmla="*/ 94 w 110"/>
                <a:gd name="T19" fmla="*/ 43 h 64"/>
                <a:gd name="T20" fmla="*/ 83 w 110"/>
                <a:gd name="T21" fmla="*/ 49 h 64"/>
                <a:gd name="T22" fmla="*/ 73 w 110"/>
                <a:gd name="T23" fmla="*/ 55 h 64"/>
                <a:gd name="T24" fmla="*/ 62 w 110"/>
                <a:gd name="T25" fmla="*/ 60 h 64"/>
                <a:gd name="T26" fmla="*/ 56 w 110"/>
                <a:gd name="T27" fmla="*/ 63 h 64"/>
                <a:gd name="T28" fmla="*/ 50 w 110"/>
                <a:gd name="T29" fmla="*/ 64 h 64"/>
                <a:gd name="T30" fmla="*/ 44 w 110"/>
                <a:gd name="T31" fmla="*/ 64 h 64"/>
                <a:gd name="T32" fmla="*/ 39 w 110"/>
                <a:gd name="T33" fmla="*/ 62 h 64"/>
                <a:gd name="T34" fmla="*/ 31 w 110"/>
                <a:gd name="T35" fmla="*/ 57 h 64"/>
                <a:gd name="T36" fmla="*/ 22 w 110"/>
                <a:gd name="T37" fmla="*/ 51 h 64"/>
                <a:gd name="T38" fmla="*/ 12 w 110"/>
                <a:gd name="T39" fmla="*/ 46 h 64"/>
                <a:gd name="T40" fmla="*/ 4 w 110"/>
                <a:gd name="T41" fmla="*/ 41 h 64"/>
                <a:gd name="T42" fmla="*/ 0 w 110"/>
                <a:gd name="T43" fmla="*/ 38 h 64"/>
                <a:gd name="T44" fmla="*/ 0 w 110"/>
                <a:gd name="T45" fmla="*/ 34 h 64"/>
                <a:gd name="T46" fmla="*/ 1 w 110"/>
                <a:gd name="T47" fmla="*/ 32 h 64"/>
                <a:gd name="T48" fmla="*/ 5 w 110"/>
                <a:gd name="T49" fmla="*/ 28 h 64"/>
                <a:gd name="T50" fmla="*/ 16 w 110"/>
                <a:gd name="T51" fmla="*/ 22 h 64"/>
                <a:gd name="T52" fmla="*/ 26 w 110"/>
                <a:gd name="T53" fmla="*/ 16 h 64"/>
                <a:gd name="T54" fmla="*/ 37 w 110"/>
                <a:gd name="T55" fmla="*/ 9 h 64"/>
                <a:gd name="T56" fmla="*/ 48 w 110"/>
                <a:gd name="T57" fmla="*/ 3 h 64"/>
                <a:gd name="T58" fmla="*/ 53 w 110"/>
                <a:gd name="T59" fmla="*/ 1 h 64"/>
                <a:gd name="T60" fmla="*/ 58 w 110"/>
                <a:gd name="T61" fmla="*/ 0 h 64"/>
                <a:gd name="T62" fmla="*/ 64 w 110"/>
                <a:gd name="T63" fmla="*/ 1 h 64"/>
                <a:gd name="T64" fmla="*/ 69 w 110"/>
                <a:gd name="T65"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64">
                  <a:moveTo>
                    <a:pt x="69" y="2"/>
                  </a:moveTo>
                  <a:lnTo>
                    <a:pt x="79" y="8"/>
                  </a:lnTo>
                  <a:lnTo>
                    <a:pt x="87" y="13"/>
                  </a:lnTo>
                  <a:lnTo>
                    <a:pt x="97" y="18"/>
                  </a:lnTo>
                  <a:lnTo>
                    <a:pt x="106" y="24"/>
                  </a:lnTo>
                  <a:lnTo>
                    <a:pt x="108" y="26"/>
                  </a:lnTo>
                  <a:lnTo>
                    <a:pt x="110" y="30"/>
                  </a:lnTo>
                  <a:lnTo>
                    <a:pt x="108" y="33"/>
                  </a:lnTo>
                  <a:lnTo>
                    <a:pt x="105" y="37"/>
                  </a:lnTo>
                  <a:lnTo>
                    <a:pt x="94" y="43"/>
                  </a:lnTo>
                  <a:lnTo>
                    <a:pt x="83" y="49"/>
                  </a:lnTo>
                  <a:lnTo>
                    <a:pt x="73" y="55"/>
                  </a:lnTo>
                  <a:lnTo>
                    <a:pt x="62" y="60"/>
                  </a:lnTo>
                  <a:lnTo>
                    <a:pt x="56" y="63"/>
                  </a:lnTo>
                  <a:lnTo>
                    <a:pt x="50" y="64"/>
                  </a:lnTo>
                  <a:lnTo>
                    <a:pt x="44" y="64"/>
                  </a:lnTo>
                  <a:lnTo>
                    <a:pt x="39" y="62"/>
                  </a:lnTo>
                  <a:lnTo>
                    <a:pt x="31" y="57"/>
                  </a:lnTo>
                  <a:lnTo>
                    <a:pt x="22" y="51"/>
                  </a:lnTo>
                  <a:lnTo>
                    <a:pt x="12" y="46"/>
                  </a:lnTo>
                  <a:lnTo>
                    <a:pt x="4" y="41"/>
                  </a:lnTo>
                  <a:lnTo>
                    <a:pt x="0" y="38"/>
                  </a:lnTo>
                  <a:lnTo>
                    <a:pt x="0" y="34"/>
                  </a:lnTo>
                  <a:lnTo>
                    <a:pt x="1" y="32"/>
                  </a:lnTo>
                  <a:lnTo>
                    <a:pt x="5" y="28"/>
                  </a:lnTo>
                  <a:lnTo>
                    <a:pt x="16" y="22"/>
                  </a:lnTo>
                  <a:lnTo>
                    <a:pt x="26" y="16"/>
                  </a:lnTo>
                  <a:lnTo>
                    <a:pt x="37" y="9"/>
                  </a:lnTo>
                  <a:lnTo>
                    <a:pt x="48" y="3"/>
                  </a:lnTo>
                  <a:lnTo>
                    <a:pt x="53" y="1"/>
                  </a:lnTo>
                  <a:lnTo>
                    <a:pt x="58" y="0"/>
                  </a:lnTo>
                  <a:lnTo>
                    <a:pt x="64" y="1"/>
                  </a:lnTo>
                  <a:lnTo>
                    <a:pt x="6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65" name="Freeform 423">
              <a:extLst>
                <a:ext uri="{FF2B5EF4-FFF2-40B4-BE49-F238E27FC236}">
                  <a16:creationId xmlns:a16="http://schemas.microsoft.com/office/drawing/2014/main" xmlns="" id="{954C5403-07E7-4EC7-A191-B822A1A567E1}"/>
                </a:ext>
              </a:extLst>
            </p:cNvPr>
            <p:cNvSpPr>
              <a:spLocks/>
            </p:cNvSpPr>
            <p:nvPr/>
          </p:nvSpPr>
          <p:spPr bwMode="auto">
            <a:xfrm>
              <a:off x="9297276" y="3298648"/>
              <a:ext cx="26630" cy="15736"/>
            </a:xfrm>
            <a:custGeom>
              <a:avLst/>
              <a:gdLst>
                <a:gd name="T0" fmla="*/ 70 w 111"/>
                <a:gd name="T1" fmla="*/ 3 h 65"/>
                <a:gd name="T2" fmla="*/ 79 w 111"/>
                <a:gd name="T3" fmla="*/ 9 h 65"/>
                <a:gd name="T4" fmla="*/ 88 w 111"/>
                <a:gd name="T5" fmla="*/ 13 h 65"/>
                <a:gd name="T6" fmla="*/ 98 w 111"/>
                <a:gd name="T7" fmla="*/ 18 h 65"/>
                <a:gd name="T8" fmla="*/ 106 w 111"/>
                <a:gd name="T9" fmla="*/ 24 h 65"/>
                <a:gd name="T10" fmla="*/ 110 w 111"/>
                <a:gd name="T11" fmla="*/ 26 h 65"/>
                <a:gd name="T12" fmla="*/ 111 w 111"/>
                <a:gd name="T13" fmla="*/ 30 h 65"/>
                <a:gd name="T14" fmla="*/ 108 w 111"/>
                <a:gd name="T15" fmla="*/ 34 h 65"/>
                <a:gd name="T16" fmla="*/ 105 w 111"/>
                <a:gd name="T17" fmla="*/ 36 h 65"/>
                <a:gd name="T18" fmla="*/ 94 w 111"/>
                <a:gd name="T19" fmla="*/ 43 h 65"/>
                <a:gd name="T20" fmla="*/ 83 w 111"/>
                <a:gd name="T21" fmla="*/ 49 h 65"/>
                <a:gd name="T22" fmla="*/ 73 w 111"/>
                <a:gd name="T23" fmla="*/ 55 h 65"/>
                <a:gd name="T24" fmla="*/ 62 w 111"/>
                <a:gd name="T25" fmla="*/ 61 h 65"/>
                <a:gd name="T26" fmla="*/ 57 w 111"/>
                <a:gd name="T27" fmla="*/ 63 h 65"/>
                <a:gd name="T28" fmla="*/ 51 w 111"/>
                <a:gd name="T29" fmla="*/ 65 h 65"/>
                <a:gd name="T30" fmla="*/ 45 w 111"/>
                <a:gd name="T31" fmla="*/ 65 h 65"/>
                <a:gd name="T32" fmla="*/ 41 w 111"/>
                <a:gd name="T33" fmla="*/ 62 h 65"/>
                <a:gd name="T34" fmla="*/ 31 w 111"/>
                <a:gd name="T35" fmla="*/ 57 h 65"/>
                <a:gd name="T36" fmla="*/ 23 w 111"/>
                <a:gd name="T37" fmla="*/ 51 h 65"/>
                <a:gd name="T38" fmla="*/ 13 w 111"/>
                <a:gd name="T39" fmla="*/ 47 h 65"/>
                <a:gd name="T40" fmla="*/ 5 w 111"/>
                <a:gd name="T41" fmla="*/ 42 h 65"/>
                <a:gd name="T42" fmla="*/ 1 w 111"/>
                <a:gd name="T43" fmla="*/ 38 h 65"/>
                <a:gd name="T44" fmla="*/ 0 w 111"/>
                <a:gd name="T45" fmla="*/ 35 h 65"/>
                <a:gd name="T46" fmla="*/ 3 w 111"/>
                <a:gd name="T47" fmla="*/ 32 h 65"/>
                <a:gd name="T48" fmla="*/ 6 w 111"/>
                <a:gd name="T49" fmla="*/ 29 h 65"/>
                <a:gd name="T50" fmla="*/ 17 w 111"/>
                <a:gd name="T51" fmla="*/ 23 h 65"/>
                <a:gd name="T52" fmla="*/ 28 w 111"/>
                <a:gd name="T53" fmla="*/ 16 h 65"/>
                <a:gd name="T54" fmla="*/ 38 w 111"/>
                <a:gd name="T55" fmla="*/ 10 h 65"/>
                <a:gd name="T56" fmla="*/ 49 w 111"/>
                <a:gd name="T57" fmla="*/ 4 h 65"/>
                <a:gd name="T58" fmla="*/ 54 w 111"/>
                <a:gd name="T59" fmla="*/ 1 h 65"/>
                <a:gd name="T60" fmla="*/ 60 w 111"/>
                <a:gd name="T61" fmla="*/ 0 h 65"/>
                <a:gd name="T62" fmla="*/ 66 w 111"/>
                <a:gd name="T63" fmla="*/ 1 h 65"/>
                <a:gd name="T64" fmla="*/ 70 w 111"/>
                <a:gd name="T65" fmla="*/ 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 h="65">
                  <a:moveTo>
                    <a:pt x="70" y="3"/>
                  </a:moveTo>
                  <a:lnTo>
                    <a:pt x="79" y="9"/>
                  </a:lnTo>
                  <a:lnTo>
                    <a:pt x="88" y="13"/>
                  </a:lnTo>
                  <a:lnTo>
                    <a:pt x="98" y="18"/>
                  </a:lnTo>
                  <a:lnTo>
                    <a:pt x="106" y="24"/>
                  </a:lnTo>
                  <a:lnTo>
                    <a:pt x="110" y="26"/>
                  </a:lnTo>
                  <a:lnTo>
                    <a:pt x="111" y="30"/>
                  </a:lnTo>
                  <a:lnTo>
                    <a:pt x="108" y="34"/>
                  </a:lnTo>
                  <a:lnTo>
                    <a:pt x="105" y="36"/>
                  </a:lnTo>
                  <a:lnTo>
                    <a:pt x="94" y="43"/>
                  </a:lnTo>
                  <a:lnTo>
                    <a:pt x="83" y="49"/>
                  </a:lnTo>
                  <a:lnTo>
                    <a:pt x="73" y="55"/>
                  </a:lnTo>
                  <a:lnTo>
                    <a:pt x="62" y="61"/>
                  </a:lnTo>
                  <a:lnTo>
                    <a:pt x="57" y="63"/>
                  </a:lnTo>
                  <a:lnTo>
                    <a:pt x="51" y="65"/>
                  </a:lnTo>
                  <a:lnTo>
                    <a:pt x="45" y="65"/>
                  </a:lnTo>
                  <a:lnTo>
                    <a:pt x="41" y="62"/>
                  </a:lnTo>
                  <a:lnTo>
                    <a:pt x="31" y="57"/>
                  </a:lnTo>
                  <a:lnTo>
                    <a:pt x="23" y="51"/>
                  </a:lnTo>
                  <a:lnTo>
                    <a:pt x="13" y="47"/>
                  </a:lnTo>
                  <a:lnTo>
                    <a:pt x="5" y="42"/>
                  </a:lnTo>
                  <a:lnTo>
                    <a:pt x="1" y="38"/>
                  </a:lnTo>
                  <a:lnTo>
                    <a:pt x="0" y="35"/>
                  </a:lnTo>
                  <a:lnTo>
                    <a:pt x="3" y="32"/>
                  </a:lnTo>
                  <a:lnTo>
                    <a:pt x="6" y="29"/>
                  </a:lnTo>
                  <a:lnTo>
                    <a:pt x="17" y="23"/>
                  </a:lnTo>
                  <a:lnTo>
                    <a:pt x="28" y="16"/>
                  </a:lnTo>
                  <a:lnTo>
                    <a:pt x="38" y="10"/>
                  </a:lnTo>
                  <a:lnTo>
                    <a:pt x="49" y="4"/>
                  </a:lnTo>
                  <a:lnTo>
                    <a:pt x="54" y="1"/>
                  </a:lnTo>
                  <a:lnTo>
                    <a:pt x="60" y="0"/>
                  </a:lnTo>
                  <a:lnTo>
                    <a:pt x="66" y="1"/>
                  </a:lnTo>
                  <a:lnTo>
                    <a:pt x="70"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66" name="Freeform 424">
              <a:extLst>
                <a:ext uri="{FF2B5EF4-FFF2-40B4-BE49-F238E27FC236}">
                  <a16:creationId xmlns:a16="http://schemas.microsoft.com/office/drawing/2014/main" xmlns="" id="{90B66518-F167-4545-B275-652BEE12E541}"/>
                </a:ext>
              </a:extLst>
            </p:cNvPr>
            <p:cNvSpPr>
              <a:spLocks/>
            </p:cNvSpPr>
            <p:nvPr/>
          </p:nvSpPr>
          <p:spPr bwMode="auto">
            <a:xfrm>
              <a:off x="9314222" y="3309543"/>
              <a:ext cx="26630" cy="14526"/>
            </a:xfrm>
            <a:custGeom>
              <a:avLst/>
              <a:gdLst>
                <a:gd name="T0" fmla="*/ 69 w 110"/>
                <a:gd name="T1" fmla="*/ 2 h 64"/>
                <a:gd name="T2" fmla="*/ 79 w 110"/>
                <a:gd name="T3" fmla="*/ 7 h 64"/>
                <a:gd name="T4" fmla="*/ 88 w 110"/>
                <a:gd name="T5" fmla="*/ 13 h 64"/>
                <a:gd name="T6" fmla="*/ 97 w 110"/>
                <a:gd name="T7" fmla="*/ 18 h 64"/>
                <a:gd name="T8" fmla="*/ 106 w 110"/>
                <a:gd name="T9" fmla="*/ 24 h 64"/>
                <a:gd name="T10" fmla="*/ 109 w 110"/>
                <a:gd name="T11" fmla="*/ 26 h 64"/>
                <a:gd name="T12" fmla="*/ 110 w 110"/>
                <a:gd name="T13" fmla="*/ 29 h 64"/>
                <a:gd name="T14" fmla="*/ 109 w 110"/>
                <a:gd name="T15" fmla="*/ 33 h 64"/>
                <a:gd name="T16" fmla="*/ 105 w 110"/>
                <a:gd name="T17" fmla="*/ 35 h 64"/>
                <a:gd name="T18" fmla="*/ 94 w 110"/>
                <a:gd name="T19" fmla="*/ 43 h 64"/>
                <a:gd name="T20" fmla="*/ 84 w 110"/>
                <a:gd name="T21" fmla="*/ 49 h 64"/>
                <a:gd name="T22" fmla="*/ 73 w 110"/>
                <a:gd name="T23" fmla="*/ 54 h 64"/>
                <a:gd name="T24" fmla="*/ 62 w 110"/>
                <a:gd name="T25" fmla="*/ 60 h 64"/>
                <a:gd name="T26" fmla="*/ 56 w 110"/>
                <a:gd name="T27" fmla="*/ 63 h 64"/>
                <a:gd name="T28" fmla="*/ 50 w 110"/>
                <a:gd name="T29" fmla="*/ 64 h 64"/>
                <a:gd name="T30" fmla="*/ 46 w 110"/>
                <a:gd name="T31" fmla="*/ 63 h 64"/>
                <a:gd name="T32" fmla="*/ 41 w 110"/>
                <a:gd name="T33" fmla="*/ 62 h 64"/>
                <a:gd name="T34" fmla="*/ 31 w 110"/>
                <a:gd name="T35" fmla="*/ 57 h 64"/>
                <a:gd name="T36" fmla="*/ 22 w 110"/>
                <a:gd name="T37" fmla="*/ 51 h 64"/>
                <a:gd name="T38" fmla="*/ 13 w 110"/>
                <a:gd name="T39" fmla="*/ 46 h 64"/>
                <a:gd name="T40" fmla="*/ 4 w 110"/>
                <a:gd name="T41" fmla="*/ 40 h 64"/>
                <a:gd name="T42" fmla="*/ 2 w 110"/>
                <a:gd name="T43" fmla="*/ 38 h 64"/>
                <a:gd name="T44" fmla="*/ 0 w 110"/>
                <a:gd name="T45" fmla="*/ 34 h 64"/>
                <a:gd name="T46" fmla="*/ 2 w 110"/>
                <a:gd name="T47" fmla="*/ 31 h 64"/>
                <a:gd name="T48" fmla="*/ 5 w 110"/>
                <a:gd name="T49" fmla="*/ 28 h 64"/>
                <a:gd name="T50" fmla="*/ 16 w 110"/>
                <a:gd name="T51" fmla="*/ 22 h 64"/>
                <a:gd name="T52" fmla="*/ 27 w 110"/>
                <a:gd name="T53" fmla="*/ 15 h 64"/>
                <a:gd name="T54" fmla="*/ 37 w 110"/>
                <a:gd name="T55" fmla="*/ 9 h 64"/>
                <a:gd name="T56" fmla="*/ 48 w 110"/>
                <a:gd name="T57" fmla="*/ 3 h 64"/>
                <a:gd name="T58" fmla="*/ 54 w 110"/>
                <a:gd name="T59" fmla="*/ 1 h 64"/>
                <a:gd name="T60" fmla="*/ 60 w 110"/>
                <a:gd name="T61" fmla="*/ 0 h 64"/>
                <a:gd name="T62" fmla="*/ 65 w 110"/>
                <a:gd name="T63" fmla="*/ 1 h 64"/>
                <a:gd name="T64" fmla="*/ 69 w 110"/>
                <a:gd name="T65"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64">
                  <a:moveTo>
                    <a:pt x="69" y="2"/>
                  </a:moveTo>
                  <a:lnTo>
                    <a:pt x="79" y="7"/>
                  </a:lnTo>
                  <a:lnTo>
                    <a:pt x="88" y="13"/>
                  </a:lnTo>
                  <a:lnTo>
                    <a:pt x="97" y="18"/>
                  </a:lnTo>
                  <a:lnTo>
                    <a:pt x="106" y="24"/>
                  </a:lnTo>
                  <a:lnTo>
                    <a:pt x="109" y="26"/>
                  </a:lnTo>
                  <a:lnTo>
                    <a:pt x="110" y="29"/>
                  </a:lnTo>
                  <a:lnTo>
                    <a:pt x="109" y="33"/>
                  </a:lnTo>
                  <a:lnTo>
                    <a:pt x="105" y="35"/>
                  </a:lnTo>
                  <a:lnTo>
                    <a:pt x="94" y="43"/>
                  </a:lnTo>
                  <a:lnTo>
                    <a:pt x="84" y="49"/>
                  </a:lnTo>
                  <a:lnTo>
                    <a:pt x="73" y="54"/>
                  </a:lnTo>
                  <a:lnTo>
                    <a:pt x="62" y="60"/>
                  </a:lnTo>
                  <a:lnTo>
                    <a:pt x="56" y="63"/>
                  </a:lnTo>
                  <a:lnTo>
                    <a:pt x="50" y="64"/>
                  </a:lnTo>
                  <a:lnTo>
                    <a:pt x="46" y="63"/>
                  </a:lnTo>
                  <a:lnTo>
                    <a:pt x="41" y="62"/>
                  </a:lnTo>
                  <a:lnTo>
                    <a:pt x="31" y="57"/>
                  </a:lnTo>
                  <a:lnTo>
                    <a:pt x="22" y="51"/>
                  </a:lnTo>
                  <a:lnTo>
                    <a:pt x="13" y="46"/>
                  </a:lnTo>
                  <a:lnTo>
                    <a:pt x="4" y="40"/>
                  </a:lnTo>
                  <a:lnTo>
                    <a:pt x="2" y="38"/>
                  </a:lnTo>
                  <a:lnTo>
                    <a:pt x="0" y="34"/>
                  </a:lnTo>
                  <a:lnTo>
                    <a:pt x="2" y="31"/>
                  </a:lnTo>
                  <a:lnTo>
                    <a:pt x="5" y="28"/>
                  </a:lnTo>
                  <a:lnTo>
                    <a:pt x="16" y="22"/>
                  </a:lnTo>
                  <a:lnTo>
                    <a:pt x="27" y="15"/>
                  </a:lnTo>
                  <a:lnTo>
                    <a:pt x="37" y="9"/>
                  </a:lnTo>
                  <a:lnTo>
                    <a:pt x="48" y="3"/>
                  </a:lnTo>
                  <a:lnTo>
                    <a:pt x="54" y="1"/>
                  </a:lnTo>
                  <a:lnTo>
                    <a:pt x="60" y="0"/>
                  </a:lnTo>
                  <a:lnTo>
                    <a:pt x="65" y="1"/>
                  </a:lnTo>
                  <a:lnTo>
                    <a:pt x="6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67" name="Freeform 425">
              <a:extLst>
                <a:ext uri="{FF2B5EF4-FFF2-40B4-BE49-F238E27FC236}">
                  <a16:creationId xmlns:a16="http://schemas.microsoft.com/office/drawing/2014/main" xmlns="" id="{B814C005-20D8-413B-A4E2-30A99D3B552A}"/>
                </a:ext>
              </a:extLst>
            </p:cNvPr>
            <p:cNvSpPr>
              <a:spLocks/>
            </p:cNvSpPr>
            <p:nvPr/>
          </p:nvSpPr>
          <p:spPr bwMode="auto">
            <a:xfrm>
              <a:off x="9331169" y="3319226"/>
              <a:ext cx="26630" cy="14526"/>
            </a:xfrm>
            <a:custGeom>
              <a:avLst/>
              <a:gdLst>
                <a:gd name="T0" fmla="*/ 69 w 109"/>
                <a:gd name="T1" fmla="*/ 3 h 64"/>
                <a:gd name="T2" fmla="*/ 77 w 109"/>
                <a:gd name="T3" fmla="*/ 7 h 64"/>
                <a:gd name="T4" fmla="*/ 86 w 109"/>
                <a:gd name="T5" fmla="*/ 13 h 64"/>
                <a:gd name="T6" fmla="*/ 96 w 109"/>
                <a:gd name="T7" fmla="*/ 18 h 64"/>
                <a:gd name="T8" fmla="*/ 104 w 109"/>
                <a:gd name="T9" fmla="*/ 24 h 64"/>
                <a:gd name="T10" fmla="*/ 108 w 109"/>
                <a:gd name="T11" fmla="*/ 26 h 64"/>
                <a:gd name="T12" fmla="*/ 109 w 109"/>
                <a:gd name="T13" fmla="*/ 30 h 64"/>
                <a:gd name="T14" fmla="*/ 107 w 109"/>
                <a:gd name="T15" fmla="*/ 34 h 64"/>
                <a:gd name="T16" fmla="*/ 103 w 109"/>
                <a:gd name="T17" fmla="*/ 36 h 64"/>
                <a:gd name="T18" fmla="*/ 92 w 109"/>
                <a:gd name="T19" fmla="*/ 42 h 64"/>
                <a:gd name="T20" fmla="*/ 82 w 109"/>
                <a:gd name="T21" fmla="*/ 49 h 64"/>
                <a:gd name="T22" fmla="*/ 71 w 109"/>
                <a:gd name="T23" fmla="*/ 55 h 64"/>
                <a:gd name="T24" fmla="*/ 60 w 109"/>
                <a:gd name="T25" fmla="*/ 61 h 64"/>
                <a:gd name="T26" fmla="*/ 55 w 109"/>
                <a:gd name="T27" fmla="*/ 63 h 64"/>
                <a:gd name="T28" fmla="*/ 49 w 109"/>
                <a:gd name="T29" fmla="*/ 64 h 64"/>
                <a:gd name="T30" fmla="*/ 44 w 109"/>
                <a:gd name="T31" fmla="*/ 63 h 64"/>
                <a:gd name="T32" fmla="*/ 39 w 109"/>
                <a:gd name="T33" fmla="*/ 62 h 64"/>
                <a:gd name="T34" fmla="*/ 29 w 109"/>
                <a:gd name="T35" fmla="*/ 57 h 64"/>
                <a:gd name="T36" fmla="*/ 21 w 109"/>
                <a:gd name="T37" fmla="*/ 51 h 64"/>
                <a:gd name="T38" fmla="*/ 11 w 109"/>
                <a:gd name="T39" fmla="*/ 47 h 64"/>
                <a:gd name="T40" fmla="*/ 3 w 109"/>
                <a:gd name="T41" fmla="*/ 41 h 64"/>
                <a:gd name="T42" fmla="*/ 0 w 109"/>
                <a:gd name="T43" fmla="*/ 38 h 64"/>
                <a:gd name="T44" fmla="*/ 0 w 109"/>
                <a:gd name="T45" fmla="*/ 35 h 64"/>
                <a:gd name="T46" fmla="*/ 1 w 109"/>
                <a:gd name="T47" fmla="*/ 31 h 64"/>
                <a:gd name="T48" fmla="*/ 4 w 109"/>
                <a:gd name="T49" fmla="*/ 29 h 64"/>
                <a:gd name="T50" fmla="*/ 15 w 109"/>
                <a:gd name="T51" fmla="*/ 23 h 64"/>
                <a:gd name="T52" fmla="*/ 26 w 109"/>
                <a:gd name="T53" fmla="*/ 16 h 64"/>
                <a:gd name="T54" fmla="*/ 36 w 109"/>
                <a:gd name="T55" fmla="*/ 10 h 64"/>
                <a:gd name="T56" fmla="*/ 47 w 109"/>
                <a:gd name="T57" fmla="*/ 4 h 64"/>
                <a:gd name="T58" fmla="*/ 52 w 109"/>
                <a:gd name="T59" fmla="*/ 1 h 64"/>
                <a:gd name="T60" fmla="*/ 58 w 109"/>
                <a:gd name="T61" fmla="*/ 0 h 64"/>
                <a:gd name="T62" fmla="*/ 64 w 109"/>
                <a:gd name="T63" fmla="*/ 1 h 64"/>
                <a:gd name="T64" fmla="*/ 69 w 109"/>
                <a:gd name="T65"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64">
                  <a:moveTo>
                    <a:pt x="69" y="3"/>
                  </a:moveTo>
                  <a:lnTo>
                    <a:pt x="77" y="7"/>
                  </a:lnTo>
                  <a:lnTo>
                    <a:pt x="86" y="13"/>
                  </a:lnTo>
                  <a:lnTo>
                    <a:pt x="96" y="18"/>
                  </a:lnTo>
                  <a:lnTo>
                    <a:pt x="104" y="24"/>
                  </a:lnTo>
                  <a:lnTo>
                    <a:pt x="108" y="26"/>
                  </a:lnTo>
                  <a:lnTo>
                    <a:pt x="109" y="30"/>
                  </a:lnTo>
                  <a:lnTo>
                    <a:pt x="107" y="34"/>
                  </a:lnTo>
                  <a:lnTo>
                    <a:pt x="103" y="36"/>
                  </a:lnTo>
                  <a:lnTo>
                    <a:pt x="92" y="42"/>
                  </a:lnTo>
                  <a:lnTo>
                    <a:pt x="82" y="49"/>
                  </a:lnTo>
                  <a:lnTo>
                    <a:pt x="71" y="55"/>
                  </a:lnTo>
                  <a:lnTo>
                    <a:pt x="60" y="61"/>
                  </a:lnTo>
                  <a:lnTo>
                    <a:pt x="55" y="63"/>
                  </a:lnTo>
                  <a:lnTo>
                    <a:pt x="49" y="64"/>
                  </a:lnTo>
                  <a:lnTo>
                    <a:pt x="44" y="63"/>
                  </a:lnTo>
                  <a:lnTo>
                    <a:pt x="39" y="62"/>
                  </a:lnTo>
                  <a:lnTo>
                    <a:pt x="29" y="57"/>
                  </a:lnTo>
                  <a:lnTo>
                    <a:pt x="21" y="51"/>
                  </a:lnTo>
                  <a:lnTo>
                    <a:pt x="11" y="47"/>
                  </a:lnTo>
                  <a:lnTo>
                    <a:pt x="3" y="41"/>
                  </a:lnTo>
                  <a:lnTo>
                    <a:pt x="0" y="38"/>
                  </a:lnTo>
                  <a:lnTo>
                    <a:pt x="0" y="35"/>
                  </a:lnTo>
                  <a:lnTo>
                    <a:pt x="1" y="31"/>
                  </a:lnTo>
                  <a:lnTo>
                    <a:pt x="4" y="29"/>
                  </a:lnTo>
                  <a:lnTo>
                    <a:pt x="15" y="23"/>
                  </a:lnTo>
                  <a:lnTo>
                    <a:pt x="26" y="16"/>
                  </a:lnTo>
                  <a:lnTo>
                    <a:pt x="36" y="10"/>
                  </a:lnTo>
                  <a:lnTo>
                    <a:pt x="47" y="4"/>
                  </a:lnTo>
                  <a:lnTo>
                    <a:pt x="52" y="1"/>
                  </a:lnTo>
                  <a:lnTo>
                    <a:pt x="58" y="0"/>
                  </a:lnTo>
                  <a:lnTo>
                    <a:pt x="64" y="1"/>
                  </a:lnTo>
                  <a:lnTo>
                    <a:pt x="69"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68" name="Freeform 426">
              <a:extLst>
                <a:ext uri="{FF2B5EF4-FFF2-40B4-BE49-F238E27FC236}">
                  <a16:creationId xmlns:a16="http://schemas.microsoft.com/office/drawing/2014/main" xmlns="" id="{E115A798-EB9F-42E9-85EF-8F5CE07C16DD}"/>
                </a:ext>
              </a:extLst>
            </p:cNvPr>
            <p:cNvSpPr>
              <a:spLocks/>
            </p:cNvSpPr>
            <p:nvPr/>
          </p:nvSpPr>
          <p:spPr bwMode="auto">
            <a:xfrm>
              <a:off x="9131442" y="3224810"/>
              <a:ext cx="26630" cy="15736"/>
            </a:xfrm>
            <a:custGeom>
              <a:avLst/>
              <a:gdLst>
                <a:gd name="T0" fmla="*/ 69 w 110"/>
                <a:gd name="T1" fmla="*/ 1 h 63"/>
                <a:gd name="T2" fmla="*/ 79 w 110"/>
                <a:gd name="T3" fmla="*/ 7 h 63"/>
                <a:gd name="T4" fmla="*/ 88 w 110"/>
                <a:gd name="T5" fmla="*/ 12 h 63"/>
                <a:gd name="T6" fmla="*/ 97 w 110"/>
                <a:gd name="T7" fmla="*/ 18 h 63"/>
                <a:gd name="T8" fmla="*/ 106 w 110"/>
                <a:gd name="T9" fmla="*/ 23 h 63"/>
                <a:gd name="T10" fmla="*/ 109 w 110"/>
                <a:gd name="T11" fmla="*/ 25 h 63"/>
                <a:gd name="T12" fmla="*/ 110 w 110"/>
                <a:gd name="T13" fmla="*/ 29 h 63"/>
                <a:gd name="T14" fmla="*/ 109 w 110"/>
                <a:gd name="T15" fmla="*/ 32 h 63"/>
                <a:gd name="T16" fmla="*/ 105 w 110"/>
                <a:gd name="T17" fmla="*/ 36 h 63"/>
                <a:gd name="T18" fmla="*/ 93 w 110"/>
                <a:gd name="T19" fmla="*/ 42 h 63"/>
                <a:gd name="T20" fmla="*/ 82 w 110"/>
                <a:gd name="T21" fmla="*/ 48 h 63"/>
                <a:gd name="T22" fmla="*/ 72 w 110"/>
                <a:gd name="T23" fmla="*/ 54 h 63"/>
                <a:gd name="T24" fmla="*/ 61 w 110"/>
                <a:gd name="T25" fmla="*/ 61 h 63"/>
                <a:gd name="T26" fmla="*/ 56 w 110"/>
                <a:gd name="T27" fmla="*/ 62 h 63"/>
                <a:gd name="T28" fmla="*/ 50 w 110"/>
                <a:gd name="T29" fmla="*/ 63 h 63"/>
                <a:gd name="T30" fmla="*/ 45 w 110"/>
                <a:gd name="T31" fmla="*/ 63 h 63"/>
                <a:gd name="T32" fmla="*/ 40 w 110"/>
                <a:gd name="T33" fmla="*/ 61 h 63"/>
                <a:gd name="T34" fmla="*/ 31 w 110"/>
                <a:gd name="T35" fmla="*/ 56 h 63"/>
                <a:gd name="T36" fmla="*/ 22 w 110"/>
                <a:gd name="T37" fmla="*/ 51 h 63"/>
                <a:gd name="T38" fmla="*/ 13 w 110"/>
                <a:gd name="T39" fmla="*/ 45 h 63"/>
                <a:gd name="T40" fmla="*/ 4 w 110"/>
                <a:gd name="T41" fmla="*/ 41 h 63"/>
                <a:gd name="T42" fmla="*/ 0 w 110"/>
                <a:gd name="T43" fmla="*/ 37 h 63"/>
                <a:gd name="T44" fmla="*/ 0 w 110"/>
                <a:gd name="T45" fmla="*/ 35 h 63"/>
                <a:gd name="T46" fmla="*/ 1 w 110"/>
                <a:gd name="T47" fmla="*/ 31 h 63"/>
                <a:gd name="T48" fmla="*/ 5 w 110"/>
                <a:gd name="T49" fmla="*/ 28 h 63"/>
                <a:gd name="T50" fmla="*/ 16 w 110"/>
                <a:gd name="T51" fmla="*/ 22 h 63"/>
                <a:gd name="T52" fmla="*/ 26 w 110"/>
                <a:gd name="T53" fmla="*/ 16 h 63"/>
                <a:gd name="T54" fmla="*/ 37 w 110"/>
                <a:gd name="T55" fmla="*/ 9 h 63"/>
                <a:gd name="T56" fmla="*/ 48 w 110"/>
                <a:gd name="T57" fmla="*/ 3 h 63"/>
                <a:gd name="T58" fmla="*/ 54 w 110"/>
                <a:gd name="T59" fmla="*/ 0 h 63"/>
                <a:gd name="T60" fmla="*/ 59 w 110"/>
                <a:gd name="T61" fmla="*/ 0 h 63"/>
                <a:gd name="T62" fmla="*/ 65 w 110"/>
                <a:gd name="T63" fmla="*/ 0 h 63"/>
                <a:gd name="T64" fmla="*/ 69 w 110"/>
                <a:gd name="T65" fmla="*/ 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63">
                  <a:moveTo>
                    <a:pt x="69" y="1"/>
                  </a:moveTo>
                  <a:lnTo>
                    <a:pt x="79" y="7"/>
                  </a:lnTo>
                  <a:lnTo>
                    <a:pt x="88" y="12"/>
                  </a:lnTo>
                  <a:lnTo>
                    <a:pt x="97" y="18"/>
                  </a:lnTo>
                  <a:lnTo>
                    <a:pt x="106" y="23"/>
                  </a:lnTo>
                  <a:lnTo>
                    <a:pt x="109" y="25"/>
                  </a:lnTo>
                  <a:lnTo>
                    <a:pt x="110" y="29"/>
                  </a:lnTo>
                  <a:lnTo>
                    <a:pt x="109" y="32"/>
                  </a:lnTo>
                  <a:lnTo>
                    <a:pt x="105" y="36"/>
                  </a:lnTo>
                  <a:lnTo>
                    <a:pt x="93" y="42"/>
                  </a:lnTo>
                  <a:lnTo>
                    <a:pt x="82" y="48"/>
                  </a:lnTo>
                  <a:lnTo>
                    <a:pt x="72" y="54"/>
                  </a:lnTo>
                  <a:lnTo>
                    <a:pt x="61" y="61"/>
                  </a:lnTo>
                  <a:lnTo>
                    <a:pt x="56" y="62"/>
                  </a:lnTo>
                  <a:lnTo>
                    <a:pt x="50" y="63"/>
                  </a:lnTo>
                  <a:lnTo>
                    <a:pt x="45" y="63"/>
                  </a:lnTo>
                  <a:lnTo>
                    <a:pt x="40" y="61"/>
                  </a:lnTo>
                  <a:lnTo>
                    <a:pt x="31" y="56"/>
                  </a:lnTo>
                  <a:lnTo>
                    <a:pt x="22" y="51"/>
                  </a:lnTo>
                  <a:lnTo>
                    <a:pt x="13" y="45"/>
                  </a:lnTo>
                  <a:lnTo>
                    <a:pt x="4" y="41"/>
                  </a:lnTo>
                  <a:lnTo>
                    <a:pt x="0" y="37"/>
                  </a:lnTo>
                  <a:lnTo>
                    <a:pt x="0" y="35"/>
                  </a:lnTo>
                  <a:lnTo>
                    <a:pt x="1" y="31"/>
                  </a:lnTo>
                  <a:lnTo>
                    <a:pt x="5" y="28"/>
                  </a:lnTo>
                  <a:lnTo>
                    <a:pt x="16" y="22"/>
                  </a:lnTo>
                  <a:lnTo>
                    <a:pt x="26" y="16"/>
                  </a:lnTo>
                  <a:lnTo>
                    <a:pt x="37" y="9"/>
                  </a:lnTo>
                  <a:lnTo>
                    <a:pt x="48" y="3"/>
                  </a:lnTo>
                  <a:lnTo>
                    <a:pt x="54" y="0"/>
                  </a:lnTo>
                  <a:lnTo>
                    <a:pt x="59" y="0"/>
                  </a:lnTo>
                  <a:lnTo>
                    <a:pt x="65" y="0"/>
                  </a:lnTo>
                  <a:lnTo>
                    <a:pt x="69"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69" name="Freeform 427">
              <a:extLst>
                <a:ext uri="{FF2B5EF4-FFF2-40B4-BE49-F238E27FC236}">
                  <a16:creationId xmlns:a16="http://schemas.microsoft.com/office/drawing/2014/main" xmlns="" id="{A826F688-CF94-449B-91EA-F5E303799E92}"/>
                </a:ext>
              </a:extLst>
            </p:cNvPr>
            <p:cNvSpPr>
              <a:spLocks/>
            </p:cNvSpPr>
            <p:nvPr/>
          </p:nvSpPr>
          <p:spPr bwMode="auto">
            <a:xfrm>
              <a:off x="9148389" y="3234494"/>
              <a:ext cx="26630" cy="15736"/>
            </a:xfrm>
            <a:custGeom>
              <a:avLst/>
              <a:gdLst>
                <a:gd name="T0" fmla="*/ 70 w 110"/>
                <a:gd name="T1" fmla="*/ 2 h 64"/>
                <a:gd name="T2" fmla="*/ 79 w 110"/>
                <a:gd name="T3" fmla="*/ 8 h 64"/>
                <a:gd name="T4" fmla="*/ 88 w 110"/>
                <a:gd name="T5" fmla="*/ 13 h 64"/>
                <a:gd name="T6" fmla="*/ 98 w 110"/>
                <a:gd name="T7" fmla="*/ 17 h 64"/>
                <a:gd name="T8" fmla="*/ 106 w 110"/>
                <a:gd name="T9" fmla="*/ 23 h 64"/>
                <a:gd name="T10" fmla="*/ 110 w 110"/>
                <a:gd name="T11" fmla="*/ 26 h 64"/>
                <a:gd name="T12" fmla="*/ 110 w 110"/>
                <a:gd name="T13" fmla="*/ 29 h 64"/>
                <a:gd name="T14" fmla="*/ 108 w 110"/>
                <a:gd name="T15" fmla="*/ 33 h 64"/>
                <a:gd name="T16" fmla="*/ 105 w 110"/>
                <a:gd name="T17" fmla="*/ 36 h 64"/>
                <a:gd name="T18" fmla="*/ 94 w 110"/>
                <a:gd name="T19" fmla="*/ 42 h 64"/>
                <a:gd name="T20" fmla="*/ 84 w 110"/>
                <a:gd name="T21" fmla="*/ 48 h 64"/>
                <a:gd name="T22" fmla="*/ 73 w 110"/>
                <a:gd name="T23" fmla="*/ 54 h 64"/>
                <a:gd name="T24" fmla="*/ 62 w 110"/>
                <a:gd name="T25" fmla="*/ 60 h 64"/>
                <a:gd name="T26" fmla="*/ 57 w 110"/>
                <a:gd name="T27" fmla="*/ 63 h 64"/>
                <a:gd name="T28" fmla="*/ 51 w 110"/>
                <a:gd name="T29" fmla="*/ 64 h 64"/>
                <a:gd name="T30" fmla="*/ 45 w 110"/>
                <a:gd name="T31" fmla="*/ 64 h 64"/>
                <a:gd name="T32" fmla="*/ 41 w 110"/>
                <a:gd name="T33" fmla="*/ 61 h 64"/>
                <a:gd name="T34" fmla="*/ 31 w 110"/>
                <a:gd name="T35" fmla="*/ 57 h 64"/>
                <a:gd name="T36" fmla="*/ 23 w 110"/>
                <a:gd name="T37" fmla="*/ 51 h 64"/>
                <a:gd name="T38" fmla="*/ 13 w 110"/>
                <a:gd name="T39" fmla="*/ 46 h 64"/>
                <a:gd name="T40" fmla="*/ 4 w 110"/>
                <a:gd name="T41" fmla="*/ 41 h 64"/>
                <a:gd name="T42" fmla="*/ 1 w 110"/>
                <a:gd name="T43" fmla="*/ 38 h 64"/>
                <a:gd name="T44" fmla="*/ 0 w 110"/>
                <a:gd name="T45" fmla="*/ 34 h 64"/>
                <a:gd name="T46" fmla="*/ 3 w 110"/>
                <a:gd name="T47" fmla="*/ 32 h 64"/>
                <a:gd name="T48" fmla="*/ 6 w 110"/>
                <a:gd name="T49" fmla="*/ 28 h 64"/>
                <a:gd name="T50" fmla="*/ 17 w 110"/>
                <a:gd name="T51" fmla="*/ 22 h 64"/>
                <a:gd name="T52" fmla="*/ 28 w 110"/>
                <a:gd name="T53" fmla="*/ 16 h 64"/>
                <a:gd name="T54" fmla="*/ 38 w 110"/>
                <a:gd name="T55" fmla="*/ 9 h 64"/>
                <a:gd name="T56" fmla="*/ 49 w 110"/>
                <a:gd name="T57" fmla="*/ 3 h 64"/>
                <a:gd name="T58" fmla="*/ 54 w 110"/>
                <a:gd name="T59" fmla="*/ 1 h 64"/>
                <a:gd name="T60" fmla="*/ 60 w 110"/>
                <a:gd name="T61" fmla="*/ 0 h 64"/>
                <a:gd name="T62" fmla="*/ 66 w 110"/>
                <a:gd name="T63" fmla="*/ 1 h 64"/>
                <a:gd name="T64" fmla="*/ 70 w 110"/>
                <a:gd name="T65"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64">
                  <a:moveTo>
                    <a:pt x="70" y="2"/>
                  </a:moveTo>
                  <a:lnTo>
                    <a:pt x="79" y="8"/>
                  </a:lnTo>
                  <a:lnTo>
                    <a:pt x="88" y="13"/>
                  </a:lnTo>
                  <a:lnTo>
                    <a:pt x="98" y="17"/>
                  </a:lnTo>
                  <a:lnTo>
                    <a:pt x="106" y="23"/>
                  </a:lnTo>
                  <a:lnTo>
                    <a:pt x="110" y="26"/>
                  </a:lnTo>
                  <a:lnTo>
                    <a:pt x="110" y="29"/>
                  </a:lnTo>
                  <a:lnTo>
                    <a:pt x="108" y="33"/>
                  </a:lnTo>
                  <a:lnTo>
                    <a:pt x="105" y="36"/>
                  </a:lnTo>
                  <a:lnTo>
                    <a:pt x="94" y="42"/>
                  </a:lnTo>
                  <a:lnTo>
                    <a:pt x="84" y="48"/>
                  </a:lnTo>
                  <a:lnTo>
                    <a:pt x="73" y="54"/>
                  </a:lnTo>
                  <a:lnTo>
                    <a:pt x="62" y="60"/>
                  </a:lnTo>
                  <a:lnTo>
                    <a:pt x="57" y="63"/>
                  </a:lnTo>
                  <a:lnTo>
                    <a:pt x="51" y="64"/>
                  </a:lnTo>
                  <a:lnTo>
                    <a:pt x="45" y="64"/>
                  </a:lnTo>
                  <a:lnTo>
                    <a:pt x="41" y="61"/>
                  </a:lnTo>
                  <a:lnTo>
                    <a:pt x="31" y="57"/>
                  </a:lnTo>
                  <a:lnTo>
                    <a:pt x="23" y="51"/>
                  </a:lnTo>
                  <a:lnTo>
                    <a:pt x="13" y="46"/>
                  </a:lnTo>
                  <a:lnTo>
                    <a:pt x="4" y="41"/>
                  </a:lnTo>
                  <a:lnTo>
                    <a:pt x="1" y="38"/>
                  </a:lnTo>
                  <a:lnTo>
                    <a:pt x="0" y="34"/>
                  </a:lnTo>
                  <a:lnTo>
                    <a:pt x="3" y="32"/>
                  </a:lnTo>
                  <a:lnTo>
                    <a:pt x="6" y="28"/>
                  </a:lnTo>
                  <a:lnTo>
                    <a:pt x="17" y="22"/>
                  </a:lnTo>
                  <a:lnTo>
                    <a:pt x="28" y="16"/>
                  </a:lnTo>
                  <a:lnTo>
                    <a:pt x="38" y="9"/>
                  </a:lnTo>
                  <a:lnTo>
                    <a:pt x="49" y="3"/>
                  </a:lnTo>
                  <a:lnTo>
                    <a:pt x="54" y="1"/>
                  </a:lnTo>
                  <a:lnTo>
                    <a:pt x="60" y="0"/>
                  </a:lnTo>
                  <a:lnTo>
                    <a:pt x="66" y="1"/>
                  </a:lnTo>
                  <a:lnTo>
                    <a:pt x="70"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70" name="Freeform 428">
              <a:extLst>
                <a:ext uri="{FF2B5EF4-FFF2-40B4-BE49-F238E27FC236}">
                  <a16:creationId xmlns:a16="http://schemas.microsoft.com/office/drawing/2014/main" xmlns="" id="{89135A8C-6F17-4FC4-9924-65EEBE429C19}"/>
                </a:ext>
              </a:extLst>
            </p:cNvPr>
            <p:cNvSpPr>
              <a:spLocks/>
            </p:cNvSpPr>
            <p:nvPr/>
          </p:nvSpPr>
          <p:spPr bwMode="auto">
            <a:xfrm>
              <a:off x="9165335" y="3244178"/>
              <a:ext cx="26630" cy="15736"/>
            </a:xfrm>
            <a:custGeom>
              <a:avLst/>
              <a:gdLst>
                <a:gd name="T0" fmla="*/ 69 w 110"/>
                <a:gd name="T1" fmla="*/ 2 h 64"/>
                <a:gd name="T2" fmla="*/ 79 w 110"/>
                <a:gd name="T3" fmla="*/ 8 h 64"/>
                <a:gd name="T4" fmla="*/ 88 w 110"/>
                <a:gd name="T5" fmla="*/ 13 h 64"/>
                <a:gd name="T6" fmla="*/ 97 w 110"/>
                <a:gd name="T7" fmla="*/ 18 h 64"/>
                <a:gd name="T8" fmla="*/ 106 w 110"/>
                <a:gd name="T9" fmla="*/ 24 h 64"/>
                <a:gd name="T10" fmla="*/ 109 w 110"/>
                <a:gd name="T11" fmla="*/ 26 h 64"/>
                <a:gd name="T12" fmla="*/ 110 w 110"/>
                <a:gd name="T13" fmla="*/ 30 h 64"/>
                <a:gd name="T14" fmla="*/ 109 w 110"/>
                <a:gd name="T15" fmla="*/ 33 h 64"/>
                <a:gd name="T16" fmla="*/ 105 w 110"/>
                <a:gd name="T17" fmla="*/ 36 h 64"/>
                <a:gd name="T18" fmla="*/ 94 w 110"/>
                <a:gd name="T19" fmla="*/ 43 h 64"/>
                <a:gd name="T20" fmla="*/ 84 w 110"/>
                <a:gd name="T21" fmla="*/ 49 h 64"/>
                <a:gd name="T22" fmla="*/ 73 w 110"/>
                <a:gd name="T23" fmla="*/ 55 h 64"/>
                <a:gd name="T24" fmla="*/ 62 w 110"/>
                <a:gd name="T25" fmla="*/ 61 h 64"/>
                <a:gd name="T26" fmla="*/ 56 w 110"/>
                <a:gd name="T27" fmla="*/ 63 h 64"/>
                <a:gd name="T28" fmla="*/ 50 w 110"/>
                <a:gd name="T29" fmla="*/ 64 h 64"/>
                <a:gd name="T30" fmla="*/ 46 w 110"/>
                <a:gd name="T31" fmla="*/ 64 h 64"/>
                <a:gd name="T32" fmla="*/ 41 w 110"/>
                <a:gd name="T33" fmla="*/ 62 h 64"/>
                <a:gd name="T34" fmla="*/ 31 w 110"/>
                <a:gd name="T35" fmla="*/ 57 h 64"/>
                <a:gd name="T36" fmla="*/ 22 w 110"/>
                <a:gd name="T37" fmla="*/ 51 h 64"/>
                <a:gd name="T38" fmla="*/ 14 w 110"/>
                <a:gd name="T39" fmla="*/ 46 h 64"/>
                <a:gd name="T40" fmla="*/ 4 w 110"/>
                <a:gd name="T41" fmla="*/ 42 h 64"/>
                <a:gd name="T42" fmla="*/ 2 w 110"/>
                <a:gd name="T43" fmla="*/ 38 h 64"/>
                <a:gd name="T44" fmla="*/ 0 w 110"/>
                <a:gd name="T45" fmla="*/ 35 h 64"/>
                <a:gd name="T46" fmla="*/ 2 w 110"/>
                <a:gd name="T47" fmla="*/ 32 h 64"/>
                <a:gd name="T48" fmla="*/ 5 w 110"/>
                <a:gd name="T49" fmla="*/ 29 h 64"/>
                <a:gd name="T50" fmla="*/ 16 w 110"/>
                <a:gd name="T51" fmla="*/ 23 h 64"/>
                <a:gd name="T52" fmla="*/ 27 w 110"/>
                <a:gd name="T53" fmla="*/ 16 h 64"/>
                <a:gd name="T54" fmla="*/ 37 w 110"/>
                <a:gd name="T55" fmla="*/ 10 h 64"/>
                <a:gd name="T56" fmla="*/ 48 w 110"/>
                <a:gd name="T57" fmla="*/ 4 h 64"/>
                <a:gd name="T58" fmla="*/ 54 w 110"/>
                <a:gd name="T59" fmla="*/ 1 h 64"/>
                <a:gd name="T60" fmla="*/ 60 w 110"/>
                <a:gd name="T61" fmla="*/ 0 h 64"/>
                <a:gd name="T62" fmla="*/ 65 w 110"/>
                <a:gd name="T63" fmla="*/ 1 h 64"/>
                <a:gd name="T64" fmla="*/ 69 w 110"/>
                <a:gd name="T65"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64">
                  <a:moveTo>
                    <a:pt x="69" y="2"/>
                  </a:moveTo>
                  <a:lnTo>
                    <a:pt x="79" y="8"/>
                  </a:lnTo>
                  <a:lnTo>
                    <a:pt x="88" y="13"/>
                  </a:lnTo>
                  <a:lnTo>
                    <a:pt x="97" y="18"/>
                  </a:lnTo>
                  <a:lnTo>
                    <a:pt x="106" y="24"/>
                  </a:lnTo>
                  <a:lnTo>
                    <a:pt x="109" y="26"/>
                  </a:lnTo>
                  <a:lnTo>
                    <a:pt x="110" y="30"/>
                  </a:lnTo>
                  <a:lnTo>
                    <a:pt x="109" y="33"/>
                  </a:lnTo>
                  <a:lnTo>
                    <a:pt x="105" y="36"/>
                  </a:lnTo>
                  <a:lnTo>
                    <a:pt x="94" y="43"/>
                  </a:lnTo>
                  <a:lnTo>
                    <a:pt x="84" y="49"/>
                  </a:lnTo>
                  <a:lnTo>
                    <a:pt x="73" y="55"/>
                  </a:lnTo>
                  <a:lnTo>
                    <a:pt x="62" y="61"/>
                  </a:lnTo>
                  <a:lnTo>
                    <a:pt x="56" y="63"/>
                  </a:lnTo>
                  <a:lnTo>
                    <a:pt x="50" y="64"/>
                  </a:lnTo>
                  <a:lnTo>
                    <a:pt x="46" y="64"/>
                  </a:lnTo>
                  <a:lnTo>
                    <a:pt x="41" y="62"/>
                  </a:lnTo>
                  <a:lnTo>
                    <a:pt x="31" y="57"/>
                  </a:lnTo>
                  <a:lnTo>
                    <a:pt x="22" y="51"/>
                  </a:lnTo>
                  <a:lnTo>
                    <a:pt x="14" y="46"/>
                  </a:lnTo>
                  <a:lnTo>
                    <a:pt x="4" y="42"/>
                  </a:lnTo>
                  <a:lnTo>
                    <a:pt x="2" y="38"/>
                  </a:lnTo>
                  <a:lnTo>
                    <a:pt x="0" y="35"/>
                  </a:lnTo>
                  <a:lnTo>
                    <a:pt x="2" y="32"/>
                  </a:lnTo>
                  <a:lnTo>
                    <a:pt x="5" y="29"/>
                  </a:lnTo>
                  <a:lnTo>
                    <a:pt x="16" y="23"/>
                  </a:lnTo>
                  <a:lnTo>
                    <a:pt x="27" y="16"/>
                  </a:lnTo>
                  <a:lnTo>
                    <a:pt x="37" y="10"/>
                  </a:lnTo>
                  <a:lnTo>
                    <a:pt x="48" y="4"/>
                  </a:lnTo>
                  <a:lnTo>
                    <a:pt x="54" y="1"/>
                  </a:lnTo>
                  <a:lnTo>
                    <a:pt x="60" y="0"/>
                  </a:lnTo>
                  <a:lnTo>
                    <a:pt x="65" y="1"/>
                  </a:lnTo>
                  <a:lnTo>
                    <a:pt x="6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71" name="Freeform 429">
              <a:extLst>
                <a:ext uri="{FF2B5EF4-FFF2-40B4-BE49-F238E27FC236}">
                  <a16:creationId xmlns:a16="http://schemas.microsoft.com/office/drawing/2014/main" xmlns="" id="{D95D6B5D-AB25-4658-97C3-534630F91AB8}"/>
                </a:ext>
              </a:extLst>
            </p:cNvPr>
            <p:cNvSpPr>
              <a:spLocks/>
            </p:cNvSpPr>
            <p:nvPr/>
          </p:nvSpPr>
          <p:spPr bwMode="auto">
            <a:xfrm>
              <a:off x="9182282" y="3253861"/>
              <a:ext cx="26630" cy="15736"/>
            </a:xfrm>
            <a:custGeom>
              <a:avLst/>
              <a:gdLst>
                <a:gd name="T0" fmla="*/ 71 w 111"/>
                <a:gd name="T1" fmla="*/ 2 h 64"/>
                <a:gd name="T2" fmla="*/ 80 w 111"/>
                <a:gd name="T3" fmla="*/ 7 h 64"/>
                <a:gd name="T4" fmla="*/ 88 w 111"/>
                <a:gd name="T5" fmla="*/ 13 h 64"/>
                <a:gd name="T6" fmla="*/ 98 w 111"/>
                <a:gd name="T7" fmla="*/ 17 h 64"/>
                <a:gd name="T8" fmla="*/ 106 w 111"/>
                <a:gd name="T9" fmla="*/ 23 h 64"/>
                <a:gd name="T10" fmla="*/ 110 w 111"/>
                <a:gd name="T11" fmla="*/ 26 h 64"/>
                <a:gd name="T12" fmla="*/ 111 w 111"/>
                <a:gd name="T13" fmla="*/ 29 h 64"/>
                <a:gd name="T14" fmla="*/ 109 w 111"/>
                <a:gd name="T15" fmla="*/ 33 h 64"/>
                <a:gd name="T16" fmla="*/ 105 w 111"/>
                <a:gd name="T17" fmla="*/ 35 h 64"/>
                <a:gd name="T18" fmla="*/ 94 w 111"/>
                <a:gd name="T19" fmla="*/ 42 h 64"/>
                <a:gd name="T20" fmla="*/ 84 w 111"/>
                <a:gd name="T21" fmla="*/ 48 h 64"/>
                <a:gd name="T22" fmla="*/ 73 w 111"/>
                <a:gd name="T23" fmla="*/ 54 h 64"/>
                <a:gd name="T24" fmla="*/ 62 w 111"/>
                <a:gd name="T25" fmla="*/ 60 h 64"/>
                <a:gd name="T26" fmla="*/ 58 w 111"/>
                <a:gd name="T27" fmla="*/ 63 h 64"/>
                <a:gd name="T28" fmla="*/ 52 w 111"/>
                <a:gd name="T29" fmla="*/ 64 h 64"/>
                <a:gd name="T30" fmla="*/ 46 w 111"/>
                <a:gd name="T31" fmla="*/ 64 h 64"/>
                <a:gd name="T32" fmla="*/ 41 w 111"/>
                <a:gd name="T33" fmla="*/ 61 h 64"/>
                <a:gd name="T34" fmla="*/ 33 w 111"/>
                <a:gd name="T35" fmla="*/ 57 h 64"/>
                <a:gd name="T36" fmla="*/ 23 w 111"/>
                <a:gd name="T37" fmla="*/ 51 h 64"/>
                <a:gd name="T38" fmla="*/ 14 w 111"/>
                <a:gd name="T39" fmla="*/ 46 h 64"/>
                <a:gd name="T40" fmla="*/ 5 w 111"/>
                <a:gd name="T41" fmla="*/ 41 h 64"/>
                <a:gd name="T42" fmla="*/ 2 w 111"/>
                <a:gd name="T43" fmla="*/ 38 h 64"/>
                <a:gd name="T44" fmla="*/ 0 w 111"/>
                <a:gd name="T45" fmla="*/ 34 h 64"/>
                <a:gd name="T46" fmla="*/ 3 w 111"/>
                <a:gd name="T47" fmla="*/ 30 h 64"/>
                <a:gd name="T48" fmla="*/ 6 w 111"/>
                <a:gd name="T49" fmla="*/ 28 h 64"/>
                <a:gd name="T50" fmla="*/ 17 w 111"/>
                <a:gd name="T51" fmla="*/ 22 h 64"/>
                <a:gd name="T52" fmla="*/ 28 w 111"/>
                <a:gd name="T53" fmla="*/ 15 h 64"/>
                <a:gd name="T54" fmla="*/ 38 w 111"/>
                <a:gd name="T55" fmla="*/ 9 h 64"/>
                <a:gd name="T56" fmla="*/ 49 w 111"/>
                <a:gd name="T57" fmla="*/ 3 h 64"/>
                <a:gd name="T58" fmla="*/ 54 w 111"/>
                <a:gd name="T59" fmla="*/ 1 h 64"/>
                <a:gd name="T60" fmla="*/ 60 w 111"/>
                <a:gd name="T61" fmla="*/ 0 h 64"/>
                <a:gd name="T62" fmla="*/ 66 w 111"/>
                <a:gd name="T63" fmla="*/ 1 h 64"/>
                <a:gd name="T64" fmla="*/ 71 w 111"/>
                <a:gd name="T65"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 h="64">
                  <a:moveTo>
                    <a:pt x="71" y="2"/>
                  </a:moveTo>
                  <a:lnTo>
                    <a:pt x="80" y="7"/>
                  </a:lnTo>
                  <a:lnTo>
                    <a:pt x="88" y="13"/>
                  </a:lnTo>
                  <a:lnTo>
                    <a:pt x="98" y="17"/>
                  </a:lnTo>
                  <a:lnTo>
                    <a:pt x="106" y="23"/>
                  </a:lnTo>
                  <a:lnTo>
                    <a:pt x="110" y="26"/>
                  </a:lnTo>
                  <a:lnTo>
                    <a:pt x="111" y="29"/>
                  </a:lnTo>
                  <a:lnTo>
                    <a:pt x="109" y="33"/>
                  </a:lnTo>
                  <a:lnTo>
                    <a:pt x="105" y="35"/>
                  </a:lnTo>
                  <a:lnTo>
                    <a:pt x="94" y="42"/>
                  </a:lnTo>
                  <a:lnTo>
                    <a:pt x="84" y="48"/>
                  </a:lnTo>
                  <a:lnTo>
                    <a:pt x="73" y="54"/>
                  </a:lnTo>
                  <a:lnTo>
                    <a:pt x="62" y="60"/>
                  </a:lnTo>
                  <a:lnTo>
                    <a:pt x="58" y="63"/>
                  </a:lnTo>
                  <a:lnTo>
                    <a:pt x="52" y="64"/>
                  </a:lnTo>
                  <a:lnTo>
                    <a:pt x="46" y="64"/>
                  </a:lnTo>
                  <a:lnTo>
                    <a:pt x="41" y="61"/>
                  </a:lnTo>
                  <a:lnTo>
                    <a:pt x="33" y="57"/>
                  </a:lnTo>
                  <a:lnTo>
                    <a:pt x="23" y="51"/>
                  </a:lnTo>
                  <a:lnTo>
                    <a:pt x="14" y="46"/>
                  </a:lnTo>
                  <a:lnTo>
                    <a:pt x="5" y="41"/>
                  </a:lnTo>
                  <a:lnTo>
                    <a:pt x="2" y="38"/>
                  </a:lnTo>
                  <a:lnTo>
                    <a:pt x="0" y="34"/>
                  </a:lnTo>
                  <a:lnTo>
                    <a:pt x="3" y="30"/>
                  </a:lnTo>
                  <a:lnTo>
                    <a:pt x="6" y="28"/>
                  </a:lnTo>
                  <a:lnTo>
                    <a:pt x="17" y="22"/>
                  </a:lnTo>
                  <a:lnTo>
                    <a:pt x="28" y="15"/>
                  </a:lnTo>
                  <a:lnTo>
                    <a:pt x="38" y="9"/>
                  </a:lnTo>
                  <a:lnTo>
                    <a:pt x="49" y="3"/>
                  </a:lnTo>
                  <a:lnTo>
                    <a:pt x="54" y="1"/>
                  </a:lnTo>
                  <a:lnTo>
                    <a:pt x="60" y="0"/>
                  </a:lnTo>
                  <a:lnTo>
                    <a:pt x="66" y="1"/>
                  </a:lnTo>
                  <a:lnTo>
                    <a:pt x="71"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72" name="Freeform 430">
              <a:extLst>
                <a:ext uri="{FF2B5EF4-FFF2-40B4-BE49-F238E27FC236}">
                  <a16:creationId xmlns:a16="http://schemas.microsoft.com/office/drawing/2014/main" xmlns="" id="{B24EEE67-D4C9-41D1-ADCF-2C94E90372AA}"/>
                </a:ext>
              </a:extLst>
            </p:cNvPr>
            <p:cNvSpPr>
              <a:spLocks/>
            </p:cNvSpPr>
            <p:nvPr/>
          </p:nvSpPr>
          <p:spPr bwMode="auto">
            <a:xfrm>
              <a:off x="9199228" y="3263545"/>
              <a:ext cx="26630" cy="15736"/>
            </a:xfrm>
            <a:custGeom>
              <a:avLst/>
              <a:gdLst>
                <a:gd name="T0" fmla="*/ 70 w 109"/>
                <a:gd name="T1" fmla="*/ 2 h 64"/>
                <a:gd name="T2" fmla="*/ 78 w 109"/>
                <a:gd name="T3" fmla="*/ 7 h 64"/>
                <a:gd name="T4" fmla="*/ 88 w 109"/>
                <a:gd name="T5" fmla="*/ 13 h 64"/>
                <a:gd name="T6" fmla="*/ 96 w 109"/>
                <a:gd name="T7" fmla="*/ 18 h 64"/>
                <a:gd name="T8" fmla="*/ 105 w 109"/>
                <a:gd name="T9" fmla="*/ 24 h 64"/>
                <a:gd name="T10" fmla="*/ 109 w 109"/>
                <a:gd name="T11" fmla="*/ 26 h 64"/>
                <a:gd name="T12" fmla="*/ 109 w 109"/>
                <a:gd name="T13" fmla="*/ 30 h 64"/>
                <a:gd name="T14" fmla="*/ 108 w 109"/>
                <a:gd name="T15" fmla="*/ 33 h 64"/>
                <a:gd name="T16" fmla="*/ 104 w 109"/>
                <a:gd name="T17" fmla="*/ 36 h 64"/>
                <a:gd name="T18" fmla="*/ 94 w 109"/>
                <a:gd name="T19" fmla="*/ 42 h 64"/>
                <a:gd name="T20" fmla="*/ 83 w 109"/>
                <a:gd name="T21" fmla="*/ 49 h 64"/>
                <a:gd name="T22" fmla="*/ 72 w 109"/>
                <a:gd name="T23" fmla="*/ 55 h 64"/>
                <a:gd name="T24" fmla="*/ 61 w 109"/>
                <a:gd name="T25" fmla="*/ 61 h 64"/>
                <a:gd name="T26" fmla="*/ 55 w 109"/>
                <a:gd name="T27" fmla="*/ 63 h 64"/>
                <a:gd name="T28" fmla="*/ 51 w 109"/>
                <a:gd name="T29" fmla="*/ 64 h 64"/>
                <a:gd name="T30" fmla="*/ 45 w 109"/>
                <a:gd name="T31" fmla="*/ 64 h 64"/>
                <a:gd name="T32" fmla="*/ 40 w 109"/>
                <a:gd name="T33" fmla="*/ 62 h 64"/>
                <a:gd name="T34" fmla="*/ 31 w 109"/>
                <a:gd name="T35" fmla="*/ 57 h 64"/>
                <a:gd name="T36" fmla="*/ 21 w 109"/>
                <a:gd name="T37" fmla="*/ 51 h 64"/>
                <a:gd name="T38" fmla="*/ 13 w 109"/>
                <a:gd name="T39" fmla="*/ 46 h 64"/>
                <a:gd name="T40" fmla="*/ 3 w 109"/>
                <a:gd name="T41" fmla="*/ 40 h 64"/>
                <a:gd name="T42" fmla="*/ 1 w 109"/>
                <a:gd name="T43" fmla="*/ 38 h 64"/>
                <a:gd name="T44" fmla="*/ 0 w 109"/>
                <a:gd name="T45" fmla="*/ 35 h 64"/>
                <a:gd name="T46" fmla="*/ 1 w 109"/>
                <a:gd name="T47" fmla="*/ 31 h 64"/>
                <a:gd name="T48" fmla="*/ 4 w 109"/>
                <a:gd name="T49" fmla="*/ 29 h 64"/>
                <a:gd name="T50" fmla="*/ 15 w 109"/>
                <a:gd name="T51" fmla="*/ 23 h 64"/>
                <a:gd name="T52" fmla="*/ 26 w 109"/>
                <a:gd name="T53" fmla="*/ 15 h 64"/>
                <a:gd name="T54" fmla="*/ 36 w 109"/>
                <a:gd name="T55" fmla="*/ 10 h 64"/>
                <a:gd name="T56" fmla="*/ 47 w 109"/>
                <a:gd name="T57" fmla="*/ 4 h 64"/>
                <a:gd name="T58" fmla="*/ 53 w 109"/>
                <a:gd name="T59" fmla="*/ 1 h 64"/>
                <a:gd name="T60" fmla="*/ 59 w 109"/>
                <a:gd name="T61" fmla="*/ 0 h 64"/>
                <a:gd name="T62" fmla="*/ 64 w 109"/>
                <a:gd name="T63" fmla="*/ 0 h 64"/>
                <a:gd name="T64" fmla="*/ 70 w 109"/>
                <a:gd name="T65"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64">
                  <a:moveTo>
                    <a:pt x="70" y="2"/>
                  </a:moveTo>
                  <a:lnTo>
                    <a:pt x="78" y="7"/>
                  </a:lnTo>
                  <a:lnTo>
                    <a:pt x="88" y="13"/>
                  </a:lnTo>
                  <a:lnTo>
                    <a:pt x="96" y="18"/>
                  </a:lnTo>
                  <a:lnTo>
                    <a:pt x="105" y="24"/>
                  </a:lnTo>
                  <a:lnTo>
                    <a:pt x="109" y="26"/>
                  </a:lnTo>
                  <a:lnTo>
                    <a:pt x="109" y="30"/>
                  </a:lnTo>
                  <a:lnTo>
                    <a:pt x="108" y="33"/>
                  </a:lnTo>
                  <a:lnTo>
                    <a:pt x="104" y="36"/>
                  </a:lnTo>
                  <a:lnTo>
                    <a:pt x="94" y="42"/>
                  </a:lnTo>
                  <a:lnTo>
                    <a:pt x="83" y="49"/>
                  </a:lnTo>
                  <a:lnTo>
                    <a:pt x="72" y="55"/>
                  </a:lnTo>
                  <a:lnTo>
                    <a:pt x="61" y="61"/>
                  </a:lnTo>
                  <a:lnTo>
                    <a:pt x="55" y="63"/>
                  </a:lnTo>
                  <a:lnTo>
                    <a:pt x="51" y="64"/>
                  </a:lnTo>
                  <a:lnTo>
                    <a:pt x="45" y="64"/>
                  </a:lnTo>
                  <a:lnTo>
                    <a:pt x="40" y="62"/>
                  </a:lnTo>
                  <a:lnTo>
                    <a:pt x="31" y="57"/>
                  </a:lnTo>
                  <a:lnTo>
                    <a:pt x="21" y="51"/>
                  </a:lnTo>
                  <a:lnTo>
                    <a:pt x="13" y="46"/>
                  </a:lnTo>
                  <a:lnTo>
                    <a:pt x="3" y="40"/>
                  </a:lnTo>
                  <a:lnTo>
                    <a:pt x="1" y="38"/>
                  </a:lnTo>
                  <a:lnTo>
                    <a:pt x="0" y="35"/>
                  </a:lnTo>
                  <a:lnTo>
                    <a:pt x="1" y="31"/>
                  </a:lnTo>
                  <a:lnTo>
                    <a:pt x="4" y="29"/>
                  </a:lnTo>
                  <a:lnTo>
                    <a:pt x="15" y="23"/>
                  </a:lnTo>
                  <a:lnTo>
                    <a:pt x="26" y="15"/>
                  </a:lnTo>
                  <a:lnTo>
                    <a:pt x="36" y="10"/>
                  </a:lnTo>
                  <a:lnTo>
                    <a:pt x="47" y="4"/>
                  </a:lnTo>
                  <a:lnTo>
                    <a:pt x="53" y="1"/>
                  </a:lnTo>
                  <a:lnTo>
                    <a:pt x="59" y="0"/>
                  </a:lnTo>
                  <a:lnTo>
                    <a:pt x="64" y="0"/>
                  </a:lnTo>
                  <a:lnTo>
                    <a:pt x="70"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73" name="Freeform 431">
              <a:extLst>
                <a:ext uri="{FF2B5EF4-FFF2-40B4-BE49-F238E27FC236}">
                  <a16:creationId xmlns:a16="http://schemas.microsoft.com/office/drawing/2014/main" xmlns="" id="{416C504C-B021-42CC-9EA5-864413360E59}"/>
                </a:ext>
              </a:extLst>
            </p:cNvPr>
            <p:cNvSpPr>
              <a:spLocks/>
            </p:cNvSpPr>
            <p:nvPr/>
          </p:nvSpPr>
          <p:spPr bwMode="auto">
            <a:xfrm>
              <a:off x="9216175" y="3273229"/>
              <a:ext cx="26630" cy="15736"/>
            </a:xfrm>
            <a:custGeom>
              <a:avLst/>
              <a:gdLst>
                <a:gd name="T0" fmla="*/ 69 w 109"/>
                <a:gd name="T1" fmla="*/ 3 h 65"/>
                <a:gd name="T2" fmla="*/ 78 w 109"/>
                <a:gd name="T3" fmla="*/ 8 h 65"/>
                <a:gd name="T4" fmla="*/ 87 w 109"/>
                <a:gd name="T5" fmla="*/ 14 h 65"/>
                <a:gd name="T6" fmla="*/ 96 w 109"/>
                <a:gd name="T7" fmla="*/ 18 h 65"/>
                <a:gd name="T8" fmla="*/ 104 w 109"/>
                <a:gd name="T9" fmla="*/ 24 h 65"/>
                <a:gd name="T10" fmla="*/ 108 w 109"/>
                <a:gd name="T11" fmla="*/ 27 h 65"/>
                <a:gd name="T12" fmla="*/ 109 w 109"/>
                <a:gd name="T13" fmla="*/ 30 h 65"/>
                <a:gd name="T14" fmla="*/ 107 w 109"/>
                <a:gd name="T15" fmla="*/ 34 h 65"/>
                <a:gd name="T16" fmla="*/ 103 w 109"/>
                <a:gd name="T17" fmla="*/ 36 h 65"/>
                <a:gd name="T18" fmla="*/ 93 w 109"/>
                <a:gd name="T19" fmla="*/ 42 h 65"/>
                <a:gd name="T20" fmla="*/ 82 w 109"/>
                <a:gd name="T21" fmla="*/ 49 h 65"/>
                <a:gd name="T22" fmla="*/ 71 w 109"/>
                <a:gd name="T23" fmla="*/ 55 h 65"/>
                <a:gd name="T24" fmla="*/ 60 w 109"/>
                <a:gd name="T25" fmla="*/ 61 h 65"/>
                <a:gd name="T26" fmla="*/ 56 w 109"/>
                <a:gd name="T27" fmla="*/ 64 h 65"/>
                <a:gd name="T28" fmla="*/ 50 w 109"/>
                <a:gd name="T29" fmla="*/ 65 h 65"/>
                <a:gd name="T30" fmla="*/ 44 w 109"/>
                <a:gd name="T31" fmla="*/ 64 h 65"/>
                <a:gd name="T32" fmla="*/ 39 w 109"/>
                <a:gd name="T33" fmla="*/ 62 h 65"/>
                <a:gd name="T34" fmla="*/ 31 w 109"/>
                <a:gd name="T35" fmla="*/ 56 h 65"/>
                <a:gd name="T36" fmla="*/ 21 w 109"/>
                <a:gd name="T37" fmla="*/ 52 h 65"/>
                <a:gd name="T38" fmla="*/ 12 w 109"/>
                <a:gd name="T39" fmla="*/ 47 h 65"/>
                <a:gd name="T40" fmla="*/ 3 w 109"/>
                <a:gd name="T41" fmla="*/ 41 h 65"/>
                <a:gd name="T42" fmla="*/ 0 w 109"/>
                <a:gd name="T43" fmla="*/ 39 h 65"/>
                <a:gd name="T44" fmla="*/ 0 w 109"/>
                <a:gd name="T45" fmla="*/ 35 h 65"/>
                <a:gd name="T46" fmla="*/ 1 w 109"/>
                <a:gd name="T47" fmla="*/ 31 h 65"/>
                <a:gd name="T48" fmla="*/ 5 w 109"/>
                <a:gd name="T49" fmla="*/ 29 h 65"/>
                <a:gd name="T50" fmla="*/ 15 w 109"/>
                <a:gd name="T51" fmla="*/ 22 h 65"/>
                <a:gd name="T52" fmla="*/ 26 w 109"/>
                <a:gd name="T53" fmla="*/ 16 h 65"/>
                <a:gd name="T54" fmla="*/ 37 w 109"/>
                <a:gd name="T55" fmla="*/ 10 h 65"/>
                <a:gd name="T56" fmla="*/ 47 w 109"/>
                <a:gd name="T57" fmla="*/ 4 h 65"/>
                <a:gd name="T58" fmla="*/ 52 w 109"/>
                <a:gd name="T59" fmla="*/ 2 h 65"/>
                <a:gd name="T60" fmla="*/ 58 w 109"/>
                <a:gd name="T61" fmla="*/ 0 h 65"/>
                <a:gd name="T62" fmla="*/ 64 w 109"/>
                <a:gd name="T63" fmla="*/ 0 h 65"/>
                <a:gd name="T64" fmla="*/ 69 w 109"/>
                <a:gd name="T65" fmla="*/ 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65">
                  <a:moveTo>
                    <a:pt x="69" y="3"/>
                  </a:moveTo>
                  <a:lnTo>
                    <a:pt x="78" y="8"/>
                  </a:lnTo>
                  <a:lnTo>
                    <a:pt x="87" y="14"/>
                  </a:lnTo>
                  <a:lnTo>
                    <a:pt x="96" y="18"/>
                  </a:lnTo>
                  <a:lnTo>
                    <a:pt x="104" y="24"/>
                  </a:lnTo>
                  <a:lnTo>
                    <a:pt x="108" y="27"/>
                  </a:lnTo>
                  <a:lnTo>
                    <a:pt x="109" y="30"/>
                  </a:lnTo>
                  <a:lnTo>
                    <a:pt x="107" y="34"/>
                  </a:lnTo>
                  <a:lnTo>
                    <a:pt x="103" y="36"/>
                  </a:lnTo>
                  <a:lnTo>
                    <a:pt x="93" y="42"/>
                  </a:lnTo>
                  <a:lnTo>
                    <a:pt x="82" y="49"/>
                  </a:lnTo>
                  <a:lnTo>
                    <a:pt x="71" y="55"/>
                  </a:lnTo>
                  <a:lnTo>
                    <a:pt x="60" y="61"/>
                  </a:lnTo>
                  <a:lnTo>
                    <a:pt x="56" y="64"/>
                  </a:lnTo>
                  <a:lnTo>
                    <a:pt x="50" y="65"/>
                  </a:lnTo>
                  <a:lnTo>
                    <a:pt x="44" y="64"/>
                  </a:lnTo>
                  <a:lnTo>
                    <a:pt x="39" y="62"/>
                  </a:lnTo>
                  <a:lnTo>
                    <a:pt x="31" y="56"/>
                  </a:lnTo>
                  <a:lnTo>
                    <a:pt x="21" y="52"/>
                  </a:lnTo>
                  <a:lnTo>
                    <a:pt x="12" y="47"/>
                  </a:lnTo>
                  <a:lnTo>
                    <a:pt x="3" y="41"/>
                  </a:lnTo>
                  <a:lnTo>
                    <a:pt x="0" y="39"/>
                  </a:lnTo>
                  <a:lnTo>
                    <a:pt x="0" y="35"/>
                  </a:lnTo>
                  <a:lnTo>
                    <a:pt x="1" y="31"/>
                  </a:lnTo>
                  <a:lnTo>
                    <a:pt x="5" y="29"/>
                  </a:lnTo>
                  <a:lnTo>
                    <a:pt x="15" y="22"/>
                  </a:lnTo>
                  <a:lnTo>
                    <a:pt x="26" y="16"/>
                  </a:lnTo>
                  <a:lnTo>
                    <a:pt x="37" y="10"/>
                  </a:lnTo>
                  <a:lnTo>
                    <a:pt x="47" y="4"/>
                  </a:lnTo>
                  <a:lnTo>
                    <a:pt x="52" y="2"/>
                  </a:lnTo>
                  <a:lnTo>
                    <a:pt x="58" y="0"/>
                  </a:lnTo>
                  <a:lnTo>
                    <a:pt x="64" y="0"/>
                  </a:lnTo>
                  <a:lnTo>
                    <a:pt x="69"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74" name="Freeform 432">
              <a:extLst>
                <a:ext uri="{FF2B5EF4-FFF2-40B4-BE49-F238E27FC236}">
                  <a16:creationId xmlns:a16="http://schemas.microsoft.com/office/drawing/2014/main" xmlns="" id="{2996B2EC-B6D5-40B9-8F4E-DDB9D3A65077}"/>
                </a:ext>
              </a:extLst>
            </p:cNvPr>
            <p:cNvSpPr>
              <a:spLocks/>
            </p:cNvSpPr>
            <p:nvPr/>
          </p:nvSpPr>
          <p:spPr bwMode="auto">
            <a:xfrm>
              <a:off x="9233121" y="3284123"/>
              <a:ext cx="26630" cy="14526"/>
            </a:xfrm>
            <a:custGeom>
              <a:avLst/>
              <a:gdLst>
                <a:gd name="T0" fmla="*/ 70 w 109"/>
                <a:gd name="T1" fmla="*/ 2 h 64"/>
                <a:gd name="T2" fmla="*/ 78 w 109"/>
                <a:gd name="T3" fmla="*/ 7 h 64"/>
                <a:gd name="T4" fmla="*/ 88 w 109"/>
                <a:gd name="T5" fmla="*/ 13 h 64"/>
                <a:gd name="T6" fmla="*/ 97 w 109"/>
                <a:gd name="T7" fmla="*/ 18 h 64"/>
                <a:gd name="T8" fmla="*/ 106 w 109"/>
                <a:gd name="T9" fmla="*/ 23 h 64"/>
                <a:gd name="T10" fmla="*/ 109 w 109"/>
                <a:gd name="T11" fmla="*/ 26 h 64"/>
                <a:gd name="T12" fmla="*/ 109 w 109"/>
                <a:gd name="T13" fmla="*/ 30 h 64"/>
                <a:gd name="T14" fmla="*/ 108 w 109"/>
                <a:gd name="T15" fmla="*/ 32 h 64"/>
                <a:gd name="T16" fmla="*/ 104 w 109"/>
                <a:gd name="T17" fmla="*/ 36 h 64"/>
                <a:gd name="T18" fmla="*/ 94 w 109"/>
                <a:gd name="T19" fmla="*/ 42 h 64"/>
                <a:gd name="T20" fmla="*/ 83 w 109"/>
                <a:gd name="T21" fmla="*/ 49 h 64"/>
                <a:gd name="T22" fmla="*/ 72 w 109"/>
                <a:gd name="T23" fmla="*/ 55 h 64"/>
                <a:gd name="T24" fmla="*/ 62 w 109"/>
                <a:gd name="T25" fmla="*/ 61 h 64"/>
                <a:gd name="T26" fmla="*/ 57 w 109"/>
                <a:gd name="T27" fmla="*/ 63 h 64"/>
                <a:gd name="T28" fmla="*/ 51 w 109"/>
                <a:gd name="T29" fmla="*/ 64 h 64"/>
                <a:gd name="T30" fmla="*/ 45 w 109"/>
                <a:gd name="T31" fmla="*/ 63 h 64"/>
                <a:gd name="T32" fmla="*/ 40 w 109"/>
                <a:gd name="T33" fmla="*/ 62 h 64"/>
                <a:gd name="T34" fmla="*/ 31 w 109"/>
                <a:gd name="T35" fmla="*/ 56 h 64"/>
                <a:gd name="T36" fmla="*/ 22 w 109"/>
                <a:gd name="T37" fmla="*/ 51 h 64"/>
                <a:gd name="T38" fmla="*/ 13 w 109"/>
                <a:gd name="T39" fmla="*/ 46 h 64"/>
                <a:gd name="T40" fmla="*/ 3 w 109"/>
                <a:gd name="T41" fmla="*/ 40 h 64"/>
                <a:gd name="T42" fmla="*/ 1 w 109"/>
                <a:gd name="T43" fmla="*/ 38 h 64"/>
                <a:gd name="T44" fmla="*/ 0 w 109"/>
                <a:gd name="T45" fmla="*/ 34 h 64"/>
                <a:gd name="T46" fmla="*/ 1 w 109"/>
                <a:gd name="T47" fmla="*/ 31 h 64"/>
                <a:gd name="T48" fmla="*/ 5 w 109"/>
                <a:gd name="T49" fmla="*/ 29 h 64"/>
                <a:gd name="T50" fmla="*/ 15 w 109"/>
                <a:gd name="T51" fmla="*/ 21 h 64"/>
                <a:gd name="T52" fmla="*/ 26 w 109"/>
                <a:gd name="T53" fmla="*/ 15 h 64"/>
                <a:gd name="T54" fmla="*/ 37 w 109"/>
                <a:gd name="T55" fmla="*/ 9 h 64"/>
                <a:gd name="T56" fmla="*/ 47 w 109"/>
                <a:gd name="T57" fmla="*/ 4 h 64"/>
                <a:gd name="T58" fmla="*/ 53 w 109"/>
                <a:gd name="T59" fmla="*/ 1 h 64"/>
                <a:gd name="T60" fmla="*/ 59 w 109"/>
                <a:gd name="T61" fmla="*/ 0 h 64"/>
                <a:gd name="T62" fmla="*/ 65 w 109"/>
                <a:gd name="T63" fmla="*/ 0 h 64"/>
                <a:gd name="T64" fmla="*/ 70 w 109"/>
                <a:gd name="T65"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64">
                  <a:moveTo>
                    <a:pt x="70" y="2"/>
                  </a:moveTo>
                  <a:lnTo>
                    <a:pt x="78" y="7"/>
                  </a:lnTo>
                  <a:lnTo>
                    <a:pt x="88" y="13"/>
                  </a:lnTo>
                  <a:lnTo>
                    <a:pt x="97" y="18"/>
                  </a:lnTo>
                  <a:lnTo>
                    <a:pt x="106" y="23"/>
                  </a:lnTo>
                  <a:lnTo>
                    <a:pt x="109" y="26"/>
                  </a:lnTo>
                  <a:lnTo>
                    <a:pt x="109" y="30"/>
                  </a:lnTo>
                  <a:lnTo>
                    <a:pt x="108" y="32"/>
                  </a:lnTo>
                  <a:lnTo>
                    <a:pt x="104" y="36"/>
                  </a:lnTo>
                  <a:lnTo>
                    <a:pt x="94" y="42"/>
                  </a:lnTo>
                  <a:lnTo>
                    <a:pt x="83" y="49"/>
                  </a:lnTo>
                  <a:lnTo>
                    <a:pt x="72" y="55"/>
                  </a:lnTo>
                  <a:lnTo>
                    <a:pt x="62" y="61"/>
                  </a:lnTo>
                  <a:lnTo>
                    <a:pt x="57" y="63"/>
                  </a:lnTo>
                  <a:lnTo>
                    <a:pt x="51" y="64"/>
                  </a:lnTo>
                  <a:lnTo>
                    <a:pt x="45" y="63"/>
                  </a:lnTo>
                  <a:lnTo>
                    <a:pt x="40" y="62"/>
                  </a:lnTo>
                  <a:lnTo>
                    <a:pt x="31" y="56"/>
                  </a:lnTo>
                  <a:lnTo>
                    <a:pt x="22" y="51"/>
                  </a:lnTo>
                  <a:lnTo>
                    <a:pt x="13" y="46"/>
                  </a:lnTo>
                  <a:lnTo>
                    <a:pt x="3" y="40"/>
                  </a:lnTo>
                  <a:lnTo>
                    <a:pt x="1" y="38"/>
                  </a:lnTo>
                  <a:lnTo>
                    <a:pt x="0" y="34"/>
                  </a:lnTo>
                  <a:lnTo>
                    <a:pt x="1" y="31"/>
                  </a:lnTo>
                  <a:lnTo>
                    <a:pt x="5" y="29"/>
                  </a:lnTo>
                  <a:lnTo>
                    <a:pt x="15" y="21"/>
                  </a:lnTo>
                  <a:lnTo>
                    <a:pt x="26" y="15"/>
                  </a:lnTo>
                  <a:lnTo>
                    <a:pt x="37" y="9"/>
                  </a:lnTo>
                  <a:lnTo>
                    <a:pt x="47" y="4"/>
                  </a:lnTo>
                  <a:lnTo>
                    <a:pt x="53" y="1"/>
                  </a:lnTo>
                  <a:lnTo>
                    <a:pt x="59" y="0"/>
                  </a:lnTo>
                  <a:lnTo>
                    <a:pt x="65" y="0"/>
                  </a:lnTo>
                  <a:lnTo>
                    <a:pt x="70"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75" name="Freeform 433">
              <a:extLst>
                <a:ext uri="{FF2B5EF4-FFF2-40B4-BE49-F238E27FC236}">
                  <a16:creationId xmlns:a16="http://schemas.microsoft.com/office/drawing/2014/main" xmlns="" id="{286FAC59-303C-4931-A94E-0951E58036B1}"/>
                </a:ext>
              </a:extLst>
            </p:cNvPr>
            <p:cNvSpPr>
              <a:spLocks/>
            </p:cNvSpPr>
            <p:nvPr/>
          </p:nvSpPr>
          <p:spPr bwMode="auto">
            <a:xfrm>
              <a:off x="9250068" y="3293806"/>
              <a:ext cx="26630" cy="14526"/>
            </a:xfrm>
            <a:custGeom>
              <a:avLst/>
              <a:gdLst>
                <a:gd name="T0" fmla="*/ 69 w 109"/>
                <a:gd name="T1" fmla="*/ 3 h 64"/>
                <a:gd name="T2" fmla="*/ 78 w 109"/>
                <a:gd name="T3" fmla="*/ 8 h 64"/>
                <a:gd name="T4" fmla="*/ 87 w 109"/>
                <a:gd name="T5" fmla="*/ 12 h 64"/>
                <a:gd name="T6" fmla="*/ 96 w 109"/>
                <a:gd name="T7" fmla="*/ 18 h 64"/>
                <a:gd name="T8" fmla="*/ 106 w 109"/>
                <a:gd name="T9" fmla="*/ 23 h 64"/>
                <a:gd name="T10" fmla="*/ 108 w 109"/>
                <a:gd name="T11" fmla="*/ 27 h 64"/>
                <a:gd name="T12" fmla="*/ 109 w 109"/>
                <a:gd name="T13" fmla="*/ 30 h 64"/>
                <a:gd name="T14" fmla="*/ 108 w 109"/>
                <a:gd name="T15" fmla="*/ 33 h 64"/>
                <a:gd name="T16" fmla="*/ 105 w 109"/>
                <a:gd name="T17" fmla="*/ 36 h 64"/>
                <a:gd name="T18" fmla="*/ 93 w 109"/>
                <a:gd name="T19" fmla="*/ 42 h 64"/>
                <a:gd name="T20" fmla="*/ 82 w 109"/>
                <a:gd name="T21" fmla="*/ 48 h 64"/>
                <a:gd name="T22" fmla="*/ 71 w 109"/>
                <a:gd name="T23" fmla="*/ 55 h 64"/>
                <a:gd name="T24" fmla="*/ 62 w 109"/>
                <a:gd name="T25" fmla="*/ 61 h 64"/>
                <a:gd name="T26" fmla="*/ 56 w 109"/>
                <a:gd name="T27" fmla="*/ 64 h 64"/>
                <a:gd name="T28" fmla="*/ 50 w 109"/>
                <a:gd name="T29" fmla="*/ 64 h 64"/>
                <a:gd name="T30" fmla="*/ 45 w 109"/>
                <a:gd name="T31" fmla="*/ 64 h 64"/>
                <a:gd name="T32" fmla="*/ 39 w 109"/>
                <a:gd name="T33" fmla="*/ 62 h 64"/>
                <a:gd name="T34" fmla="*/ 31 w 109"/>
                <a:gd name="T35" fmla="*/ 56 h 64"/>
                <a:gd name="T36" fmla="*/ 21 w 109"/>
                <a:gd name="T37" fmla="*/ 52 h 64"/>
                <a:gd name="T38" fmla="*/ 13 w 109"/>
                <a:gd name="T39" fmla="*/ 47 h 64"/>
                <a:gd name="T40" fmla="*/ 3 w 109"/>
                <a:gd name="T41" fmla="*/ 41 h 64"/>
                <a:gd name="T42" fmla="*/ 0 w 109"/>
                <a:gd name="T43" fmla="*/ 39 h 64"/>
                <a:gd name="T44" fmla="*/ 0 w 109"/>
                <a:gd name="T45" fmla="*/ 35 h 64"/>
                <a:gd name="T46" fmla="*/ 1 w 109"/>
                <a:gd name="T47" fmla="*/ 31 h 64"/>
                <a:gd name="T48" fmla="*/ 5 w 109"/>
                <a:gd name="T49" fmla="*/ 29 h 64"/>
                <a:gd name="T50" fmla="*/ 15 w 109"/>
                <a:gd name="T51" fmla="*/ 22 h 64"/>
                <a:gd name="T52" fmla="*/ 26 w 109"/>
                <a:gd name="T53" fmla="*/ 16 h 64"/>
                <a:gd name="T54" fmla="*/ 37 w 109"/>
                <a:gd name="T55" fmla="*/ 10 h 64"/>
                <a:gd name="T56" fmla="*/ 47 w 109"/>
                <a:gd name="T57" fmla="*/ 4 h 64"/>
                <a:gd name="T58" fmla="*/ 52 w 109"/>
                <a:gd name="T59" fmla="*/ 2 h 64"/>
                <a:gd name="T60" fmla="*/ 58 w 109"/>
                <a:gd name="T61" fmla="*/ 0 h 64"/>
                <a:gd name="T62" fmla="*/ 64 w 109"/>
                <a:gd name="T63" fmla="*/ 0 h 64"/>
                <a:gd name="T64" fmla="*/ 69 w 109"/>
                <a:gd name="T65"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64">
                  <a:moveTo>
                    <a:pt x="69" y="3"/>
                  </a:moveTo>
                  <a:lnTo>
                    <a:pt x="78" y="8"/>
                  </a:lnTo>
                  <a:lnTo>
                    <a:pt x="87" y="12"/>
                  </a:lnTo>
                  <a:lnTo>
                    <a:pt x="96" y="18"/>
                  </a:lnTo>
                  <a:lnTo>
                    <a:pt x="106" y="23"/>
                  </a:lnTo>
                  <a:lnTo>
                    <a:pt x="108" y="27"/>
                  </a:lnTo>
                  <a:lnTo>
                    <a:pt x="109" y="30"/>
                  </a:lnTo>
                  <a:lnTo>
                    <a:pt x="108" y="33"/>
                  </a:lnTo>
                  <a:lnTo>
                    <a:pt x="105" y="36"/>
                  </a:lnTo>
                  <a:lnTo>
                    <a:pt x="93" y="42"/>
                  </a:lnTo>
                  <a:lnTo>
                    <a:pt x="82" y="48"/>
                  </a:lnTo>
                  <a:lnTo>
                    <a:pt x="71" y="55"/>
                  </a:lnTo>
                  <a:lnTo>
                    <a:pt x="62" y="61"/>
                  </a:lnTo>
                  <a:lnTo>
                    <a:pt x="56" y="64"/>
                  </a:lnTo>
                  <a:lnTo>
                    <a:pt x="50" y="64"/>
                  </a:lnTo>
                  <a:lnTo>
                    <a:pt x="45" y="64"/>
                  </a:lnTo>
                  <a:lnTo>
                    <a:pt x="39" y="62"/>
                  </a:lnTo>
                  <a:lnTo>
                    <a:pt x="31" y="56"/>
                  </a:lnTo>
                  <a:lnTo>
                    <a:pt x="21" y="52"/>
                  </a:lnTo>
                  <a:lnTo>
                    <a:pt x="13" y="47"/>
                  </a:lnTo>
                  <a:lnTo>
                    <a:pt x="3" y="41"/>
                  </a:lnTo>
                  <a:lnTo>
                    <a:pt x="0" y="39"/>
                  </a:lnTo>
                  <a:lnTo>
                    <a:pt x="0" y="35"/>
                  </a:lnTo>
                  <a:lnTo>
                    <a:pt x="1" y="31"/>
                  </a:lnTo>
                  <a:lnTo>
                    <a:pt x="5" y="29"/>
                  </a:lnTo>
                  <a:lnTo>
                    <a:pt x="15" y="22"/>
                  </a:lnTo>
                  <a:lnTo>
                    <a:pt x="26" y="16"/>
                  </a:lnTo>
                  <a:lnTo>
                    <a:pt x="37" y="10"/>
                  </a:lnTo>
                  <a:lnTo>
                    <a:pt x="47" y="4"/>
                  </a:lnTo>
                  <a:lnTo>
                    <a:pt x="52" y="2"/>
                  </a:lnTo>
                  <a:lnTo>
                    <a:pt x="58" y="0"/>
                  </a:lnTo>
                  <a:lnTo>
                    <a:pt x="64" y="0"/>
                  </a:lnTo>
                  <a:lnTo>
                    <a:pt x="69"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76" name="Freeform 434">
              <a:extLst>
                <a:ext uri="{FF2B5EF4-FFF2-40B4-BE49-F238E27FC236}">
                  <a16:creationId xmlns:a16="http://schemas.microsoft.com/office/drawing/2014/main" xmlns="" id="{2747B0A4-DBBE-4F66-BB4D-2EC7D8BAF847}"/>
                </a:ext>
              </a:extLst>
            </p:cNvPr>
            <p:cNvSpPr>
              <a:spLocks/>
            </p:cNvSpPr>
            <p:nvPr/>
          </p:nvSpPr>
          <p:spPr bwMode="auto">
            <a:xfrm>
              <a:off x="9267014" y="3303490"/>
              <a:ext cx="25420" cy="14526"/>
            </a:xfrm>
            <a:custGeom>
              <a:avLst/>
              <a:gdLst>
                <a:gd name="T0" fmla="*/ 70 w 109"/>
                <a:gd name="T1" fmla="*/ 2 h 63"/>
                <a:gd name="T2" fmla="*/ 78 w 109"/>
                <a:gd name="T3" fmla="*/ 7 h 63"/>
                <a:gd name="T4" fmla="*/ 88 w 109"/>
                <a:gd name="T5" fmla="*/ 12 h 63"/>
                <a:gd name="T6" fmla="*/ 97 w 109"/>
                <a:gd name="T7" fmla="*/ 18 h 63"/>
                <a:gd name="T8" fmla="*/ 106 w 109"/>
                <a:gd name="T9" fmla="*/ 23 h 63"/>
                <a:gd name="T10" fmla="*/ 109 w 109"/>
                <a:gd name="T11" fmla="*/ 26 h 63"/>
                <a:gd name="T12" fmla="*/ 109 w 109"/>
                <a:gd name="T13" fmla="*/ 28 h 63"/>
                <a:gd name="T14" fmla="*/ 108 w 109"/>
                <a:gd name="T15" fmla="*/ 32 h 63"/>
                <a:gd name="T16" fmla="*/ 105 w 109"/>
                <a:gd name="T17" fmla="*/ 36 h 63"/>
                <a:gd name="T18" fmla="*/ 94 w 109"/>
                <a:gd name="T19" fmla="*/ 42 h 63"/>
                <a:gd name="T20" fmla="*/ 83 w 109"/>
                <a:gd name="T21" fmla="*/ 48 h 63"/>
                <a:gd name="T22" fmla="*/ 72 w 109"/>
                <a:gd name="T23" fmla="*/ 55 h 63"/>
                <a:gd name="T24" fmla="*/ 62 w 109"/>
                <a:gd name="T25" fmla="*/ 61 h 63"/>
                <a:gd name="T26" fmla="*/ 57 w 109"/>
                <a:gd name="T27" fmla="*/ 63 h 63"/>
                <a:gd name="T28" fmla="*/ 51 w 109"/>
                <a:gd name="T29" fmla="*/ 63 h 63"/>
                <a:gd name="T30" fmla="*/ 45 w 109"/>
                <a:gd name="T31" fmla="*/ 63 h 63"/>
                <a:gd name="T32" fmla="*/ 40 w 109"/>
                <a:gd name="T33" fmla="*/ 62 h 63"/>
                <a:gd name="T34" fmla="*/ 31 w 109"/>
                <a:gd name="T35" fmla="*/ 56 h 63"/>
                <a:gd name="T36" fmla="*/ 23 w 109"/>
                <a:gd name="T37" fmla="*/ 51 h 63"/>
                <a:gd name="T38" fmla="*/ 13 w 109"/>
                <a:gd name="T39" fmla="*/ 45 h 63"/>
                <a:gd name="T40" fmla="*/ 3 w 109"/>
                <a:gd name="T41" fmla="*/ 40 h 63"/>
                <a:gd name="T42" fmla="*/ 1 w 109"/>
                <a:gd name="T43" fmla="*/ 38 h 63"/>
                <a:gd name="T44" fmla="*/ 0 w 109"/>
                <a:gd name="T45" fmla="*/ 34 h 63"/>
                <a:gd name="T46" fmla="*/ 2 w 109"/>
                <a:gd name="T47" fmla="*/ 31 h 63"/>
                <a:gd name="T48" fmla="*/ 6 w 109"/>
                <a:gd name="T49" fmla="*/ 27 h 63"/>
                <a:gd name="T50" fmla="*/ 17 w 109"/>
                <a:gd name="T51" fmla="*/ 21 h 63"/>
                <a:gd name="T52" fmla="*/ 27 w 109"/>
                <a:gd name="T53" fmla="*/ 15 h 63"/>
                <a:gd name="T54" fmla="*/ 38 w 109"/>
                <a:gd name="T55" fmla="*/ 9 h 63"/>
                <a:gd name="T56" fmla="*/ 49 w 109"/>
                <a:gd name="T57" fmla="*/ 2 h 63"/>
                <a:gd name="T58" fmla="*/ 53 w 109"/>
                <a:gd name="T59" fmla="*/ 1 h 63"/>
                <a:gd name="T60" fmla="*/ 59 w 109"/>
                <a:gd name="T61" fmla="*/ 0 h 63"/>
                <a:gd name="T62" fmla="*/ 65 w 109"/>
                <a:gd name="T63" fmla="*/ 0 h 63"/>
                <a:gd name="T64" fmla="*/ 70 w 109"/>
                <a:gd name="T65" fmla="*/ 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63">
                  <a:moveTo>
                    <a:pt x="70" y="2"/>
                  </a:moveTo>
                  <a:lnTo>
                    <a:pt x="78" y="7"/>
                  </a:lnTo>
                  <a:lnTo>
                    <a:pt x="88" y="12"/>
                  </a:lnTo>
                  <a:lnTo>
                    <a:pt x="97" y="18"/>
                  </a:lnTo>
                  <a:lnTo>
                    <a:pt x="106" y="23"/>
                  </a:lnTo>
                  <a:lnTo>
                    <a:pt x="109" y="26"/>
                  </a:lnTo>
                  <a:lnTo>
                    <a:pt x="109" y="28"/>
                  </a:lnTo>
                  <a:lnTo>
                    <a:pt x="108" y="32"/>
                  </a:lnTo>
                  <a:lnTo>
                    <a:pt x="105" y="36"/>
                  </a:lnTo>
                  <a:lnTo>
                    <a:pt x="94" y="42"/>
                  </a:lnTo>
                  <a:lnTo>
                    <a:pt x="83" y="48"/>
                  </a:lnTo>
                  <a:lnTo>
                    <a:pt x="72" y="55"/>
                  </a:lnTo>
                  <a:lnTo>
                    <a:pt x="62" y="61"/>
                  </a:lnTo>
                  <a:lnTo>
                    <a:pt x="57" y="63"/>
                  </a:lnTo>
                  <a:lnTo>
                    <a:pt x="51" y="63"/>
                  </a:lnTo>
                  <a:lnTo>
                    <a:pt x="45" y="63"/>
                  </a:lnTo>
                  <a:lnTo>
                    <a:pt x="40" y="62"/>
                  </a:lnTo>
                  <a:lnTo>
                    <a:pt x="31" y="56"/>
                  </a:lnTo>
                  <a:lnTo>
                    <a:pt x="23" y="51"/>
                  </a:lnTo>
                  <a:lnTo>
                    <a:pt x="13" y="45"/>
                  </a:lnTo>
                  <a:lnTo>
                    <a:pt x="3" y="40"/>
                  </a:lnTo>
                  <a:lnTo>
                    <a:pt x="1" y="38"/>
                  </a:lnTo>
                  <a:lnTo>
                    <a:pt x="0" y="34"/>
                  </a:lnTo>
                  <a:lnTo>
                    <a:pt x="2" y="31"/>
                  </a:lnTo>
                  <a:lnTo>
                    <a:pt x="6" y="27"/>
                  </a:lnTo>
                  <a:lnTo>
                    <a:pt x="17" y="21"/>
                  </a:lnTo>
                  <a:lnTo>
                    <a:pt x="27" y="15"/>
                  </a:lnTo>
                  <a:lnTo>
                    <a:pt x="38" y="9"/>
                  </a:lnTo>
                  <a:lnTo>
                    <a:pt x="49" y="2"/>
                  </a:lnTo>
                  <a:lnTo>
                    <a:pt x="53" y="1"/>
                  </a:lnTo>
                  <a:lnTo>
                    <a:pt x="59" y="0"/>
                  </a:lnTo>
                  <a:lnTo>
                    <a:pt x="65" y="0"/>
                  </a:lnTo>
                  <a:lnTo>
                    <a:pt x="70"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77" name="Freeform 435">
              <a:extLst>
                <a:ext uri="{FF2B5EF4-FFF2-40B4-BE49-F238E27FC236}">
                  <a16:creationId xmlns:a16="http://schemas.microsoft.com/office/drawing/2014/main" xmlns="" id="{3A11BC11-4833-4869-98BE-615E8D165C07}"/>
                </a:ext>
              </a:extLst>
            </p:cNvPr>
            <p:cNvSpPr>
              <a:spLocks/>
            </p:cNvSpPr>
            <p:nvPr/>
          </p:nvSpPr>
          <p:spPr bwMode="auto">
            <a:xfrm>
              <a:off x="9283961" y="3313174"/>
              <a:ext cx="26630" cy="14526"/>
            </a:xfrm>
            <a:custGeom>
              <a:avLst/>
              <a:gdLst>
                <a:gd name="T0" fmla="*/ 69 w 110"/>
                <a:gd name="T1" fmla="*/ 2 h 63"/>
                <a:gd name="T2" fmla="*/ 79 w 110"/>
                <a:gd name="T3" fmla="*/ 8 h 63"/>
                <a:gd name="T4" fmla="*/ 87 w 110"/>
                <a:gd name="T5" fmla="*/ 12 h 63"/>
                <a:gd name="T6" fmla="*/ 96 w 110"/>
                <a:gd name="T7" fmla="*/ 18 h 63"/>
                <a:gd name="T8" fmla="*/ 106 w 110"/>
                <a:gd name="T9" fmla="*/ 23 h 63"/>
                <a:gd name="T10" fmla="*/ 108 w 110"/>
                <a:gd name="T11" fmla="*/ 25 h 63"/>
                <a:gd name="T12" fmla="*/ 110 w 110"/>
                <a:gd name="T13" fmla="*/ 29 h 63"/>
                <a:gd name="T14" fmla="*/ 108 w 110"/>
                <a:gd name="T15" fmla="*/ 33 h 63"/>
                <a:gd name="T16" fmla="*/ 105 w 110"/>
                <a:gd name="T17" fmla="*/ 36 h 63"/>
                <a:gd name="T18" fmla="*/ 94 w 110"/>
                <a:gd name="T19" fmla="*/ 42 h 63"/>
                <a:gd name="T20" fmla="*/ 83 w 110"/>
                <a:gd name="T21" fmla="*/ 48 h 63"/>
                <a:gd name="T22" fmla="*/ 73 w 110"/>
                <a:gd name="T23" fmla="*/ 55 h 63"/>
                <a:gd name="T24" fmla="*/ 62 w 110"/>
                <a:gd name="T25" fmla="*/ 61 h 63"/>
                <a:gd name="T26" fmla="*/ 56 w 110"/>
                <a:gd name="T27" fmla="*/ 63 h 63"/>
                <a:gd name="T28" fmla="*/ 50 w 110"/>
                <a:gd name="T29" fmla="*/ 63 h 63"/>
                <a:gd name="T30" fmla="*/ 45 w 110"/>
                <a:gd name="T31" fmla="*/ 63 h 63"/>
                <a:gd name="T32" fmla="*/ 39 w 110"/>
                <a:gd name="T33" fmla="*/ 62 h 63"/>
                <a:gd name="T34" fmla="*/ 31 w 110"/>
                <a:gd name="T35" fmla="*/ 56 h 63"/>
                <a:gd name="T36" fmla="*/ 21 w 110"/>
                <a:gd name="T37" fmla="*/ 52 h 63"/>
                <a:gd name="T38" fmla="*/ 13 w 110"/>
                <a:gd name="T39" fmla="*/ 46 h 63"/>
                <a:gd name="T40" fmla="*/ 4 w 110"/>
                <a:gd name="T41" fmla="*/ 41 h 63"/>
                <a:gd name="T42" fmla="*/ 0 w 110"/>
                <a:gd name="T43" fmla="*/ 38 h 63"/>
                <a:gd name="T44" fmla="*/ 0 w 110"/>
                <a:gd name="T45" fmla="*/ 35 h 63"/>
                <a:gd name="T46" fmla="*/ 1 w 110"/>
                <a:gd name="T47" fmla="*/ 31 h 63"/>
                <a:gd name="T48" fmla="*/ 5 w 110"/>
                <a:gd name="T49" fmla="*/ 28 h 63"/>
                <a:gd name="T50" fmla="*/ 16 w 110"/>
                <a:gd name="T51" fmla="*/ 22 h 63"/>
                <a:gd name="T52" fmla="*/ 26 w 110"/>
                <a:gd name="T53" fmla="*/ 16 h 63"/>
                <a:gd name="T54" fmla="*/ 37 w 110"/>
                <a:gd name="T55" fmla="*/ 9 h 63"/>
                <a:gd name="T56" fmla="*/ 48 w 110"/>
                <a:gd name="T57" fmla="*/ 3 h 63"/>
                <a:gd name="T58" fmla="*/ 54 w 110"/>
                <a:gd name="T59" fmla="*/ 0 h 63"/>
                <a:gd name="T60" fmla="*/ 58 w 110"/>
                <a:gd name="T61" fmla="*/ 0 h 63"/>
                <a:gd name="T62" fmla="*/ 64 w 110"/>
                <a:gd name="T63" fmla="*/ 0 h 63"/>
                <a:gd name="T64" fmla="*/ 69 w 110"/>
                <a:gd name="T65" fmla="*/ 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63">
                  <a:moveTo>
                    <a:pt x="69" y="2"/>
                  </a:moveTo>
                  <a:lnTo>
                    <a:pt x="79" y="8"/>
                  </a:lnTo>
                  <a:lnTo>
                    <a:pt x="87" y="12"/>
                  </a:lnTo>
                  <a:lnTo>
                    <a:pt x="96" y="18"/>
                  </a:lnTo>
                  <a:lnTo>
                    <a:pt x="106" y="23"/>
                  </a:lnTo>
                  <a:lnTo>
                    <a:pt x="108" y="25"/>
                  </a:lnTo>
                  <a:lnTo>
                    <a:pt x="110" y="29"/>
                  </a:lnTo>
                  <a:lnTo>
                    <a:pt x="108" y="33"/>
                  </a:lnTo>
                  <a:lnTo>
                    <a:pt x="105" y="36"/>
                  </a:lnTo>
                  <a:lnTo>
                    <a:pt x="94" y="42"/>
                  </a:lnTo>
                  <a:lnTo>
                    <a:pt x="83" y="48"/>
                  </a:lnTo>
                  <a:lnTo>
                    <a:pt x="73" y="55"/>
                  </a:lnTo>
                  <a:lnTo>
                    <a:pt x="62" y="61"/>
                  </a:lnTo>
                  <a:lnTo>
                    <a:pt x="56" y="63"/>
                  </a:lnTo>
                  <a:lnTo>
                    <a:pt x="50" y="63"/>
                  </a:lnTo>
                  <a:lnTo>
                    <a:pt x="45" y="63"/>
                  </a:lnTo>
                  <a:lnTo>
                    <a:pt x="39" y="62"/>
                  </a:lnTo>
                  <a:lnTo>
                    <a:pt x="31" y="56"/>
                  </a:lnTo>
                  <a:lnTo>
                    <a:pt x="21" y="52"/>
                  </a:lnTo>
                  <a:lnTo>
                    <a:pt x="13" y="46"/>
                  </a:lnTo>
                  <a:lnTo>
                    <a:pt x="4" y="41"/>
                  </a:lnTo>
                  <a:lnTo>
                    <a:pt x="0" y="38"/>
                  </a:lnTo>
                  <a:lnTo>
                    <a:pt x="0" y="35"/>
                  </a:lnTo>
                  <a:lnTo>
                    <a:pt x="1" y="31"/>
                  </a:lnTo>
                  <a:lnTo>
                    <a:pt x="5" y="28"/>
                  </a:lnTo>
                  <a:lnTo>
                    <a:pt x="16" y="22"/>
                  </a:lnTo>
                  <a:lnTo>
                    <a:pt x="26" y="16"/>
                  </a:lnTo>
                  <a:lnTo>
                    <a:pt x="37" y="9"/>
                  </a:lnTo>
                  <a:lnTo>
                    <a:pt x="48" y="3"/>
                  </a:lnTo>
                  <a:lnTo>
                    <a:pt x="54" y="0"/>
                  </a:lnTo>
                  <a:lnTo>
                    <a:pt x="58" y="0"/>
                  </a:lnTo>
                  <a:lnTo>
                    <a:pt x="64" y="0"/>
                  </a:lnTo>
                  <a:lnTo>
                    <a:pt x="6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78" name="Freeform 436">
              <a:extLst>
                <a:ext uri="{FF2B5EF4-FFF2-40B4-BE49-F238E27FC236}">
                  <a16:creationId xmlns:a16="http://schemas.microsoft.com/office/drawing/2014/main" xmlns="" id="{B3BC9E78-EA0F-4A9C-AB93-8BD4309E42BC}"/>
                </a:ext>
              </a:extLst>
            </p:cNvPr>
            <p:cNvSpPr>
              <a:spLocks/>
            </p:cNvSpPr>
            <p:nvPr/>
          </p:nvSpPr>
          <p:spPr bwMode="auto">
            <a:xfrm>
              <a:off x="9299696" y="3322858"/>
              <a:ext cx="27841" cy="15736"/>
            </a:xfrm>
            <a:custGeom>
              <a:avLst/>
              <a:gdLst>
                <a:gd name="T0" fmla="*/ 70 w 111"/>
                <a:gd name="T1" fmla="*/ 1 h 63"/>
                <a:gd name="T2" fmla="*/ 80 w 111"/>
                <a:gd name="T3" fmla="*/ 7 h 63"/>
                <a:gd name="T4" fmla="*/ 88 w 111"/>
                <a:gd name="T5" fmla="*/ 12 h 63"/>
                <a:gd name="T6" fmla="*/ 98 w 111"/>
                <a:gd name="T7" fmla="*/ 18 h 63"/>
                <a:gd name="T8" fmla="*/ 106 w 111"/>
                <a:gd name="T9" fmla="*/ 22 h 63"/>
                <a:gd name="T10" fmla="*/ 109 w 111"/>
                <a:gd name="T11" fmla="*/ 25 h 63"/>
                <a:gd name="T12" fmla="*/ 111 w 111"/>
                <a:gd name="T13" fmla="*/ 28 h 63"/>
                <a:gd name="T14" fmla="*/ 108 w 111"/>
                <a:gd name="T15" fmla="*/ 32 h 63"/>
                <a:gd name="T16" fmla="*/ 105 w 111"/>
                <a:gd name="T17" fmla="*/ 36 h 63"/>
                <a:gd name="T18" fmla="*/ 94 w 111"/>
                <a:gd name="T19" fmla="*/ 42 h 63"/>
                <a:gd name="T20" fmla="*/ 83 w 111"/>
                <a:gd name="T21" fmla="*/ 47 h 63"/>
                <a:gd name="T22" fmla="*/ 73 w 111"/>
                <a:gd name="T23" fmla="*/ 53 h 63"/>
                <a:gd name="T24" fmla="*/ 62 w 111"/>
                <a:gd name="T25" fmla="*/ 61 h 63"/>
                <a:gd name="T26" fmla="*/ 57 w 111"/>
                <a:gd name="T27" fmla="*/ 62 h 63"/>
                <a:gd name="T28" fmla="*/ 51 w 111"/>
                <a:gd name="T29" fmla="*/ 63 h 63"/>
                <a:gd name="T30" fmla="*/ 45 w 111"/>
                <a:gd name="T31" fmla="*/ 63 h 63"/>
                <a:gd name="T32" fmla="*/ 41 w 111"/>
                <a:gd name="T33" fmla="*/ 62 h 63"/>
                <a:gd name="T34" fmla="*/ 31 w 111"/>
                <a:gd name="T35" fmla="*/ 56 h 63"/>
                <a:gd name="T36" fmla="*/ 23 w 111"/>
                <a:gd name="T37" fmla="*/ 51 h 63"/>
                <a:gd name="T38" fmla="*/ 13 w 111"/>
                <a:gd name="T39" fmla="*/ 45 h 63"/>
                <a:gd name="T40" fmla="*/ 5 w 111"/>
                <a:gd name="T41" fmla="*/ 40 h 63"/>
                <a:gd name="T42" fmla="*/ 1 w 111"/>
                <a:gd name="T43" fmla="*/ 37 h 63"/>
                <a:gd name="T44" fmla="*/ 0 w 111"/>
                <a:gd name="T45" fmla="*/ 34 h 63"/>
                <a:gd name="T46" fmla="*/ 2 w 111"/>
                <a:gd name="T47" fmla="*/ 31 h 63"/>
                <a:gd name="T48" fmla="*/ 6 w 111"/>
                <a:gd name="T49" fmla="*/ 27 h 63"/>
                <a:gd name="T50" fmla="*/ 17 w 111"/>
                <a:gd name="T51" fmla="*/ 21 h 63"/>
                <a:gd name="T52" fmla="*/ 27 w 111"/>
                <a:gd name="T53" fmla="*/ 15 h 63"/>
                <a:gd name="T54" fmla="*/ 38 w 111"/>
                <a:gd name="T55" fmla="*/ 8 h 63"/>
                <a:gd name="T56" fmla="*/ 49 w 111"/>
                <a:gd name="T57" fmla="*/ 2 h 63"/>
                <a:gd name="T58" fmla="*/ 54 w 111"/>
                <a:gd name="T59" fmla="*/ 0 h 63"/>
                <a:gd name="T60" fmla="*/ 60 w 111"/>
                <a:gd name="T61" fmla="*/ 0 h 63"/>
                <a:gd name="T62" fmla="*/ 65 w 111"/>
                <a:gd name="T63" fmla="*/ 0 h 63"/>
                <a:gd name="T64" fmla="*/ 70 w 111"/>
                <a:gd name="T65" fmla="*/ 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 h="63">
                  <a:moveTo>
                    <a:pt x="70" y="1"/>
                  </a:moveTo>
                  <a:lnTo>
                    <a:pt x="80" y="7"/>
                  </a:lnTo>
                  <a:lnTo>
                    <a:pt x="88" y="12"/>
                  </a:lnTo>
                  <a:lnTo>
                    <a:pt x="98" y="18"/>
                  </a:lnTo>
                  <a:lnTo>
                    <a:pt x="106" y="22"/>
                  </a:lnTo>
                  <a:lnTo>
                    <a:pt x="109" y="25"/>
                  </a:lnTo>
                  <a:lnTo>
                    <a:pt x="111" y="28"/>
                  </a:lnTo>
                  <a:lnTo>
                    <a:pt x="108" y="32"/>
                  </a:lnTo>
                  <a:lnTo>
                    <a:pt x="105" y="36"/>
                  </a:lnTo>
                  <a:lnTo>
                    <a:pt x="94" y="42"/>
                  </a:lnTo>
                  <a:lnTo>
                    <a:pt x="83" y="47"/>
                  </a:lnTo>
                  <a:lnTo>
                    <a:pt x="73" y="53"/>
                  </a:lnTo>
                  <a:lnTo>
                    <a:pt x="62" y="61"/>
                  </a:lnTo>
                  <a:lnTo>
                    <a:pt x="57" y="62"/>
                  </a:lnTo>
                  <a:lnTo>
                    <a:pt x="51" y="63"/>
                  </a:lnTo>
                  <a:lnTo>
                    <a:pt x="45" y="63"/>
                  </a:lnTo>
                  <a:lnTo>
                    <a:pt x="41" y="62"/>
                  </a:lnTo>
                  <a:lnTo>
                    <a:pt x="31" y="56"/>
                  </a:lnTo>
                  <a:lnTo>
                    <a:pt x="23" y="51"/>
                  </a:lnTo>
                  <a:lnTo>
                    <a:pt x="13" y="45"/>
                  </a:lnTo>
                  <a:lnTo>
                    <a:pt x="5" y="40"/>
                  </a:lnTo>
                  <a:lnTo>
                    <a:pt x="1" y="37"/>
                  </a:lnTo>
                  <a:lnTo>
                    <a:pt x="0" y="34"/>
                  </a:lnTo>
                  <a:lnTo>
                    <a:pt x="2" y="31"/>
                  </a:lnTo>
                  <a:lnTo>
                    <a:pt x="6" y="27"/>
                  </a:lnTo>
                  <a:lnTo>
                    <a:pt x="17" y="21"/>
                  </a:lnTo>
                  <a:lnTo>
                    <a:pt x="27" y="15"/>
                  </a:lnTo>
                  <a:lnTo>
                    <a:pt x="38" y="8"/>
                  </a:lnTo>
                  <a:lnTo>
                    <a:pt x="49" y="2"/>
                  </a:lnTo>
                  <a:lnTo>
                    <a:pt x="54" y="0"/>
                  </a:lnTo>
                  <a:lnTo>
                    <a:pt x="60" y="0"/>
                  </a:lnTo>
                  <a:lnTo>
                    <a:pt x="65" y="0"/>
                  </a:lnTo>
                  <a:lnTo>
                    <a:pt x="70"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79" name="Freeform 437">
              <a:extLst>
                <a:ext uri="{FF2B5EF4-FFF2-40B4-BE49-F238E27FC236}">
                  <a16:creationId xmlns:a16="http://schemas.microsoft.com/office/drawing/2014/main" xmlns="" id="{36E7AD8F-744E-4A44-B2A8-82DB826555B1}"/>
                </a:ext>
              </a:extLst>
            </p:cNvPr>
            <p:cNvSpPr>
              <a:spLocks/>
            </p:cNvSpPr>
            <p:nvPr/>
          </p:nvSpPr>
          <p:spPr bwMode="auto">
            <a:xfrm>
              <a:off x="9121759" y="3240546"/>
              <a:ext cx="26630" cy="15736"/>
            </a:xfrm>
            <a:custGeom>
              <a:avLst/>
              <a:gdLst>
                <a:gd name="T0" fmla="*/ 69 w 109"/>
                <a:gd name="T1" fmla="*/ 2 h 64"/>
                <a:gd name="T2" fmla="*/ 78 w 109"/>
                <a:gd name="T3" fmla="*/ 7 h 64"/>
                <a:gd name="T4" fmla="*/ 87 w 109"/>
                <a:gd name="T5" fmla="*/ 13 h 64"/>
                <a:gd name="T6" fmla="*/ 96 w 109"/>
                <a:gd name="T7" fmla="*/ 18 h 64"/>
                <a:gd name="T8" fmla="*/ 106 w 109"/>
                <a:gd name="T9" fmla="*/ 24 h 64"/>
                <a:gd name="T10" fmla="*/ 108 w 109"/>
                <a:gd name="T11" fmla="*/ 26 h 64"/>
                <a:gd name="T12" fmla="*/ 109 w 109"/>
                <a:gd name="T13" fmla="*/ 30 h 64"/>
                <a:gd name="T14" fmla="*/ 108 w 109"/>
                <a:gd name="T15" fmla="*/ 33 h 64"/>
                <a:gd name="T16" fmla="*/ 103 w 109"/>
                <a:gd name="T17" fmla="*/ 35 h 64"/>
                <a:gd name="T18" fmla="*/ 93 w 109"/>
                <a:gd name="T19" fmla="*/ 43 h 64"/>
                <a:gd name="T20" fmla="*/ 82 w 109"/>
                <a:gd name="T21" fmla="*/ 49 h 64"/>
                <a:gd name="T22" fmla="*/ 71 w 109"/>
                <a:gd name="T23" fmla="*/ 55 h 64"/>
                <a:gd name="T24" fmla="*/ 61 w 109"/>
                <a:gd name="T25" fmla="*/ 60 h 64"/>
                <a:gd name="T26" fmla="*/ 56 w 109"/>
                <a:gd name="T27" fmla="*/ 63 h 64"/>
                <a:gd name="T28" fmla="*/ 50 w 109"/>
                <a:gd name="T29" fmla="*/ 64 h 64"/>
                <a:gd name="T30" fmla="*/ 44 w 109"/>
                <a:gd name="T31" fmla="*/ 64 h 64"/>
                <a:gd name="T32" fmla="*/ 39 w 109"/>
                <a:gd name="T33" fmla="*/ 62 h 64"/>
                <a:gd name="T34" fmla="*/ 31 w 109"/>
                <a:gd name="T35" fmla="*/ 57 h 64"/>
                <a:gd name="T36" fmla="*/ 21 w 109"/>
                <a:gd name="T37" fmla="*/ 51 h 64"/>
                <a:gd name="T38" fmla="*/ 12 w 109"/>
                <a:gd name="T39" fmla="*/ 46 h 64"/>
                <a:gd name="T40" fmla="*/ 3 w 109"/>
                <a:gd name="T41" fmla="*/ 40 h 64"/>
                <a:gd name="T42" fmla="*/ 0 w 109"/>
                <a:gd name="T43" fmla="*/ 38 h 64"/>
                <a:gd name="T44" fmla="*/ 0 w 109"/>
                <a:gd name="T45" fmla="*/ 34 h 64"/>
                <a:gd name="T46" fmla="*/ 1 w 109"/>
                <a:gd name="T47" fmla="*/ 31 h 64"/>
                <a:gd name="T48" fmla="*/ 5 w 109"/>
                <a:gd name="T49" fmla="*/ 28 h 64"/>
                <a:gd name="T50" fmla="*/ 15 w 109"/>
                <a:gd name="T51" fmla="*/ 22 h 64"/>
                <a:gd name="T52" fmla="*/ 26 w 109"/>
                <a:gd name="T53" fmla="*/ 15 h 64"/>
                <a:gd name="T54" fmla="*/ 37 w 109"/>
                <a:gd name="T55" fmla="*/ 9 h 64"/>
                <a:gd name="T56" fmla="*/ 47 w 109"/>
                <a:gd name="T57" fmla="*/ 3 h 64"/>
                <a:gd name="T58" fmla="*/ 52 w 109"/>
                <a:gd name="T59" fmla="*/ 1 h 64"/>
                <a:gd name="T60" fmla="*/ 58 w 109"/>
                <a:gd name="T61" fmla="*/ 0 h 64"/>
                <a:gd name="T62" fmla="*/ 64 w 109"/>
                <a:gd name="T63" fmla="*/ 1 h 64"/>
                <a:gd name="T64" fmla="*/ 69 w 109"/>
                <a:gd name="T65"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64">
                  <a:moveTo>
                    <a:pt x="69" y="2"/>
                  </a:moveTo>
                  <a:lnTo>
                    <a:pt x="78" y="7"/>
                  </a:lnTo>
                  <a:lnTo>
                    <a:pt x="87" y="13"/>
                  </a:lnTo>
                  <a:lnTo>
                    <a:pt x="96" y="18"/>
                  </a:lnTo>
                  <a:lnTo>
                    <a:pt x="106" y="24"/>
                  </a:lnTo>
                  <a:lnTo>
                    <a:pt x="108" y="26"/>
                  </a:lnTo>
                  <a:lnTo>
                    <a:pt x="109" y="30"/>
                  </a:lnTo>
                  <a:lnTo>
                    <a:pt x="108" y="33"/>
                  </a:lnTo>
                  <a:lnTo>
                    <a:pt x="103" y="35"/>
                  </a:lnTo>
                  <a:lnTo>
                    <a:pt x="93" y="43"/>
                  </a:lnTo>
                  <a:lnTo>
                    <a:pt x="82" y="49"/>
                  </a:lnTo>
                  <a:lnTo>
                    <a:pt x="71" y="55"/>
                  </a:lnTo>
                  <a:lnTo>
                    <a:pt x="61" y="60"/>
                  </a:lnTo>
                  <a:lnTo>
                    <a:pt x="56" y="63"/>
                  </a:lnTo>
                  <a:lnTo>
                    <a:pt x="50" y="64"/>
                  </a:lnTo>
                  <a:lnTo>
                    <a:pt x="44" y="64"/>
                  </a:lnTo>
                  <a:lnTo>
                    <a:pt x="39" y="62"/>
                  </a:lnTo>
                  <a:lnTo>
                    <a:pt x="31" y="57"/>
                  </a:lnTo>
                  <a:lnTo>
                    <a:pt x="21" y="51"/>
                  </a:lnTo>
                  <a:lnTo>
                    <a:pt x="12" y="46"/>
                  </a:lnTo>
                  <a:lnTo>
                    <a:pt x="3" y="40"/>
                  </a:lnTo>
                  <a:lnTo>
                    <a:pt x="0" y="38"/>
                  </a:lnTo>
                  <a:lnTo>
                    <a:pt x="0" y="34"/>
                  </a:lnTo>
                  <a:lnTo>
                    <a:pt x="1" y="31"/>
                  </a:lnTo>
                  <a:lnTo>
                    <a:pt x="5" y="28"/>
                  </a:lnTo>
                  <a:lnTo>
                    <a:pt x="15" y="22"/>
                  </a:lnTo>
                  <a:lnTo>
                    <a:pt x="26" y="15"/>
                  </a:lnTo>
                  <a:lnTo>
                    <a:pt x="37" y="9"/>
                  </a:lnTo>
                  <a:lnTo>
                    <a:pt x="47" y="3"/>
                  </a:lnTo>
                  <a:lnTo>
                    <a:pt x="52" y="1"/>
                  </a:lnTo>
                  <a:lnTo>
                    <a:pt x="58" y="0"/>
                  </a:lnTo>
                  <a:lnTo>
                    <a:pt x="64" y="1"/>
                  </a:lnTo>
                  <a:lnTo>
                    <a:pt x="6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80" name="Freeform 438">
              <a:extLst>
                <a:ext uri="{FF2B5EF4-FFF2-40B4-BE49-F238E27FC236}">
                  <a16:creationId xmlns:a16="http://schemas.microsoft.com/office/drawing/2014/main" xmlns="" id="{AA02BD80-DBC0-491E-AE97-7DBE748F2FD8}"/>
                </a:ext>
              </a:extLst>
            </p:cNvPr>
            <p:cNvSpPr>
              <a:spLocks/>
            </p:cNvSpPr>
            <p:nvPr/>
          </p:nvSpPr>
          <p:spPr bwMode="auto">
            <a:xfrm>
              <a:off x="9138705" y="3250230"/>
              <a:ext cx="26630" cy="15736"/>
            </a:xfrm>
            <a:custGeom>
              <a:avLst/>
              <a:gdLst>
                <a:gd name="T0" fmla="*/ 70 w 109"/>
                <a:gd name="T1" fmla="*/ 3 h 65"/>
                <a:gd name="T2" fmla="*/ 78 w 109"/>
                <a:gd name="T3" fmla="*/ 7 h 65"/>
                <a:gd name="T4" fmla="*/ 88 w 109"/>
                <a:gd name="T5" fmla="*/ 13 h 65"/>
                <a:gd name="T6" fmla="*/ 97 w 109"/>
                <a:gd name="T7" fmla="*/ 18 h 65"/>
                <a:gd name="T8" fmla="*/ 106 w 109"/>
                <a:gd name="T9" fmla="*/ 24 h 65"/>
                <a:gd name="T10" fmla="*/ 109 w 109"/>
                <a:gd name="T11" fmla="*/ 26 h 65"/>
                <a:gd name="T12" fmla="*/ 109 w 109"/>
                <a:gd name="T13" fmla="*/ 30 h 65"/>
                <a:gd name="T14" fmla="*/ 108 w 109"/>
                <a:gd name="T15" fmla="*/ 34 h 65"/>
                <a:gd name="T16" fmla="*/ 104 w 109"/>
                <a:gd name="T17" fmla="*/ 36 h 65"/>
                <a:gd name="T18" fmla="*/ 94 w 109"/>
                <a:gd name="T19" fmla="*/ 42 h 65"/>
                <a:gd name="T20" fmla="*/ 83 w 109"/>
                <a:gd name="T21" fmla="*/ 49 h 65"/>
                <a:gd name="T22" fmla="*/ 72 w 109"/>
                <a:gd name="T23" fmla="*/ 55 h 65"/>
                <a:gd name="T24" fmla="*/ 62 w 109"/>
                <a:gd name="T25" fmla="*/ 61 h 65"/>
                <a:gd name="T26" fmla="*/ 57 w 109"/>
                <a:gd name="T27" fmla="*/ 63 h 65"/>
                <a:gd name="T28" fmla="*/ 51 w 109"/>
                <a:gd name="T29" fmla="*/ 65 h 65"/>
                <a:gd name="T30" fmla="*/ 45 w 109"/>
                <a:gd name="T31" fmla="*/ 63 h 65"/>
                <a:gd name="T32" fmla="*/ 40 w 109"/>
                <a:gd name="T33" fmla="*/ 62 h 65"/>
                <a:gd name="T34" fmla="*/ 31 w 109"/>
                <a:gd name="T35" fmla="*/ 57 h 65"/>
                <a:gd name="T36" fmla="*/ 22 w 109"/>
                <a:gd name="T37" fmla="*/ 51 h 65"/>
                <a:gd name="T38" fmla="*/ 13 w 109"/>
                <a:gd name="T39" fmla="*/ 47 h 65"/>
                <a:gd name="T40" fmla="*/ 3 w 109"/>
                <a:gd name="T41" fmla="*/ 41 h 65"/>
                <a:gd name="T42" fmla="*/ 1 w 109"/>
                <a:gd name="T43" fmla="*/ 38 h 65"/>
                <a:gd name="T44" fmla="*/ 0 w 109"/>
                <a:gd name="T45" fmla="*/ 35 h 65"/>
                <a:gd name="T46" fmla="*/ 2 w 109"/>
                <a:gd name="T47" fmla="*/ 31 h 65"/>
                <a:gd name="T48" fmla="*/ 6 w 109"/>
                <a:gd name="T49" fmla="*/ 29 h 65"/>
                <a:gd name="T50" fmla="*/ 16 w 109"/>
                <a:gd name="T51" fmla="*/ 23 h 65"/>
                <a:gd name="T52" fmla="*/ 26 w 109"/>
                <a:gd name="T53" fmla="*/ 16 h 65"/>
                <a:gd name="T54" fmla="*/ 37 w 109"/>
                <a:gd name="T55" fmla="*/ 10 h 65"/>
                <a:gd name="T56" fmla="*/ 47 w 109"/>
                <a:gd name="T57" fmla="*/ 4 h 65"/>
                <a:gd name="T58" fmla="*/ 53 w 109"/>
                <a:gd name="T59" fmla="*/ 1 h 65"/>
                <a:gd name="T60" fmla="*/ 59 w 109"/>
                <a:gd name="T61" fmla="*/ 0 h 65"/>
                <a:gd name="T62" fmla="*/ 65 w 109"/>
                <a:gd name="T63" fmla="*/ 0 h 65"/>
                <a:gd name="T64" fmla="*/ 70 w 109"/>
                <a:gd name="T65" fmla="*/ 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65">
                  <a:moveTo>
                    <a:pt x="70" y="3"/>
                  </a:moveTo>
                  <a:lnTo>
                    <a:pt x="78" y="7"/>
                  </a:lnTo>
                  <a:lnTo>
                    <a:pt x="88" y="13"/>
                  </a:lnTo>
                  <a:lnTo>
                    <a:pt x="97" y="18"/>
                  </a:lnTo>
                  <a:lnTo>
                    <a:pt x="106" y="24"/>
                  </a:lnTo>
                  <a:lnTo>
                    <a:pt x="109" y="26"/>
                  </a:lnTo>
                  <a:lnTo>
                    <a:pt x="109" y="30"/>
                  </a:lnTo>
                  <a:lnTo>
                    <a:pt x="108" y="34"/>
                  </a:lnTo>
                  <a:lnTo>
                    <a:pt x="104" y="36"/>
                  </a:lnTo>
                  <a:lnTo>
                    <a:pt x="94" y="42"/>
                  </a:lnTo>
                  <a:lnTo>
                    <a:pt x="83" y="49"/>
                  </a:lnTo>
                  <a:lnTo>
                    <a:pt x="72" y="55"/>
                  </a:lnTo>
                  <a:lnTo>
                    <a:pt x="62" y="61"/>
                  </a:lnTo>
                  <a:lnTo>
                    <a:pt x="57" y="63"/>
                  </a:lnTo>
                  <a:lnTo>
                    <a:pt x="51" y="65"/>
                  </a:lnTo>
                  <a:lnTo>
                    <a:pt x="45" y="63"/>
                  </a:lnTo>
                  <a:lnTo>
                    <a:pt x="40" y="62"/>
                  </a:lnTo>
                  <a:lnTo>
                    <a:pt x="31" y="57"/>
                  </a:lnTo>
                  <a:lnTo>
                    <a:pt x="22" y="51"/>
                  </a:lnTo>
                  <a:lnTo>
                    <a:pt x="13" y="47"/>
                  </a:lnTo>
                  <a:lnTo>
                    <a:pt x="3" y="41"/>
                  </a:lnTo>
                  <a:lnTo>
                    <a:pt x="1" y="38"/>
                  </a:lnTo>
                  <a:lnTo>
                    <a:pt x="0" y="35"/>
                  </a:lnTo>
                  <a:lnTo>
                    <a:pt x="2" y="31"/>
                  </a:lnTo>
                  <a:lnTo>
                    <a:pt x="6" y="29"/>
                  </a:lnTo>
                  <a:lnTo>
                    <a:pt x="16" y="23"/>
                  </a:lnTo>
                  <a:lnTo>
                    <a:pt x="26" y="16"/>
                  </a:lnTo>
                  <a:lnTo>
                    <a:pt x="37" y="10"/>
                  </a:lnTo>
                  <a:lnTo>
                    <a:pt x="47" y="4"/>
                  </a:lnTo>
                  <a:lnTo>
                    <a:pt x="53" y="1"/>
                  </a:lnTo>
                  <a:lnTo>
                    <a:pt x="59" y="0"/>
                  </a:lnTo>
                  <a:lnTo>
                    <a:pt x="65" y="0"/>
                  </a:lnTo>
                  <a:lnTo>
                    <a:pt x="70"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81" name="Freeform 439">
              <a:extLst>
                <a:ext uri="{FF2B5EF4-FFF2-40B4-BE49-F238E27FC236}">
                  <a16:creationId xmlns:a16="http://schemas.microsoft.com/office/drawing/2014/main" xmlns="" id="{61E9A555-9BE7-4488-A74B-E5F854FA9C56}"/>
                </a:ext>
              </a:extLst>
            </p:cNvPr>
            <p:cNvSpPr>
              <a:spLocks/>
            </p:cNvSpPr>
            <p:nvPr/>
          </p:nvSpPr>
          <p:spPr bwMode="auto">
            <a:xfrm>
              <a:off x="9155651" y="3261124"/>
              <a:ext cx="26630" cy="14526"/>
            </a:xfrm>
            <a:custGeom>
              <a:avLst/>
              <a:gdLst>
                <a:gd name="T0" fmla="*/ 69 w 109"/>
                <a:gd name="T1" fmla="*/ 2 h 64"/>
                <a:gd name="T2" fmla="*/ 78 w 109"/>
                <a:gd name="T3" fmla="*/ 7 h 64"/>
                <a:gd name="T4" fmla="*/ 88 w 109"/>
                <a:gd name="T5" fmla="*/ 13 h 64"/>
                <a:gd name="T6" fmla="*/ 96 w 109"/>
                <a:gd name="T7" fmla="*/ 18 h 64"/>
                <a:gd name="T8" fmla="*/ 106 w 109"/>
                <a:gd name="T9" fmla="*/ 24 h 64"/>
                <a:gd name="T10" fmla="*/ 108 w 109"/>
                <a:gd name="T11" fmla="*/ 26 h 64"/>
                <a:gd name="T12" fmla="*/ 109 w 109"/>
                <a:gd name="T13" fmla="*/ 29 h 64"/>
                <a:gd name="T14" fmla="*/ 108 w 109"/>
                <a:gd name="T15" fmla="*/ 32 h 64"/>
                <a:gd name="T16" fmla="*/ 103 w 109"/>
                <a:gd name="T17" fmla="*/ 35 h 64"/>
                <a:gd name="T18" fmla="*/ 93 w 109"/>
                <a:gd name="T19" fmla="*/ 41 h 64"/>
                <a:gd name="T20" fmla="*/ 83 w 109"/>
                <a:gd name="T21" fmla="*/ 49 h 64"/>
                <a:gd name="T22" fmla="*/ 73 w 109"/>
                <a:gd name="T23" fmla="*/ 54 h 64"/>
                <a:gd name="T24" fmla="*/ 62 w 109"/>
                <a:gd name="T25" fmla="*/ 60 h 64"/>
                <a:gd name="T26" fmla="*/ 56 w 109"/>
                <a:gd name="T27" fmla="*/ 63 h 64"/>
                <a:gd name="T28" fmla="*/ 50 w 109"/>
                <a:gd name="T29" fmla="*/ 64 h 64"/>
                <a:gd name="T30" fmla="*/ 45 w 109"/>
                <a:gd name="T31" fmla="*/ 63 h 64"/>
                <a:gd name="T32" fmla="*/ 40 w 109"/>
                <a:gd name="T33" fmla="*/ 62 h 64"/>
                <a:gd name="T34" fmla="*/ 31 w 109"/>
                <a:gd name="T35" fmla="*/ 56 h 64"/>
                <a:gd name="T36" fmla="*/ 21 w 109"/>
                <a:gd name="T37" fmla="*/ 51 h 64"/>
                <a:gd name="T38" fmla="*/ 13 w 109"/>
                <a:gd name="T39" fmla="*/ 46 h 64"/>
                <a:gd name="T40" fmla="*/ 4 w 109"/>
                <a:gd name="T41" fmla="*/ 40 h 64"/>
                <a:gd name="T42" fmla="*/ 0 w 109"/>
                <a:gd name="T43" fmla="*/ 38 h 64"/>
                <a:gd name="T44" fmla="*/ 0 w 109"/>
                <a:gd name="T45" fmla="*/ 34 h 64"/>
                <a:gd name="T46" fmla="*/ 1 w 109"/>
                <a:gd name="T47" fmla="*/ 31 h 64"/>
                <a:gd name="T48" fmla="*/ 5 w 109"/>
                <a:gd name="T49" fmla="*/ 28 h 64"/>
                <a:gd name="T50" fmla="*/ 15 w 109"/>
                <a:gd name="T51" fmla="*/ 21 h 64"/>
                <a:gd name="T52" fmla="*/ 26 w 109"/>
                <a:gd name="T53" fmla="*/ 15 h 64"/>
                <a:gd name="T54" fmla="*/ 37 w 109"/>
                <a:gd name="T55" fmla="*/ 9 h 64"/>
                <a:gd name="T56" fmla="*/ 48 w 109"/>
                <a:gd name="T57" fmla="*/ 3 h 64"/>
                <a:gd name="T58" fmla="*/ 52 w 109"/>
                <a:gd name="T59" fmla="*/ 1 h 64"/>
                <a:gd name="T60" fmla="*/ 58 w 109"/>
                <a:gd name="T61" fmla="*/ 0 h 64"/>
                <a:gd name="T62" fmla="*/ 64 w 109"/>
                <a:gd name="T63" fmla="*/ 0 h 64"/>
                <a:gd name="T64" fmla="*/ 69 w 109"/>
                <a:gd name="T65"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64">
                  <a:moveTo>
                    <a:pt x="69" y="2"/>
                  </a:moveTo>
                  <a:lnTo>
                    <a:pt x="78" y="7"/>
                  </a:lnTo>
                  <a:lnTo>
                    <a:pt x="88" y="13"/>
                  </a:lnTo>
                  <a:lnTo>
                    <a:pt x="96" y="18"/>
                  </a:lnTo>
                  <a:lnTo>
                    <a:pt x="106" y="24"/>
                  </a:lnTo>
                  <a:lnTo>
                    <a:pt x="108" y="26"/>
                  </a:lnTo>
                  <a:lnTo>
                    <a:pt x="109" y="29"/>
                  </a:lnTo>
                  <a:lnTo>
                    <a:pt x="108" y="32"/>
                  </a:lnTo>
                  <a:lnTo>
                    <a:pt x="103" y="35"/>
                  </a:lnTo>
                  <a:lnTo>
                    <a:pt x="93" y="41"/>
                  </a:lnTo>
                  <a:lnTo>
                    <a:pt x="83" y="49"/>
                  </a:lnTo>
                  <a:lnTo>
                    <a:pt x="73" y="54"/>
                  </a:lnTo>
                  <a:lnTo>
                    <a:pt x="62" y="60"/>
                  </a:lnTo>
                  <a:lnTo>
                    <a:pt x="56" y="63"/>
                  </a:lnTo>
                  <a:lnTo>
                    <a:pt x="50" y="64"/>
                  </a:lnTo>
                  <a:lnTo>
                    <a:pt x="45" y="63"/>
                  </a:lnTo>
                  <a:lnTo>
                    <a:pt x="40" y="62"/>
                  </a:lnTo>
                  <a:lnTo>
                    <a:pt x="31" y="56"/>
                  </a:lnTo>
                  <a:lnTo>
                    <a:pt x="21" y="51"/>
                  </a:lnTo>
                  <a:lnTo>
                    <a:pt x="13" y="46"/>
                  </a:lnTo>
                  <a:lnTo>
                    <a:pt x="4" y="40"/>
                  </a:lnTo>
                  <a:lnTo>
                    <a:pt x="0" y="38"/>
                  </a:lnTo>
                  <a:lnTo>
                    <a:pt x="0" y="34"/>
                  </a:lnTo>
                  <a:lnTo>
                    <a:pt x="1" y="31"/>
                  </a:lnTo>
                  <a:lnTo>
                    <a:pt x="5" y="28"/>
                  </a:lnTo>
                  <a:lnTo>
                    <a:pt x="15" y="21"/>
                  </a:lnTo>
                  <a:lnTo>
                    <a:pt x="26" y="15"/>
                  </a:lnTo>
                  <a:lnTo>
                    <a:pt x="37" y="9"/>
                  </a:lnTo>
                  <a:lnTo>
                    <a:pt x="48" y="3"/>
                  </a:lnTo>
                  <a:lnTo>
                    <a:pt x="52" y="1"/>
                  </a:lnTo>
                  <a:lnTo>
                    <a:pt x="58" y="0"/>
                  </a:lnTo>
                  <a:lnTo>
                    <a:pt x="64" y="0"/>
                  </a:lnTo>
                  <a:lnTo>
                    <a:pt x="6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82" name="Freeform 440">
              <a:extLst>
                <a:ext uri="{FF2B5EF4-FFF2-40B4-BE49-F238E27FC236}">
                  <a16:creationId xmlns:a16="http://schemas.microsoft.com/office/drawing/2014/main" xmlns="" id="{0780A99A-C402-4551-8E19-A933AD23BDB3}"/>
                </a:ext>
              </a:extLst>
            </p:cNvPr>
            <p:cNvSpPr>
              <a:spLocks/>
            </p:cNvSpPr>
            <p:nvPr/>
          </p:nvSpPr>
          <p:spPr bwMode="auto">
            <a:xfrm>
              <a:off x="9172598" y="3270808"/>
              <a:ext cx="26630" cy="14526"/>
            </a:xfrm>
            <a:custGeom>
              <a:avLst/>
              <a:gdLst>
                <a:gd name="T0" fmla="*/ 70 w 111"/>
                <a:gd name="T1" fmla="*/ 3 h 64"/>
                <a:gd name="T2" fmla="*/ 78 w 111"/>
                <a:gd name="T3" fmla="*/ 7 h 64"/>
                <a:gd name="T4" fmla="*/ 88 w 111"/>
                <a:gd name="T5" fmla="*/ 13 h 64"/>
                <a:gd name="T6" fmla="*/ 98 w 111"/>
                <a:gd name="T7" fmla="*/ 18 h 64"/>
                <a:gd name="T8" fmla="*/ 106 w 111"/>
                <a:gd name="T9" fmla="*/ 24 h 64"/>
                <a:gd name="T10" fmla="*/ 109 w 111"/>
                <a:gd name="T11" fmla="*/ 26 h 64"/>
                <a:gd name="T12" fmla="*/ 111 w 111"/>
                <a:gd name="T13" fmla="*/ 30 h 64"/>
                <a:gd name="T14" fmla="*/ 108 w 111"/>
                <a:gd name="T15" fmla="*/ 32 h 64"/>
                <a:gd name="T16" fmla="*/ 105 w 111"/>
                <a:gd name="T17" fmla="*/ 36 h 64"/>
                <a:gd name="T18" fmla="*/ 94 w 111"/>
                <a:gd name="T19" fmla="*/ 42 h 64"/>
                <a:gd name="T20" fmla="*/ 83 w 111"/>
                <a:gd name="T21" fmla="*/ 49 h 64"/>
                <a:gd name="T22" fmla="*/ 73 w 111"/>
                <a:gd name="T23" fmla="*/ 55 h 64"/>
                <a:gd name="T24" fmla="*/ 62 w 111"/>
                <a:gd name="T25" fmla="*/ 61 h 64"/>
                <a:gd name="T26" fmla="*/ 57 w 111"/>
                <a:gd name="T27" fmla="*/ 63 h 64"/>
                <a:gd name="T28" fmla="*/ 51 w 111"/>
                <a:gd name="T29" fmla="*/ 64 h 64"/>
                <a:gd name="T30" fmla="*/ 45 w 111"/>
                <a:gd name="T31" fmla="*/ 63 h 64"/>
                <a:gd name="T32" fmla="*/ 40 w 111"/>
                <a:gd name="T33" fmla="*/ 62 h 64"/>
                <a:gd name="T34" fmla="*/ 31 w 111"/>
                <a:gd name="T35" fmla="*/ 56 h 64"/>
                <a:gd name="T36" fmla="*/ 23 w 111"/>
                <a:gd name="T37" fmla="*/ 51 h 64"/>
                <a:gd name="T38" fmla="*/ 13 w 111"/>
                <a:gd name="T39" fmla="*/ 47 h 64"/>
                <a:gd name="T40" fmla="*/ 5 w 111"/>
                <a:gd name="T41" fmla="*/ 41 h 64"/>
                <a:gd name="T42" fmla="*/ 1 w 111"/>
                <a:gd name="T43" fmla="*/ 38 h 64"/>
                <a:gd name="T44" fmla="*/ 0 w 111"/>
                <a:gd name="T45" fmla="*/ 35 h 64"/>
                <a:gd name="T46" fmla="*/ 2 w 111"/>
                <a:gd name="T47" fmla="*/ 31 h 64"/>
                <a:gd name="T48" fmla="*/ 6 w 111"/>
                <a:gd name="T49" fmla="*/ 29 h 64"/>
                <a:gd name="T50" fmla="*/ 17 w 111"/>
                <a:gd name="T51" fmla="*/ 22 h 64"/>
                <a:gd name="T52" fmla="*/ 27 w 111"/>
                <a:gd name="T53" fmla="*/ 16 h 64"/>
                <a:gd name="T54" fmla="*/ 38 w 111"/>
                <a:gd name="T55" fmla="*/ 10 h 64"/>
                <a:gd name="T56" fmla="*/ 49 w 111"/>
                <a:gd name="T57" fmla="*/ 4 h 64"/>
                <a:gd name="T58" fmla="*/ 54 w 111"/>
                <a:gd name="T59" fmla="*/ 1 h 64"/>
                <a:gd name="T60" fmla="*/ 59 w 111"/>
                <a:gd name="T61" fmla="*/ 0 h 64"/>
                <a:gd name="T62" fmla="*/ 65 w 111"/>
                <a:gd name="T63" fmla="*/ 0 h 64"/>
                <a:gd name="T64" fmla="*/ 70 w 111"/>
                <a:gd name="T65"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 h="64">
                  <a:moveTo>
                    <a:pt x="70" y="3"/>
                  </a:moveTo>
                  <a:lnTo>
                    <a:pt x="78" y="7"/>
                  </a:lnTo>
                  <a:lnTo>
                    <a:pt x="88" y="13"/>
                  </a:lnTo>
                  <a:lnTo>
                    <a:pt x="98" y="18"/>
                  </a:lnTo>
                  <a:lnTo>
                    <a:pt x="106" y="24"/>
                  </a:lnTo>
                  <a:lnTo>
                    <a:pt x="109" y="26"/>
                  </a:lnTo>
                  <a:lnTo>
                    <a:pt x="111" y="30"/>
                  </a:lnTo>
                  <a:lnTo>
                    <a:pt x="108" y="32"/>
                  </a:lnTo>
                  <a:lnTo>
                    <a:pt x="105" y="36"/>
                  </a:lnTo>
                  <a:lnTo>
                    <a:pt x="94" y="42"/>
                  </a:lnTo>
                  <a:lnTo>
                    <a:pt x="83" y="49"/>
                  </a:lnTo>
                  <a:lnTo>
                    <a:pt x="73" y="55"/>
                  </a:lnTo>
                  <a:lnTo>
                    <a:pt x="62" y="61"/>
                  </a:lnTo>
                  <a:lnTo>
                    <a:pt x="57" y="63"/>
                  </a:lnTo>
                  <a:lnTo>
                    <a:pt x="51" y="64"/>
                  </a:lnTo>
                  <a:lnTo>
                    <a:pt x="45" y="63"/>
                  </a:lnTo>
                  <a:lnTo>
                    <a:pt x="40" y="62"/>
                  </a:lnTo>
                  <a:lnTo>
                    <a:pt x="31" y="56"/>
                  </a:lnTo>
                  <a:lnTo>
                    <a:pt x="23" y="51"/>
                  </a:lnTo>
                  <a:lnTo>
                    <a:pt x="13" y="47"/>
                  </a:lnTo>
                  <a:lnTo>
                    <a:pt x="5" y="41"/>
                  </a:lnTo>
                  <a:lnTo>
                    <a:pt x="1" y="38"/>
                  </a:lnTo>
                  <a:lnTo>
                    <a:pt x="0" y="35"/>
                  </a:lnTo>
                  <a:lnTo>
                    <a:pt x="2" y="31"/>
                  </a:lnTo>
                  <a:lnTo>
                    <a:pt x="6" y="29"/>
                  </a:lnTo>
                  <a:lnTo>
                    <a:pt x="17" y="22"/>
                  </a:lnTo>
                  <a:lnTo>
                    <a:pt x="27" y="16"/>
                  </a:lnTo>
                  <a:lnTo>
                    <a:pt x="38" y="10"/>
                  </a:lnTo>
                  <a:lnTo>
                    <a:pt x="49" y="4"/>
                  </a:lnTo>
                  <a:lnTo>
                    <a:pt x="54" y="1"/>
                  </a:lnTo>
                  <a:lnTo>
                    <a:pt x="59" y="0"/>
                  </a:lnTo>
                  <a:lnTo>
                    <a:pt x="65" y="0"/>
                  </a:lnTo>
                  <a:lnTo>
                    <a:pt x="70"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83" name="Freeform 441">
              <a:extLst>
                <a:ext uri="{FF2B5EF4-FFF2-40B4-BE49-F238E27FC236}">
                  <a16:creationId xmlns:a16="http://schemas.microsoft.com/office/drawing/2014/main" xmlns="" id="{C8D2533A-E125-41D1-AE9A-6E69C51CACF2}"/>
                </a:ext>
              </a:extLst>
            </p:cNvPr>
            <p:cNvSpPr>
              <a:spLocks/>
            </p:cNvSpPr>
            <p:nvPr/>
          </p:nvSpPr>
          <p:spPr bwMode="auto">
            <a:xfrm>
              <a:off x="9189544" y="3280491"/>
              <a:ext cx="26630" cy="14526"/>
            </a:xfrm>
            <a:custGeom>
              <a:avLst/>
              <a:gdLst>
                <a:gd name="T0" fmla="*/ 69 w 110"/>
                <a:gd name="T1" fmla="*/ 2 h 63"/>
                <a:gd name="T2" fmla="*/ 79 w 110"/>
                <a:gd name="T3" fmla="*/ 7 h 63"/>
                <a:gd name="T4" fmla="*/ 88 w 110"/>
                <a:gd name="T5" fmla="*/ 13 h 63"/>
                <a:gd name="T6" fmla="*/ 96 w 110"/>
                <a:gd name="T7" fmla="*/ 18 h 63"/>
                <a:gd name="T8" fmla="*/ 106 w 110"/>
                <a:gd name="T9" fmla="*/ 22 h 63"/>
                <a:gd name="T10" fmla="*/ 108 w 110"/>
                <a:gd name="T11" fmla="*/ 26 h 63"/>
                <a:gd name="T12" fmla="*/ 110 w 110"/>
                <a:gd name="T13" fmla="*/ 28 h 63"/>
                <a:gd name="T14" fmla="*/ 108 w 110"/>
                <a:gd name="T15" fmla="*/ 32 h 63"/>
                <a:gd name="T16" fmla="*/ 105 w 110"/>
                <a:gd name="T17" fmla="*/ 35 h 63"/>
                <a:gd name="T18" fmla="*/ 94 w 110"/>
                <a:gd name="T19" fmla="*/ 41 h 63"/>
                <a:gd name="T20" fmla="*/ 83 w 110"/>
                <a:gd name="T21" fmla="*/ 47 h 63"/>
                <a:gd name="T22" fmla="*/ 73 w 110"/>
                <a:gd name="T23" fmla="*/ 54 h 63"/>
                <a:gd name="T24" fmla="*/ 62 w 110"/>
                <a:gd name="T25" fmla="*/ 60 h 63"/>
                <a:gd name="T26" fmla="*/ 56 w 110"/>
                <a:gd name="T27" fmla="*/ 63 h 63"/>
                <a:gd name="T28" fmla="*/ 50 w 110"/>
                <a:gd name="T29" fmla="*/ 63 h 63"/>
                <a:gd name="T30" fmla="*/ 45 w 110"/>
                <a:gd name="T31" fmla="*/ 63 h 63"/>
                <a:gd name="T32" fmla="*/ 41 w 110"/>
                <a:gd name="T33" fmla="*/ 62 h 63"/>
                <a:gd name="T34" fmla="*/ 31 w 110"/>
                <a:gd name="T35" fmla="*/ 56 h 63"/>
                <a:gd name="T36" fmla="*/ 22 w 110"/>
                <a:gd name="T37" fmla="*/ 51 h 63"/>
                <a:gd name="T38" fmla="*/ 13 w 110"/>
                <a:gd name="T39" fmla="*/ 45 h 63"/>
                <a:gd name="T40" fmla="*/ 4 w 110"/>
                <a:gd name="T41" fmla="*/ 40 h 63"/>
                <a:gd name="T42" fmla="*/ 1 w 110"/>
                <a:gd name="T43" fmla="*/ 38 h 63"/>
                <a:gd name="T44" fmla="*/ 0 w 110"/>
                <a:gd name="T45" fmla="*/ 34 h 63"/>
                <a:gd name="T46" fmla="*/ 1 w 110"/>
                <a:gd name="T47" fmla="*/ 31 h 63"/>
                <a:gd name="T48" fmla="*/ 5 w 110"/>
                <a:gd name="T49" fmla="*/ 27 h 63"/>
                <a:gd name="T50" fmla="*/ 16 w 110"/>
                <a:gd name="T51" fmla="*/ 21 h 63"/>
                <a:gd name="T52" fmla="*/ 26 w 110"/>
                <a:gd name="T53" fmla="*/ 15 h 63"/>
                <a:gd name="T54" fmla="*/ 37 w 110"/>
                <a:gd name="T55" fmla="*/ 9 h 63"/>
                <a:gd name="T56" fmla="*/ 48 w 110"/>
                <a:gd name="T57" fmla="*/ 2 h 63"/>
                <a:gd name="T58" fmla="*/ 54 w 110"/>
                <a:gd name="T59" fmla="*/ 1 h 63"/>
                <a:gd name="T60" fmla="*/ 60 w 110"/>
                <a:gd name="T61" fmla="*/ 0 h 63"/>
                <a:gd name="T62" fmla="*/ 64 w 110"/>
                <a:gd name="T63" fmla="*/ 0 h 63"/>
                <a:gd name="T64" fmla="*/ 69 w 110"/>
                <a:gd name="T65" fmla="*/ 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63">
                  <a:moveTo>
                    <a:pt x="69" y="2"/>
                  </a:moveTo>
                  <a:lnTo>
                    <a:pt x="79" y="7"/>
                  </a:lnTo>
                  <a:lnTo>
                    <a:pt x="88" y="13"/>
                  </a:lnTo>
                  <a:lnTo>
                    <a:pt x="96" y="18"/>
                  </a:lnTo>
                  <a:lnTo>
                    <a:pt x="106" y="22"/>
                  </a:lnTo>
                  <a:lnTo>
                    <a:pt x="108" y="26"/>
                  </a:lnTo>
                  <a:lnTo>
                    <a:pt x="110" y="28"/>
                  </a:lnTo>
                  <a:lnTo>
                    <a:pt x="108" y="32"/>
                  </a:lnTo>
                  <a:lnTo>
                    <a:pt x="105" y="35"/>
                  </a:lnTo>
                  <a:lnTo>
                    <a:pt x="94" y="41"/>
                  </a:lnTo>
                  <a:lnTo>
                    <a:pt x="83" y="47"/>
                  </a:lnTo>
                  <a:lnTo>
                    <a:pt x="73" y="54"/>
                  </a:lnTo>
                  <a:lnTo>
                    <a:pt x="62" y="60"/>
                  </a:lnTo>
                  <a:lnTo>
                    <a:pt x="56" y="63"/>
                  </a:lnTo>
                  <a:lnTo>
                    <a:pt x="50" y="63"/>
                  </a:lnTo>
                  <a:lnTo>
                    <a:pt x="45" y="63"/>
                  </a:lnTo>
                  <a:lnTo>
                    <a:pt x="41" y="62"/>
                  </a:lnTo>
                  <a:lnTo>
                    <a:pt x="31" y="56"/>
                  </a:lnTo>
                  <a:lnTo>
                    <a:pt x="22" y="51"/>
                  </a:lnTo>
                  <a:lnTo>
                    <a:pt x="13" y="45"/>
                  </a:lnTo>
                  <a:lnTo>
                    <a:pt x="4" y="40"/>
                  </a:lnTo>
                  <a:lnTo>
                    <a:pt x="1" y="38"/>
                  </a:lnTo>
                  <a:lnTo>
                    <a:pt x="0" y="34"/>
                  </a:lnTo>
                  <a:lnTo>
                    <a:pt x="1" y="31"/>
                  </a:lnTo>
                  <a:lnTo>
                    <a:pt x="5" y="27"/>
                  </a:lnTo>
                  <a:lnTo>
                    <a:pt x="16" y="21"/>
                  </a:lnTo>
                  <a:lnTo>
                    <a:pt x="26" y="15"/>
                  </a:lnTo>
                  <a:lnTo>
                    <a:pt x="37" y="9"/>
                  </a:lnTo>
                  <a:lnTo>
                    <a:pt x="48" y="2"/>
                  </a:lnTo>
                  <a:lnTo>
                    <a:pt x="54" y="1"/>
                  </a:lnTo>
                  <a:lnTo>
                    <a:pt x="60" y="0"/>
                  </a:lnTo>
                  <a:lnTo>
                    <a:pt x="64" y="0"/>
                  </a:lnTo>
                  <a:lnTo>
                    <a:pt x="6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84" name="Freeform 442">
              <a:extLst>
                <a:ext uri="{FF2B5EF4-FFF2-40B4-BE49-F238E27FC236}">
                  <a16:creationId xmlns:a16="http://schemas.microsoft.com/office/drawing/2014/main" xmlns="" id="{73438BE8-470B-46FF-A60C-4920A2D0A3FF}"/>
                </a:ext>
              </a:extLst>
            </p:cNvPr>
            <p:cNvSpPr>
              <a:spLocks/>
            </p:cNvSpPr>
            <p:nvPr/>
          </p:nvSpPr>
          <p:spPr bwMode="auto">
            <a:xfrm>
              <a:off x="9206491" y="3290175"/>
              <a:ext cx="26630" cy="14526"/>
            </a:xfrm>
            <a:custGeom>
              <a:avLst/>
              <a:gdLst>
                <a:gd name="T0" fmla="*/ 69 w 110"/>
                <a:gd name="T1" fmla="*/ 3 h 63"/>
                <a:gd name="T2" fmla="*/ 79 w 110"/>
                <a:gd name="T3" fmla="*/ 7 h 63"/>
                <a:gd name="T4" fmla="*/ 87 w 110"/>
                <a:gd name="T5" fmla="*/ 12 h 63"/>
                <a:gd name="T6" fmla="*/ 97 w 110"/>
                <a:gd name="T7" fmla="*/ 18 h 63"/>
                <a:gd name="T8" fmla="*/ 106 w 110"/>
                <a:gd name="T9" fmla="*/ 23 h 63"/>
                <a:gd name="T10" fmla="*/ 109 w 110"/>
                <a:gd name="T11" fmla="*/ 26 h 63"/>
                <a:gd name="T12" fmla="*/ 110 w 110"/>
                <a:gd name="T13" fmla="*/ 29 h 63"/>
                <a:gd name="T14" fmla="*/ 107 w 110"/>
                <a:gd name="T15" fmla="*/ 32 h 63"/>
                <a:gd name="T16" fmla="*/ 104 w 110"/>
                <a:gd name="T17" fmla="*/ 36 h 63"/>
                <a:gd name="T18" fmla="*/ 93 w 110"/>
                <a:gd name="T19" fmla="*/ 42 h 63"/>
                <a:gd name="T20" fmla="*/ 82 w 110"/>
                <a:gd name="T21" fmla="*/ 48 h 63"/>
                <a:gd name="T22" fmla="*/ 72 w 110"/>
                <a:gd name="T23" fmla="*/ 55 h 63"/>
                <a:gd name="T24" fmla="*/ 61 w 110"/>
                <a:gd name="T25" fmla="*/ 61 h 63"/>
                <a:gd name="T26" fmla="*/ 56 w 110"/>
                <a:gd name="T27" fmla="*/ 63 h 63"/>
                <a:gd name="T28" fmla="*/ 50 w 110"/>
                <a:gd name="T29" fmla="*/ 63 h 63"/>
                <a:gd name="T30" fmla="*/ 44 w 110"/>
                <a:gd name="T31" fmla="*/ 63 h 63"/>
                <a:gd name="T32" fmla="*/ 40 w 110"/>
                <a:gd name="T33" fmla="*/ 62 h 63"/>
                <a:gd name="T34" fmla="*/ 31 w 110"/>
                <a:gd name="T35" fmla="*/ 56 h 63"/>
                <a:gd name="T36" fmla="*/ 22 w 110"/>
                <a:gd name="T37" fmla="*/ 51 h 63"/>
                <a:gd name="T38" fmla="*/ 12 w 110"/>
                <a:gd name="T39" fmla="*/ 45 h 63"/>
                <a:gd name="T40" fmla="*/ 4 w 110"/>
                <a:gd name="T41" fmla="*/ 41 h 63"/>
                <a:gd name="T42" fmla="*/ 0 w 110"/>
                <a:gd name="T43" fmla="*/ 38 h 63"/>
                <a:gd name="T44" fmla="*/ 0 w 110"/>
                <a:gd name="T45" fmla="*/ 35 h 63"/>
                <a:gd name="T46" fmla="*/ 2 w 110"/>
                <a:gd name="T47" fmla="*/ 31 h 63"/>
                <a:gd name="T48" fmla="*/ 5 w 110"/>
                <a:gd name="T49" fmla="*/ 28 h 63"/>
                <a:gd name="T50" fmla="*/ 16 w 110"/>
                <a:gd name="T51" fmla="*/ 22 h 63"/>
                <a:gd name="T52" fmla="*/ 26 w 110"/>
                <a:gd name="T53" fmla="*/ 16 h 63"/>
                <a:gd name="T54" fmla="*/ 37 w 110"/>
                <a:gd name="T55" fmla="*/ 10 h 63"/>
                <a:gd name="T56" fmla="*/ 48 w 110"/>
                <a:gd name="T57" fmla="*/ 3 h 63"/>
                <a:gd name="T58" fmla="*/ 53 w 110"/>
                <a:gd name="T59" fmla="*/ 0 h 63"/>
                <a:gd name="T60" fmla="*/ 59 w 110"/>
                <a:gd name="T61" fmla="*/ 0 h 63"/>
                <a:gd name="T62" fmla="*/ 65 w 110"/>
                <a:gd name="T63" fmla="*/ 0 h 63"/>
                <a:gd name="T64" fmla="*/ 69 w 110"/>
                <a:gd name="T65" fmla="*/ 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63">
                  <a:moveTo>
                    <a:pt x="69" y="3"/>
                  </a:moveTo>
                  <a:lnTo>
                    <a:pt x="79" y="7"/>
                  </a:lnTo>
                  <a:lnTo>
                    <a:pt x="87" y="12"/>
                  </a:lnTo>
                  <a:lnTo>
                    <a:pt x="97" y="18"/>
                  </a:lnTo>
                  <a:lnTo>
                    <a:pt x="106" y="23"/>
                  </a:lnTo>
                  <a:lnTo>
                    <a:pt x="109" y="26"/>
                  </a:lnTo>
                  <a:lnTo>
                    <a:pt x="110" y="29"/>
                  </a:lnTo>
                  <a:lnTo>
                    <a:pt x="107" y="32"/>
                  </a:lnTo>
                  <a:lnTo>
                    <a:pt x="104" y="36"/>
                  </a:lnTo>
                  <a:lnTo>
                    <a:pt x="93" y="42"/>
                  </a:lnTo>
                  <a:lnTo>
                    <a:pt x="82" y="48"/>
                  </a:lnTo>
                  <a:lnTo>
                    <a:pt x="72" y="55"/>
                  </a:lnTo>
                  <a:lnTo>
                    <a:pt x="61" y="61"/>
                  </a:lnTo>
                  <a:lnTo>
                    <a:pt x="56" y="63"/>
                  </a:lnTo>
                  <a:lnTo>
                    <a:pt x="50" y="63"/>
                  </a:lnTo>
                  <a:lnTo>
                    <a:pt x="44" y="63"/>
                  </a:lnTo>
                  <a:lnTo>
                    <a:pt x="40" y="62"/>
                  </a:lnTo>
                  <a:lnTo>
                    <a:pt x="31" y="56"/>
                  </a:lnTo>
                  <a:lnTo>
                    <a:pt x="22" y="51"/>
                  </a:lnTo>
                  <a:lnTo>
                    <a:pt x="12" y="45"/>
                  </a:lnTo>
                  <a:lnTo>
                    <a:pt x="4" y="41"/>
                  </a:lnTo>
                  <a:lnTo>
                    <a:pt x="0" y="38"/>
                  </a:lnTo>
                  <a:lnTo>
                    <a:pt x="0" y="35"/>
                  </a:lnTo>
                  <a:lnTo>
                    <a:pt x="2" y="31"/>
                  </a:lnTo>
                  <a:lnTo>
                    <a:pt x="5" y="28"/>
                  </a:lnTo>
                  <a:lnTo>
                    <a:pt x="16" y="22"/>
                  </a:lnTo>
                  <a:lnTo>
                    <a:pt x="26" y="16"/>
                  </a:lnTo>
                  <a:lnTo>
                    <a:pt x="37" y="10"/>
                  </a:lnTo>
                  <a:lnTo>
                    <a:pt x="48" y="3"/>
                  </a:lnTo>
                  <a:lnTo>
                    <a:pt x="53" y="0"/>
                  </a:lnTo>
                  <a:lnTo>
                    <a:pt x="59" y="0"/>
                  </a:lnTo>
                  <a:lnTo>
                    <a:pt x="65" y="0"/>
                  </a:lnTo>
                  <a:lnTo>
                    <a:pt x="69"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85" name="Freeform 443">
              <a:extLst>
                <a:ext uri="{FF2B5EF4-FFF2-40B4-BE49-F238E27FC236}">
                  <a16:creationId xmlns:a16="http://schemas.microsoft.com/office/drawing/2014/main" xmlns="" id="{EAE9DA3B-86C0-4AED-B264-0171F15B68B8}"/>
                </a:ext>
              </a:extLst>
            </p:cNvPr>
            <p:cNvSpPr>
              <a:spLocks/>
            </p:cNvSpPr>
            <p:nvPr/>
          </p:nvSpPr>
          <p:spPr bwMode="auto">
            <a:xfrm>
              <a:off x="9223438" y="3299859"/>
              <a:ext cx="26630" cy="15736"/>
            </a:xfrm>
            <a:custGeom>
              <a:avLst/>
              <a:gdLst>
                <a:gd name="T0" fmla="*/ 69 w 110"/>
                <a:gd name="T1" fmla="*/ 2 h 63"/>
                <a:gd name="T2" fmla="*/ 79 w 110"/>
                <a:gd name="T3" fmla="*/ 7 h 63"/>
                <a:gd name="T4" fmla="*/ 88 w 110"/>
                <a:gd name="T5" fmla="*/ 12 h 63"/>
                <a:gd name="T6" fmla="*/ 97 w 110"/>
                <a:gd name="T7" fmla="*/ 17 h 63"/>
                <a:gd name="T8" fmla="*/ 106 w 110"/>
                <a:gd name="T9" fmla="*/ 22 h 63"/>
                <a:gd name="T10" fmla="*/ 110 w 110"/>
                <a:gd name="T11" fmla="*/ 25 h 63"/>
                <a:gd name="T12" fmla="*/ 110 w 110"/>
                <a:gd name="T13" fmla="*/ 28 h 63"/>
                <a:gd name="T14" fmla="*/ 109 w 110"/>
                <a:gd name="T15" fmla="*/ 32 h 63"/>
                <a:gd name="T16" fmla="*/ 105 w 110"/>
                <a:gd name="T17" fmla="*/ 35 h 63"/>
                <a:gd name="T18" fmla="*/ 94 w 110"/>
                <a:gd name="T19" fmla="*/ 41 h 63"/>
                <a:gd name="T20" fmla="*/ 84 w 110"/>
                <a:gd name="T21" fmla="*/ 47 h 63"/>
                <a:gd name="T22" fmla="*/ 73 w 110"/>
                <a:gd name="T23" fmla="*/ 53 h 63"/>
                <a:gd name="T24" fmla="*/ 62 w 110"/>
                <a:gd name="T25" fmla="*/ 60 h 63"/>
                <a:gd name="T26" fmla="*/ 56 w 110"/>
                <a:gd name="T27" fmla="*/ 63 h 63"/>
                <a:gd name="T28" fmla="*/ 51 w 110"/>
                <a:gd name="T29" fmla="*/ 63 h 63"/>
                <a:gd name="T30" fmla="*/ 46 w 110"/>
                <a:gd name="T31" fmla="*/ 63 h 63"/>
                <a:gd name="T32" fmla="*/ 41 w 110"/>
                <a:gd name="T33" fmla="*/ 62 h 63"/>
                <a:gd name="T34" fmla="*/ 31 w 110"/>
                <a:gd name="T35" fmla="*/ 56 h 63"/>
                <a:gd name="T36" fmla="*/ 22 w 110"/>
                <a:gd name="T37" fmla="*/ 51 h 63"/>
                <a:gd name="T38" fmla="*/ 13 w 110"/>
                <a:gd name="T39" fmla="*/ 45 h 63"/>
                <a:gd name="T40" fmla="*/ 4 w 110"/>
                <a:gd name="T41" fmla="*/ 40 h 63"/>
                <a:gd name="T42" fmla="*/ 2 w 110"/>
                <a:gd name="T43" fmla="*/ 37 h 63"/>
                <a:gd name="T44" fmla="*/ 0 w 110"/>
                <a:gd name="T45" fmla="*/ 34 h 63"/>
                <a:gd name="T46" fmla="*/ 2 w 110"/>
                <a:gd name="T47" fmla="*/ 31 h 63"/>
                <a:gd name="T48" fmla="*/ 5 w 110"/>
                <a:gd name="T49" fmla="*/ 27 h 63"/>
                <a:gd name="T50" fmla="*/ 16 w 110"/>
                <a:gd name="T51" fmla="*/ 21 h 63"/>
                <a:gd name="T52" fmla="*/ 26 w 110"/>
                <a:gd name="T53" fmla="*/ 15 h 63"/>
                <a:gd name="T54" fmla="*/ 37 w 110"/>
                <a:gd name="T55" fmla="*/ 8 h 63"/>
                <a:gd name="T56" fmla="*/ 48 w 110"/>
                <a:gd name="T57" fmla="*/ 2 h 63"/>
                <a:gd name="T58" fmla="*/ 54 w 110"/>
                <a:gd name="T59" fmla="*/ 0 h 63"/>
                <a:gd name="T60" fmla="*/ 60 w 110"/>
                <a:gd name="T61" fmla="*/ 0 h 63"/>
                <a:gd name="T62" fmla="*/ 65 w 110"/>
                <a:gd name="T63" fmla="*/ 0 h 63"/>
                <a:gd name="T64" fmla="*/ 69 w 110"/>
                <a:gd name="T65" fmla="*/ 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63">
                  <a:moveTo>
                    <a:pt x="69" y="2"/>
                  </a:moveTo>
                  <a:lnTo>
                    <a:pt x="79" y="7"/>
                  </a:lnTo>
                  <a:lnTo>
                    <a:pt x="88" y="12"/>
                  </a:lnTo>
                  <a:lnTo>
                    <a:pt x="97" y="17"/>
                  </a:lnTo>
                  <a:lnTo>
                    <a:pt x="106" y="22"/>
                  </a:lnTo>
                  <a:lnTo>
                    <a:pt x="110" y="25"/>
                  </a:lnTo>
                  <a:lnTo>
                    <a:pt x="110" y="28"/>
                  </a:lnTo>
                  <a:lnTo>
                    <a:pt x="109" y="32"/>
                  </a:lnTo>
                  <a:lnTo>
                    <a:pt x="105" y="35"/>
                  </a:lnTo>
                  <a:lnTo>
                    <a:pt x="94" y="41"/>
                  </a:lnTo>
                  <a:lnTo>
                    <a:pt x="84" y="47"/>
                  </a:lnTo>
                  <a:lnTo>
                    <a:pt x="73" y="53"/>
                  </a:lnTo>
                  <a:lnTo>
                    <a:pt x="62" y="60"/>
                  </a:lnTo>
                  <a:lnTo>
                    <a:pt x="56" y="63"/>
                  </a:lnTo>
                  <a:lnTo>
                    <a:pt x="51" y="63"/>
                  </a:lnTo>
                  <a:lnTo>
                    <a:pt x="46" y="63"/>
                  </a:lnTo>
                  <a:lnTo>
                    <a:pt x="41" y="62"/>
                  </a:lnTo>
                  <a:lnTo>
                    <a:pt x="31" y="56"/>
                  </a:lnTo>
                  <a:lnTo>
                    <a:pt x="22" y="51"/>
                  </a:lnTo>
                  <a:lnTo>
                    <a:pt x="13" y="45"/>
                  </a:lnTo>
                  <a:lnTo>
                    <a:pt x="4" y="40"/>
                  </a:lnTo>
                  <a:lnTo>
                    <a:pt x="2" y="37"/>
                  </a:lnTo>
                  <a:lnTo>
                    <a:pt x="0" y="34"/>
                  </a:lnTo>
                  <a:lnTo>
                    <a:pt x="2" y="31"/>
                  </a:lnTo>
                  <a:lnTo>
                    <a:pt x="5" y="27"/>
                  </a:lnTo>
                  <a:lnTo>
                    <a:pt x="16" y="21"/>
                  </a:lnTo>
                  <a:lnTo>
                    <a:pt x="26" y="15"/>
                  </a:lnTo>
                  <a:lnTo>
                    <a:pt x="37" y="8"/>
                  </a:lnTo>
                  <a:lnTo>
                    <a:pt x="48" y="2"/>
                  </a:lnTo>
                  <a:lnTo>
                    <a:pt x="54" y="0"/>
                  </a:lnTo>
                  <a:lnTo>
                    <a:pt x="60" y="0"/>
                  </a:lnTo>
                  <a:lnTo>
                    <a:pt x="65" y="0"/>
                  </a:lnTo>
                  <a:lnTo>
                    <a:pt x="6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86" name="Freeform 444">
              <a:extLst>
                <a:ext uri="{FF2B5EF4-FFF2-40B4-BE49-F238E27FC236}">
                  <a16:creationId xmlns:a16="http://schemas.microsoft.com/office/drawing/2014/main" xmlns="" id="{BE527ED9-3974-4EDA-A2BD-D57BFC8E88A6}"/>
                </a:ext>
              </a:extLst>
            </p:cNvPr>
            <p:cNvSpPr>
              <a:spLocks/>
            </p:cNvSpPr>
            <p:nvPr/>
          </p:nvSpPr>
          <p:spPr bwMode="auto">
            <a:xfrm>
              <a:off x="9240384" y="3309543"/>
              <a:ext cx="26630" cy="15736"/>
            </a:xfrm>
            <a:custGeom>
              <a:avLst/>
              <a:gdLst>
                <a:gd name="T0" fmla="*/ 69 w 110"/>
                <a:gd name="T1" fmla="*/ 1 h 63"/>
                <a:gd name="T2" fmla="*/ 79 w 110"/>
                <a:gd name="T3" fmla="*/ 7 h 63"/>
                <a:gd name="T4" fmla="*/ 87 w 110"/>
                <a:gd name="T5" fmla="*/ 12 h 63"/>
                <a:gd name="T6" fmla="*/ 97 w 110"/>
                <a:gd name="T7" fmla="*/ 18 h 63"/>
                <a:gd name="T8" fmla="*/ 106 w 110"/>
                <a:gd name="T9" fmla="*/ 23 h 63"/>
                <a:gd name="T10" fmla="*/ 109 w 110"/>
                <a:gd name="T11" fmla="*/ 25 h 63"/>
                <a:gd name="T12" fmla="*/ 110 w 110"/>
                <a:gd name="T13" fmla="*/ 29 h 63"/>
                <a:gd name="T14" fmla="*/ 108 w 110"/>
                <a:gd name="T15" fmla="*/ 32 h 63"/>
                <a:gd name="T16" fmla="*/ 104 w 110"/>
                <a:gd name="T17" fmla="*/ 36 h 63"/>
                <a:gd name="T18" fmla="*/ 93 w 110"/>
                <a:gd name="T19" fmla="*/ 42 h 63"/>
                <a:gd name="T20" fmla="*/ 83 w 110"/>
                <a:gd name="T21" fmla="*/ 48 h 63"/>
                <a:gd name="T22" fmla="*/ 72 w 110"/>
                <a:gd name="T23" fmla="*/ 54 h 63"/>
                <a:gd name="T24" fmla="*/ 61 w 110"/>
                <a:gd name="T25" fmla="*/ 61 h 63"/>
                <a:gd name="T26" fmla="*/ 56 w 110"/>
                <a:gd name="T27" fmla="*/ 62 h 63"/>
                <a:gd name="T28" fmla="*/ 50 w 110"/>
                <a:gd name="T29" fmla="*/ 63 h 63"/>
                <a:gd name="T30" fmla="*/ 44 w 110"/>
                <a:gd name="T31" fmla="*/ 63 h 63"/>
                <a:gd name="T32" fmla="*/ 40 w 110"/>
                <a:gd name="T33" fmla="*/ 61 h 63"/>
                <a:gd name="T34" fmla="*/ 31 w 110"/>
                <a:gd name="T35" fmla="*/ 56 h 63"/>
                <a:gd name="T36" fmla="*/ 22 w 110"/>
                <a:gd name="T37" fmla="*/ 51 h 63"/>
                <a:gd name="T38" fmla="*/ 12 w 110"/>
                <a:gd name="T39" fmla="*/ 45 h 63"/>
                <a:gd name="T40" fmla="*/ 4 w 110"/>
                <a:gd name="T41" fmla="*/ 41 h 63"/>
                <a:gd name="T42" fmla="*/ 0 w 110"/>
                <a:gd name="T43" fmla="*/ 37 h 63"/>
                <a:gd name="T44" fmla="*/ 0 w 110"/>
                <a:gd name="T45" fmla="*/ 35 h 63"/>
                <a:gd name="T46" fmla="*/ 2 w 110"/>
                <a:gd name="T47" fmla="*/ 31 h 63"/>
                <a:gd name="T48" fmla="*/ 5 w 110"/>
                <a:gd name="T49" fmla="*/ 27 h 63"/>
                <a:gd name="T50" fmla="*/ 16 w 110"/>
                <a:gd name="T51" fmla="*/ 22 h 63"/>
                <a:gd name="T52" fmla="*/ 27 w 110"/>
                <a:gd name="T53" fmla="*/ 16 h 63"/>
                <a:gd name="T54" fmla="*/ 37 w 110"/>
                <a:gd name="T55" fmla="*/ 8 h 63"/>
                <a:gd name="T56" fmla="*/ 48 w 110"/>
                <a:gd name="T57" fmla="*/ 2 h 63"/>
                <a:gd name="T58" fmla="*/ 53 w 110"/>
                <a:gd name="T59" fmla="*/ 0 h 63"/>
                <a:gd name="T60" fmla="*/ 59 w 110"/>
                <a:gd name="T61" fmla="*/ 0 h 63"/>
                <a:gd name="T62" fmla="*/ 65 w 110"/>
                <a:gd name="T63" fmla="*/ 0 h 63"/>
                <a:gd name="T64" fmla="*/ 69 w 110"/>
                <a:gd name="T65" fmla="*/ 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63">
                  <a:moveTo>
                    <a:pt x="69" y="1"/>
                  </a:moveTo>
                  <a:lnTo>
                    <a:pt x="79" y="7"/>
                  </a:lnTo>
                  <a:lnTo>
                    <a:pt x="87" y="12"/>
                  </a:lnTo>
                  <a:lnTo>
                    <a:pt x="97" y="18"/>
                  </a:lnTo>
                  <a:lnTo>
                    <a:pt x="106" y="23"/>
                  </a:lnTo>
                  <a:lnTo>
                    <a:pt x="109" y="25"/>
                  </a:lnTo>
                  <a:lnTo>
                    <a:pt x="110" y="29"/>
                  </a:lnTo>
                  <a:lnTo>
                    <a:pt x="108" y="32"/>
                  </a:lnTo>
                  <a:lnTo>
                    <a:pt x="104" y="36"/>
                  </a:lnTo>
                  <a:lnTo>
                    <a:pt x="93" y="42"/>
                  </a:lnTo>
                  <a:lnTo>
                    <a:pt x="83" y="48"/>
                  </a:lnTo>
                  <a:lnTo>
                    <a:pt x="72" y="54"/>
                  </a:lnTo>
                  <a:lnTo>
                    <a:pt x="61" y="61"/>
                  </a:lnTo>
                  <a:lnTo>
                    <a:pt x="56" y="62"/>
                  </a:lnTo>
                  <a:lnTo>
                    <a:pt x="50" y="63"/>
                  </a:lnTo>
                  <a:lnTo>
                    <a:pt x="44" y="63"/>
                  </a:lnTo>
                  <a:lnTo>
                    <a:pt x="40" y="61"/>
                  </a:lnTo>
                  <a:lnTo>
                    <a:pt x="31" y="56"/>
                  </a:lnTo>
                  <a:lnTo>
                    <a:pt x="22" y="51"/>
                  </a:lnTo>
                  <a:lnTo>
                    <a:pt x="12" y="45"/>
                  </a:lnTo>
                  <a:lnTo>
                    <a:pt x="4" y="41"/>
                  </a:lnTo>
                  <a:lnTo>
                    <a:pt x="0" y="37"/>
                  </a:lnTo>
                  <a:lnTo>
                    <a:pt x="0" y="35"/>
                  </a:lnTo>
                  <a:lnTo>
                    <a:pt x="2" y="31"/>
                  </a:lnTo>
                  <a:lnTo>
                    <a:pt x="5" y="27"/>
                  </a:lnTo>
                  <a:lnTo>
                    <a:pt x="16" y="22"/>
                  </a:lnTo>
                  <a:lnTo>
                    <a:pt x="27" y="16"/>
                  </a:lnTo>
                  <a:lnTo>
                    <a:pt x="37" y="8"/>
                  </a:lnTo>
                  <a:lnTo>
                    <a:pt x="48" y="2"/>
                  </a:lnTo>
                  <a:lnTo>
                    <a:pt x="53" y="0"/>
                  </a:lnTo>
                  <a:lnTo>
                    <a:pt x="59" y="0"/>
                  </a:lnTo>
                  <a:lnTo>
                    <a:pt x="65" y="0"/>
                  </a:lnTo>
                  <a:lnTo>
                    <a:pt x="69"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87" name="Freeform 445">
              <a:extLst>
                <a:ext uri="{FF2B5EF4-FFF2-40B4-BE49-F238E27FC236}">
                  <a16:creationId xmlns:a16="http://schemas.microsoft.com/office/drawing/2014/main" xmlns="" id="{672F04A8-04BD-468F-8364-E7D170893536}"/>
                </a:ext>
              </a:extLst>
            </p:cNvPr>
            <p:cNvSpPr>
              <a:spLocks/>
            </p:cNvSpPr>
            <p:nvPr/>
          </p:nvSpPr>
          <p:spPr bwMode="auto">
            <a:xfrm>
              <a:off x="9256119" y="3319226"/>
              <a:ext cx="26630" cy="15736"/>
            </a:xfrm>
            <a:custGeom>
              <a:avLst/>
              <a:gdLst>
                <a:gd name="T0" fmla="*/ 71 w 110"/>
                <a:gd name="T1" fmla="*/ 3 h 65"/>
                <a:gd name="T2" fmla="*/ 79 w 110"/>
                <a:gd name="T3" fmla="*/ 9 h 65"/>
                <a:gd name="T4" fmla="*/ 88 w 110"/>
                <a:gd name="T5" fmla="*/ 13 h 65"/>
                <a:gd name="T6" fmla="*/ 97 w 110"/>
                <a:gd name="T7" fmla="*/ 19 h 65"/>
                <a:gd name="T8" fmla="*/ 106 w 110"/>
                <a:gd name="T9" fmla="*/ 24 h 65"/>
                <a:gd name="T10" fmla="*/ 110 w 110"/>
                <a:gd name="T11" fmla="*/ 27 h 65"/>
                <a:gd name="T12" fmla="*/ 110 w 110"/>
                <a:gd name="T13" fmla="*/ 30 h 65"/>
                <a:gd name="T14" fmla="*/ 109 w 110"/>
                <a:gd name="T15" fmla="*/ 34 h 65"/>
                <a:gd name="T16" fmla="*/ 105 w 110"/>
                <a:gd name="T17" fmla="*/ 36 h 65"/>
                <a:gd name="T18" fmla="*/ 94 w 110"/>
                <a:gd name="T19" fmla="*/ 43 h 65"/>
                <a:gd name="T20" fmla="*/ 84 w 110"/>
                <a:gd name="T21" fmla="*/ 49 h 65"/>
                <a:gd name="T22" fmla="*/ 73 w 110"/>
                <a:gd name="T23" fmla="*/ 55 h 65"/>
                <a:gd name="T24" fmla="*/ 62 w 110"/>
                <a:gd name="T25" fmla="*/ 62 h 65"/>
                <a:gd name="T26" fmla="*/ 58 w 110"/>
                <a:gd name="T27" fmla="*/ 63 h 65"/>
                <a:gd name="T28" fmla="*/ 52 w 110"/>
                <a:gd name="T29" fmla="*/ 65 h 65"/>
                <a:gd name="T30" fmla="*/ 46 w 110"/>
                <a:gd name="T31" fmla="*/ 65 h 65"/>
                <a:gd name="T32" fmla="*/ 41 w 110"/>
                <a:gd name="T33" fmla="*/ 62 h 65"/>
                <a:gd name="T34" fmla="*/ 31 w 110"/>
                <a:gd name="T35" fmla="*/ 58 h 65"/>
                <a:gd name="T36" fmla="*/ 23 w 110"/>
                <a:gd name="T37" fmla="*/ 52 h 65"/>
                <a:gd name="T38" fmla="*/ 14 w 110"/>
                <a:gd name="T39" fmla="*/ 47 h 65"/>
                <a:gd name="T40" fmla="*/ 4 w 110"/>
                <a:gd name="T41" fmla="*/ 42 h 65"/>
                <a:gd name="T42" fmla="*/ 2 w 110"/>
                <a:gd name="T43" fmla="*/ 38 h 65"/>
                <a:gd name="T44" fmla="*/ 0 w 110"/>
                <a:gd name="T45" fmla="*/ 35 h 65"/>
                <a:gd name="T46" fmla="*/ 3 w 110"/>
                <a:gd name="T47" fmla="*/ 33 h 65"/>
                <a:gd name="T48" fmla="*/ 6 w 110"/>
                <a:gd name="T49" fmla="*/ 29 h 65"/>
                <a:gd name="T50" fmla="*/ 17 w 110"/>
                <a:gd name="T51" fmla="*/ 23 h 65"/>
                <a:gd name="T52" fmla="*/ 27 w 110"/>
                <a:gd name="T53" fmla="*/ 17 h 65"/>
                <a:gd name="T54" fmla="*/ 37 w 110"/>
                <a:gd name="T55" fmla="*/ 10 h 65"/>
                <a:gd name="T56" fmla="*/ 48 w 110"/>
                <a:gd name="T57" fmla="*/ 4 h 65"/>
                <a:gd name="T58" fmla="*/ 54 w 110"/>
                <a:gd name="T59" fmla="*/ 2 h 65"/>
                <a:gd name="T60" fmla="*/ 60 w 110"/>
                <a:gd name="T61" fmla="*/ 0 h 65"/>
                <a:gd name="T62" fmla="*/ 66 w 110"/>
                <a:gd name="T63" fmla="*/ 2 h 65"/>
                <a:gd name="T64" fmla="*/ 71 w 110"/>
                <a:gd name="T65" fmla="*/ 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65">
                  <a:moveTo>
                    <a:pt x="71" y="3"/>
                  </a:moveTo>
                  <a:lnTo>
                    <a:pt x="79" y="9"/>
                  </a:lnTo>
                  <a:lnTo>
                    <a:pt x="88" y="13"/>
                  </a:lnTo>
                  <a:lnTo>
                    <a:pt x="97" y="19"/>
                  </a:lnTo>
                  <a:lnTo>
                    <a:pt x="106" y="24"/>
                  </a:lnTo>
                  <a:lnTo>
                    <a:pt x="110" y="27"/>
                  </a:lnTo>
                  <a:lnTo>
                    <a:pt x="110" y="30"/>
                  </a:lnTo>
                  <a:lnTo>
                    <a:pt x="109" y="34"/>
                  </a:lnTo>
                  <a:lnTo>
                    <a:pt x="105" y="36"/>
                  </a:lnTo>
                  <a:lnTo>
                    <a:pt x="94" y="43"/>
                  </a:lnTo>
                  <a:lnTo>
                    <a:pt x="84" y="49"/>
                  </a:lnTo>
                  <a:lnTo>
                    <a:pt x="73" y="55"/>
                  </a:lnTo>
                  <a:lnTo>
                    <a:pt x="62" y="62"/>
                  </a:lnTo>
                  <a:lnTo>
                    <a:pt x="58" y="63"/>
                  </a:lnTo>
                  <a:lnTo>
                    <a:pt x="52" y="65"/>
                  </a:lnTo>
                  <a:lnTo>
                    <a:pt x="46" y="65"/>
                  </a:lnTo>
                  <a:lnTo>
                    <a:pt x="41" y="62"/>
                  </a:lnTo>
                  <a:lnTo>
                    <a:pt x="31" y="58"/>
                  </a:lnTo>
                  <a:lnTo>
                    <a:pt x="23" y="52"/>
                  </a:lnTo>
                  <a:lnTo>
                    <a:pt x="14" y="47"/>
                  </a:lnTo>
                  <a:lnTo>
                    <a:pt x="4" y="42"/>
                  </a:lnTo>
                  <a:lnTo>
                    <a:pt x="2" y="38"/>
                  </a:lnTo>
                  <a:lnTo>
                    <a:pt x="0" y="35"/>
                  </a:lnTo>
                  <a:lnTo>
                    <a:pt x="3" y="33"/>
                  </a:lnTo>
                  <a:lnTo>
                    <a:pt x="6" y="29"/>
                  </a:lnTo>
                  <a:lnTo>
                    <a:pt x="17" y="23"/>
                  </a:lnTo>
                  <a:lnTo>
                    <a:pt x="27" y="17"/>
                  </a:lnTo>
                  <a:lnTo>
                    <a:pt x="37" y="10"/>
                  </a:lnTo>
                  <a:lnTo>
                    <a:pt x="48" y="4"/>
                  </a:lnTo>
                  <a:lnTo>
                    <a:pt x="54" y="2"/>
                  </a:lnTo>
                  <a:lnTo>
                    <a:pt x="60" y="0"/>
                  </a:lnTo>
                  <a:lnTo>
                    <a:pt x="66" y="2"/>
                  </a:lnTo>
                  <a:lnTo>
                    <a:pt x="71"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88" name="Freeform 446">
              <a:extLst>
                <a:ext uri="{FF2B5EF4-FFF2-40B4-BE49-F238E27FC236}">
                  <a16:creationId xmlns:a16="http://schemas.microsoft.com/office/drawing/2014/main" xmlns="" id="{DB216E24-1E4C-4BC1-88B6-D9801EBD334D}"/>
                </a:ext>
              </a:extLst>
            </p:cNvPr>
            <p:cNvSpPr>
              <a:spLocks/>
            </p:cNvSpPr>
            <p:nvPr/>
          </p:nvSpPr>
          <p:spPr bwMode="auto">
            <a:xfrm>
              <a:off x="9274277" y="3328910"/>
              <a:ext cx="25420" cy="15736"/>
            </a:xfrm>
            <a:custGeom>
              <a:avLst/>
              <a:gdLst>
                <a:gd name="T0" fmla="*/ 69 w 109"/>
                <a:gd name="T1" fmla="*/ 2 h 64"/>
                <a:gd name="T2" fmla="*/ 78 w 109"/>
                <a:gd name="T3" fmla="*/ 8 h 64"/>
                <a:gd name="T4" fmla="*/ 86 w 109"/>
                <a:gd name="T5" fmla="*/ 13 h 64"/>
                <a:gd name="T6" fmla="*/ 96 w 109"/>
                <a:gd name="T7" fmla="*/ 18 h 64"/>
                <a:gd name="T8" fmla="*/ 105 w 109"/>
                <a:gd name="T9" fmla="*/ 24 h 64"/>
                <a:gd name="T10" fmla="*/ 108 w 109"/>
                <a:gd name="T11" fmla="*/ 26 h 64"/>
                <a:gd name="T12" fmla="*/ 109 w 109"/>
                <a:gd name="T13" fmla="*/ 30 h 64"/>
                <a:gd name="T14" fmla="*/ 108 w 109"/>
                <a:gd name="T15" fmla="*/ 33 h 64"/>
                <a:gd name="T16" fmla="*/ 103 w 109"/>
                <a:gd name="T17" fmla="*/ 36 h 64"/>
                <a:gd name="T18" fmla="*/ 92 w 109"/>
                <a:gd name="T19" fmla="*/ 43 h 64"/>
                <a:gd name="T20" fmla="*/ 83 w 109"/>
                <a:gd name="T21" fmla="*/ 49 h 64"/>
                <a:gd name="T22" fmla="*/ 72 w 109"/>
                <a:gd name="T23" fmla="*/ 55 h 64"/>
                <a:gd name="T24" fmla="*/ 61 w 109"/>
                <a:gd name="T25" fmla="*/ 61 h 64"/>
                <a:gd name="T26" fmla="*/ 56 w 109"/>
                <a:gd name="T27" fmla="*/ 63 h 64"/>
                <a:gd name="T28" fmla="*/ 50 w 109"/>
                <a:gd name="T29" fmla="*/ 64 h 64"/>
                <a:gd name="T30" fmla="*/ 44 w 109"/>
                <a:gd name="T31" fmla="*/ 64 h 64"/>
                <a:gd name="T32" fmla="*/ 39 w 109"/>
                <a:gd name="T33" fmla="*/ 62 h 64"/>
                <a:gd name="T34" fmla="*/ 31 w 109"/>
                <a:gd name="T35" fmla="*/ 57 h 64"/>
                <a:gd name="T36" fmla="*/ 21 w 109"/>
                <a:gd name="T37" fmla="*/ 51 h 64"/>
                <a:gd name="T38" fmla="*/ 13 w 109"/>
                <a:gd name="T39" fmla="*/ 46 h 64"/>
                <a:gd name="T40" fmla="*/ 3 w 109"/>
                <a:gd name="T41" fmla="*/ 40 h 64"/>
                <a:gd name="T42" fmla="*/ 0 w 109"/>
                <a:gd name="T43" fmla="*/ 38 h 64"/>
                <a:gd name="T44" fmla="*/ 0 w 109"/>
                <a:gd name="T45" fmla="*/ 34 h 64"/>
                <a:gd name="T46" fmla="*/ 1 w 109"/>
                <a:gd name="T47" fmla="*/ 32 h 64"/>
                <a:gd name="T48" fmla="*/ 4 w 109"/>
                <a:gd name="T49" fmla="*/ 28 h 64"/>
                <a:gd name="T50" fmla="*/ 15 w 109"/>
                <a:gd name="T51" fmla="*/ 22 h 64"/>
                <a:gd name="T52" fmla="*/ 26 w 109"/>
                <a:gd name="T53" fmla="*/ 15 h 64"/>
                <a:gd name="T54" fmla="*/ 37 w 109"/>
                <a:gd name="T55" fmla="*/ 9 h 64"/>
                <a:gd name="T56" fmla="*/ 47 w 109"/>
                <a:gd name="T57" fmla="*/ 3 h 64"/>
                <a:gd name="T58" fmla="*/ 52 w 109"/>
                <a:gd name="T59" fmla="*/ 1 h 64"/>
                <a:gd name="T60" fmla="*/ 58 w 109"/>
                <a:gd name="T61" fmla="*/ 0 h 64"/>
                <a:gd name="T62" fmla="*/ 64 w 109"/>
                <a:gd name="T63" fmla="*/ 1 h 64"/>
                <a:gd name="T64" fmla="*/ 69 w 109"/>
                <a:gd name="T65"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64">
                  <a:moveTo>
                    <a:pt x="69" y="2"/>
                  </a:moveTo>
                  <a:lnTo>
                    <a:pt x="78" y="8"/>
                  </a:lnTo>
                  <a:lnTo>
                    <a:pt x="86" y="13"/>
                  </a:lnTo>
                  <a:lnTo>
                    <a:pt x="96" y="18"/>
                  </a:lnTo>
                  <a:lnTo>
                    <a:pt x="105" y="24"/>
                  </a:lnTo>
                  <a:lnTo>
                    <a:pt x="108" y="26"/>
                  </a:lnTo>
                  <a:lnTo>
                    <a:pt x="109" y="30"/>
                  </a:lnTo>
                  <a:lnTo>
                    <a:pt x="108" y="33"/>
                  </a:lnTo>
                  <a:lnTo>
                    <a:pt x="103" y="36"/>
                  </a:lnTo>
                  <a:lnTo>
                    <a:pt x="92" y="43"/>
                  </a:lnTo>
                  <a:lnTo>
                    <a:pt x="83" y="49"/>
                  </a:lnTo>
                  <a:lnTo>
                    <a:pt x="72" y="55"/>
                  </a:lnTo>
                  <a:lnTo>
                    <a:pt x="61" y="61"/>
                  </a:lnTo>
                  <a:lnTo>
                    <a:pt x="56" y="63"/>
                  </a:lnTo>
                  <a:lnTo>
                    <a:pt x="50" y="64"/>
                  </a:lnTo>
                  <a:lnTo>
                    <a:pt x="44" y="64"/>
                  </a:lnTo>
                  <a:lnTo>
                    <a:pt x="39" y="62"/>
                  </a:lnTo>
                  <a:lnTo>
                    <a:pt x="31" y="57"/>
                  </a:lnTo>
                  <a:lnTo>
                    <a:pt x="21" y="51"/>
                  </a:lnTo>
                  <a:lnTo>
                    <a:pt x="13" y="46"/>
                  </a:lnTo>
                  <a:lnTo>
                    <a:pt x="3" y="40"/>
                  </a:lnTo>
                  <a:lnTo>
                    <a:pt x="0" y="38"/>
                  </a:lnTo>
                  <a:lnTo>
                    <a:pt x="0" y="34"/>
                  </a:lnTo>
                  <a:lnTo>
                    <a:pt x="1" y="32"/>
                  </a:lnTo>
                  <a:lnTo>
                    <a:pt x="4" y="28"/>
                  </a:lnTo>
                  <a:lnTo>
                    <a:pt x="15" y="22"/>
                  </a:lnTo>
                  <a:lnTo>
                    <a:pt x="26" y="15"/>
                  </a:lnTo>
                  <a:lnTo>
                    <a:pt x="37" y="9"/>
                  </a:lnTo>
                  <a:lnTo>
                    <a:pt x="47" y="3"/>
                  </a:lnTo>
                  <a:lnTo>
                    <a:pt x="52" y="1"/>
                  </a:lnTo>
                  <a:lnTo>
                    <a:pt x="58" y="0"/>
                  </a:lnTo>
                  <a:lnTo>
                    <a:pt x="64" y="1"/>
                  </a:lnTo>
                  <a:lnTo>
                    <a:pt x="6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89" name="Freeform 447">
              <a:extLst>
                <a:ext uri="{FF2B5EF4-FFF2-40B4-BE49-F238E27FC236}">
                  <a16:creationId xmlns:a16="http://schemas.microsoft.com/office/drawing/2014/main" xmlns="" id="{7EAC4167-1BE9-4B0C-8670-CA07A05ED9CA}"/>
                </a:ext>
              </a:extLst>
            </p:cNvPr>
            <p:cNvSpPr>
              <a:spLocks/>
            </p:cNvSpPr>
            <p:nvPr/>
          </p:nvSpPr>
          <p:spPr bwMode="auto">
            <a:xfrm>
              <a:off x="9290013" y="3338594"/>
              <a:ext cx="33893" cy="19368"/>
            </a:xfrm>
            <a:custGeom>
              <a:avLst/>
              <a:gdLst>
                <a:gd name="T0" fmla="*/ 70 w 139"/>
                <a:gd name="T1" fmla="*/ 3 h 81"/>
                <a:gd name="T2" fmla="*/ 86 w 139"/>
                <a:gd name="T3" fmla="*/ 12 h 81"/>
                <a:gd name="T4" fmla="*/ 102 w 139"/>
                <a:gd name="T5" fmla="*/ 22 h 81"/>
                <a:gd name="T6" fmla="*/ 119 w 139"/>
                <a:gd name="T7" fmla="*/ 31 h 81"/>
                <a:gd name="T8" fmla="*/ 135 w 139"/>
                <a:gd name="T9" fmla="*/ 41 h 81"/>
                <a:gd name="T10" fmla="*/ 139 w 139"/>
                <a:gd name="T11" fmla="*/ 43 h 81"/>
                <a:gd name="T12" fmla="*/ 139 w 139"/>
                <a:gd name="T13" fmla="*/ 47 h 81"/>
                <a:gd name="T14" fmla="*/ 138 w 139"/>
                <a:gd name="T15" fmla="*/ 50 h 81"/>
                <a:gd name="T16" fmla="*/ 134 w 139"/>
                <a:gd name="T17" fmla="*/ 54 h 81"/>
                <a:gd name="T18" fmla="*/ 123 w 139"/>
                <a:gd name="T19" fmla="*/ 60 h 81"/>
                <a:gd name="T20" fmla="*/ 113 w 139"/>
                <a:gd name="T21" fmla="*/ 66 h 81"/>
                <a:gd name="T22" fmla="*/ 102 w 139"/>
                <a:gd name="T23" fmla="*/ 73 h 81"/>
                <a:gd name="T24" fmla="*/ 91 w 139"/>
                <a:gd name="T25" fmla="*/ 79 h 81"/>
                <a:gd name="T26" fmla="*/ 86 w 139"/>
                <a:gd name="T27" fmla="*/ 81 h 81"/>
                <a:gd name="T28" fmla="*/ 81 w 139"/>
                <a:gd name="T29" fmla="*/ 81 h 81"/>
                <a:gd name="T30" fmla="*/ 75 w 139"/>
                <a:gd name="T31" fmla="*/ 81 h 81"/>
                <a:gd name="T32" fmla="*/ 70 w 139"/>
                <a:gd name="T33" fmla="*/ 79 h 81"/>
                <a:gd name="T34" fmla="*/ 53 w 139"/>
                <a:gd name="T35" fmla="*/ 69 h 81"/>
                <a:gd name="T36" fmla="*/ 36 w 139"/>
                <a:gd name="T37" fmla="*/ 60 h 81"/>
                <a:gd name="T38" fmla="*/ 20 w 139"/>
                <a:gd name="T39" fmla="*/ 50 h 81"/>
                <a:gd name="T40" fmla="*/ 4 w 139"/>
                <a:gd name="T41" fmla="*/ 42 h 81"/>
                <a:gd name="T42" fmla="*/ 1 w 139"/>
                <a:gd name="T43" fmla="*/ 38 h 81"/>
                <a:gd name="T44" fmla="*/ 0 w 139"/>
                <a:gd name="T45" fmla="*/ 35 h 81"/>
                <a:gd name="T46" fmla="*/ 2 w 139"/>
                <a:gd name="T47" fmla="*/ 31 h 81"/>
                <a:gd name="T48" fmla="*/ 6 w 139"/>
                <a:gd name="T49" fmla="*/ 29 h 81"/>
                <a:gd name="T50" fmla="*/ 16 w 139"/>
                <a:gd name="T51" fmla="*/ 23 h 81"/>
                <a:gd name="T52" fmla="*/ 27 w 139"/>
                <a:gd name="T53" fmla="*/ 16 h 81"/>
                <a:gd name="T54" fmla="*/ 36 w 139"/>
                <a:gd name="T55" fmla="*/ 10 h 81"/>
                <a:gd name="T56" fmla="*/ 47 w 139"/>
                <a:gd name="T57" fmla="*/ 4 h 81"/>
                <a:gd name="T58" fmla="*/ 53 w 139"/>
                <a:gd name="T59" fmla="*/ 2 h 81"/>
                <a:gd name="T60" fmla="*/ 59 w 139"/>
                <a:gd name="T61" fmla="*/ 0 h 81"/>
                <a:gd name="T62" fmla="*/ 65 w 139"/>
                <a:gd name="T63" fmla="*/ 2 h 81"/>
                <a:gd name="T64" fmla="*/ 70 w 139"/>
                <a:gd name="T65" fmla="*/ 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81">
                  <a:moveTo>
                    <a:pt x="70" y="3"/>
                  </a:moveTo>
                  <a:lnTo>
                    <a:pt x="86" y="12"/>
                  </a:lnTo>
                  <a:lnTo>
                    <a:pt x="102" y="22"/>
                  </a:lnTo>
                  <a:lnTo>
                    <a:pt x="119" y="31"/>
                  </a:lnTo>
                  <a:lnTo>
                    <a:pt x="135" y="41"/>
                  </a:lnTo>
                  <a:lnTo>
                    <a:pt x="139" y="43"/>
                  </a:lnTo>
                  <a:lnTo>
                    <a:pt x="139" y="47"/>
                  </a:lnTo>
                  <a:lnTo>
                    <a:pt x="138" y="50"/>
                  </a:lnTo>
                  <a:lnTo>
                    <a:pt x="134" y="54"/>
                  </a:lnTo>
                  <a:lnTo>
                    <a:pt x="123" y="60"/>
                  </a:lnTo>
                  <a:lnTo>
                    <a:pt x="113" y="66"/>
                  </a:lnTo>
                  <a:lnTo>
                    <a:pt x="102" y="73"/>
                  </a:lnTo>
                  <a:lnTo>
                    <a:pt x="91" y="79"/>
                  </a:lnTo>
                  <a:lnTo>
                    <a:pt x="86" y="81"/>
                  </a:lnTo>
                  <a:lnTo>
                    <a:pt x="81" y="81"/>
                  </a:lnTo>
                  <a:lnTo>
                    <a:pt x="75" y="81"/>
                  </a:lnTo>
                  <a:lnTo>
                    <a:pt x="70" y="79"/>
                  </a:lnTo>
                  <a:lnTo>
                    <a:pt x="53" y="69"/>
                  </a:lnTo>
                  <a:lnTo>
                    <a:pt x="36" y="60"/>
                  </a:lnTo>
                  <a:lnTo>
                    <a:pt x="20" y="50"/>
                  </a:lnTo>
                  <a:lnTo>
                    <a:pt x="4" y="42"/>
                  </a:lnTo>
                  <a:lnTo>
                    <a:pt x="1" y="38"/>
                  </a:lnTo>
                  <a:lnTo>
                    <a:pt x="0" y="35"/>
                  </a:lnTo>
                  <a:lnTo>
                    <a:pt x="2" y="31"/>
                  </a:lnTo>
                  <a:lnTo>
                    <a:pt x="6" y="29"/>
                  </a:lnTo>
                  <a:lnTo>
                    <a:pt x="16" y="23"/>
                  </a:lnTo>
                  <a:lnTo>
                    <a:pt x="27" y="16"/>
                  </a:lnTo>
                  <a:lnTo>
                    <a:pt x="36" y="10"/>
                  </a:lnTo>
                  <a:lnTo>
                    <a:pt x="47" y="4"/>
                  </a:lnTo>
                  <a:lnTo>
                    <a:pt x="53" y="2"/>
                  </a:lnTo>
                  <a:lnTo>
                    <a:pt x="59" y="0"/>
                  </a:lnTo>
                  <a:lnTo>
                    <a:pt x="65" y="2"/>
                  </a:lnTo>
                  <a:lnTo>
                    <a:pt x="70"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90" name="Freeform 448">
              <a:extLst>
                <a:ext uri="{FF2B5EF4-FFF2-40B4-BE49-F238E27FC236}">
                  <a16:creationId xmlns:a16="http://schemas.microsoft.com/office/drawing/2014/main" xmlns="" id="{A9793821-2E11-498B-84AE-2255F07C01FF}"/>
                </a:ext>
              </a:extLst>
            </p:cNvPr>
            <p:cNvSpPr>
              <a:spLocks/>
            </p:cNvSpPr>
            <p:nvPr/>
          </p:nvSpPr>
          <p:spPr bwMode="auto">
            <a:xfrm>
              <a:off x="9085444" y="3241756"/>
              <a:ext cx="26630" cy="15736"/>
            </a:xfrm>
            <a:custGeom>
              <a:avLst/>
              <a:gdLst>
                <a:gd name="T0" fmla="*/ 70 w 110"/>
                <a:gd name="T1" fmla="*/ 3 h 64"/>
                <a:gd name="T2" fmla="*/ 79 w 110"/>
                <a:gd name="T3" fmla="*/ 8 h 64"/>
                <a:gd name="T4" fmla="*/ 88 w 110"/>
                <a:gd name="T5" fmla="*/ 12 h 64"/>
                <a:gd name="T6" fmla="*/ 98 w 110"/>
                <a:gd name="T7" fmla="*/ 18 h 64"/>
                <a:gd name="T8" fmla="*/ 106 w 110"/>
                <a:gd name="T9" fmla="*/ 23 h 64"/>
                <a:gd name="T10" fmla="*/ 110 w 110"/>
                <a:gd name="T11" fmla="*/ 27 h 64"/>
                <a:gd name="T12" fmla="*/ 110 w 110"/>
                <a:gd name="T13" fmla="*/ 29 h 64"/>
                <a:gd name="T14" fmla="*/ 108 w 110"/>
                <a:gd name="T15" fmla="*/ 33 h 64"/>
                <a:gd name="T16" fmla="*/ 105 w 110"/>
                <a:gd name="T17" fmla="*/ 36 h 64"/>
                <a:gd name="T18" fmla="*/ 94 w 110"/>
                <a:gd name="T19" fmla="*/ 42 h 64"/>
                <a:gd name="T20" fmla="*/ 83 w 110"/>
                <a:gd name="T21" fmla="*/ 48 h 64"/>
                <a:gd name="T22" fmla="*/ 73 w 110"/>
                <a:gd name="T23" fmla="*/ 55 h 64"/>
                <a:gd name="T24" fmla="*/ 62 w 110"/>
                <a:gd name="T25" fmla="*/ 61 h 64"/>
                <a:gd name="T26" fmla="*/ 57 w 110"/>
                <a:gd name="T27" fmla="*/ 64 h 64"/>
                <a:gd name="T28" fmla="*/ 51 w 110"/>
                <a:gd name="T29" fmla="*/ 64 h 64"/>
                <a:gd name="T30" fmla="*/ 45 w 110"/>
                <a:gd name="T31" fmla="*/ 64 h 64"/>
                <a:gd name="T32" fmla="*/ 41 w 110"/>
                <a:gd name="T33" fmla="*/ 62 h 64"/>
                <a:gd name="T34" fmla="*/ 31 w 110"/>
                <a:gd name="T35" fmla="*/ 56 h 64"/>
                <a:gd name="T36" fmla="*/ 23 w 110"/>
                <a:gd name="T37" fmla="*/ 52 h 64"/>
                <a:gd name="T38" fmla="*/ 13 w 110"/>
                <a:gd name="T39" fmla="*/ 46 h 64"/>
                <a:gd name="T40" fmla="*/ 5 w 110"/>
                <a:gd name="T41" fmla="*/ 41 h 64"/>
                <a:gd name="T42" fmla="*/ 1 w 110"/>
                <a:gd name="T43" fmla="*/ 39 h 64"/>
                <a:gd name="T44" fmla="*/ 0 w 110"/>
                <a:gd name="T45" fmla="*/ 35 h 64"/>
                <a:gd name="T46" fmla="*/ 3 w 110"/>
                <a:gd name="T47" fmla="*/ 31 h 64"/>
                <a:gd name="T48" fmla="*/ 6 w 110"/>
                <a:gd name="T49" fmla="*/ 28 h 64"/>
                <a:gd name="T50" fmla="*/ 17 w 110"/>
                <a:gd name="T51" fmla="*/ 22 h 64"/>
                <a:gd name="T52" fmla="*/ 28 w 110"/>
                <a:gd name="T53" fmla="*/ 16 h 64"/>
                <a:gd name="T54" fmla="*/ 38 w 110"/>
                <a:gd name="T55" fmla="*/ 10 h 64"/>
                <a:gd name="T56" fmla="*/ 49 w 110"/>
                <a:gd name="T57" fmla="*/ 3 h 64"/>
                <a:gd name="T58" fmla="*/ 54 w 110"/>
                <a:gd name="T59" fmla="*/ 2 h 64"/>
                <a:gd name="T60" fmla="*/ 60 w 110"/>
                <a:gd name="T61" fmla="*/ 0 h 64"/>
                <a:gd name="T62" fmla="*/ 66 w 110"/>
                <a:gd name="T63" fmla="*/ 0 h 64"/>
                <a:gd name="T64" fmla="*/ 70 w 110"/>
                <a:gd name="T65"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64">
                  <a:moveTo>
                    <a:pt x="70" y="3"/>
                  </a:moveTo>
                  <a:lnTo>
                    <a:pt x="79" y="8"/>
                  </a:lnTo>
                  <a:lnTo>
                    <a:pt x="88" y="12"/>
                  </a:lnTo>
                  <a:lnTo>
                    <a:pt x="98" y="18"/>
                  </a:lnTo>
                  <a:lnTo>
                    <a:pt x="106" y="23"/>
                  </a:lnTo>
                  <a:lnTo>
                    <a:pt x="110" y="27"/>
                  </a:lnTo>
                  <a:lnTo>
                    <a:pt x="110" y="29"/>
                  </a:lnTo>
                  <a:lnTo>
                    <a:pt x="108" y="33"/>
                  </a:lnTo>
                  <a:lnTo>
                    <a:pt x="105" y="36"/>
                  </a:lnTo>
                  <a:lnTo>
                    <a:pt x="94" y="42"/>
                  </a:lnTo>
                  <a:lnTo>
                    <a:pt x="83" y="48"/>
                  </a:lnTo>
                  <a:lnTo>
                    <a:pt x="73" y="55"/>
                  </a:lnTo>
                  <a:lnTo>
                    <a:pt x="62" y="61"/>
                  </a:lnTo>
                  <a:lnTo>
                    <a:pt x="57" y="64"/>
                  </a:lnTo>
                  <a:lnTo>
                    <a:pt x="51" y="64"/>
                  </a:lnTo>
                  <a:lnTo>
                    <a:pt x="45" y="64"/>
                  </a:lnTo>
                  <a:lnTo>
                    <a:pt x="41" y="62"/>
                  </a:lnTo>
                  <a:lnTo>
                    <a:pt x="31" y="56"/>
                  </a:lnTo>
                  <a:lnTo>
                    <a:pt x="23" y="52"/>
                  </a:lnTo>
                  <a:lnTo>
                    <a:pt x="13" y="46"/>
                  </a:lnTo>
                  <a:lnTo>
                    <a:pt x="5" y="41"/>
                  </a:lnTo>
                  <a:lnTo>
                    <a:pt x="1" y="39"/>
                  </a:lnTo>
                  <a:lnTo>
                    <a:pt x="0" y="35"/>
                  </a:lnTo>
                  <a:lnTo>
                    <a:pt x="3" y="31"/>
                  </a:lnTo>
                  <a:lnTo>
                    <a:pt x="6" y="28"/>
                  </a:lnTo>
                  <a:lnTo>
                    <a:pt x="17" y="22"/>
                  </a:lnTo>
                  <a:lnTo>
                    <a:pt x="28" y="16"/>
                  </a:lnTo>
                  <a:lnTo>
                    <a:pt x="38" y="10"/>
                  </a:lnTo>
                  <a:lnTo>
                    <a:pt x="49" y="3"/>
                  </a:lnTo>
                  <a:lnTo>
                    <a:pt x="54" y="2"/>
                  </a:lnTo>
                  <a:lnTo>
                    <a:pt x="60" y="0"/>
                  </a:lnTo>
                  <a:lnTo>
                    <a:pt x="66" y="0"/>
                  </a:lnTo>
                  <a:lnTo>
                    <a:pt x="70"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91" name="Freeform 449">
              <a:extLst>
                <a:ext uri="{FF2B5EF4-FFF2-40B4-BE49-F238E27FC236}">
                  <a16:creationId xmlns:a16="http://schemas.microsoft.com/office/drawing/2014/main" xmlns="" id="{2AA31A1B-4E89-4962-95B3-340158F2BA37}"/>
                </a:ext>
              </a:extLst>
            </p:cNvPr>
            <p:cNvSpPr>
              <a:spLocks/>
            </p:cNvSpPr>
            <p:nvPr/>
          </p:nvSpPr>
          <p:spPr bwMode="auto">
            <a:xfrm>
              <a:off x="9102391" y="3251440"/>
              <a:ext cx="26630" cy="15736"/>
            </a:xfrm>
            <a:custGeom>
              <a:avLst/>
              <a:gdLst>
                <a:gd name="T0" fmla="*/ 69 w 110"/>
                <a:gd name="T1" fmla="*/ 1 h 63"/>
                <a:gd name="T2" fmla="*/ 79 w 110"/>
                <a:gd name="T3" fmla="*/ 7 h 63"/>
                <a:gd name="T4" fmla="*/ 88 w 110"/>
                <a:gd name="T5" fmla="*/ 12 h 63"/>
                <a:gd name="T6" fmla="*/ 97 w 110"/>
                <a:gd name="T7" fmla="*/ 18 h 63"/>
                <a:gd name="T8" fmla="*/ 106 w 110"/>
                <a:gd name="T9" fmla="*/ 23 h 63"/>
                <a:gd name="T10" fmla="*/ 109 w 110"/>
                <a:gd name="T11" fmla="*/ 25 h 63"/>
                <a:gd name="T12" fmla="*/ 110 w 110"/>
                <a:gd name="T13" fmla="*/ 29 h 63"/>
                <a:gd name="T14" fmla="*/ 109 w 110"/>
                <a:gd name="T15" fmla="*/ 32 h 63"/>
                <a:gd name="T16" fmla="*/ 105 w 110"/>
                <a:gd name="T17" fmla="*/ 36 h 63"/>
                <a:gd name="T18" fmla="*/ 94 w 110"/>
                <a:gd name="T19" fmla="*/ 42 h 63"/>
                <a:gd name="T20" fmla="*/ 84 w 110"/>
                <a:gd name="T21" fmla="*/ 48 h 63"/>
                <a:gd name="T22" fmla="*/ 73 w 110"/>
                <a:gd name="T23" fmla="*/ 54 h 63"/>
                <a:gd name="T24" fmla="*/ 62 w 110"/>
                <a:gd name="T25" fmla="*/ 61 h 63"/>
                <a:gd name="T26" fmla="*/ 56 w 110"/>
                <a:gd name="T27" fmla="*/ 62 h 63"/>
                <a:gd name="T28" fmla="*/ 50 w 110"/>
                <a:gd name="T29" fmla="*/ 63 h 63"/>
                <a:gd name="T30" fmla="*/ 46 w 110"/>
                <a:gd name="T31" fmla="*/ 63 h 63"/>
                <a:gd name="T32" fmla="*/ 41 w 110"/>
                <a:gd name="T33" fmla="*/ 61 h 63"/>
                <a:gd name="T34" fmla="*/ 31 w 110"/>
                <a:gd name="T35" fmla="*/ 56 h 63"/>
                <a:gd name="T36" fmla="*/ 22 w 110"/>
                <a:gd name="T37" fmla="*/ 51 h 63"/>
                <a:gd name="T38" fmla="*/ 13 w 110"/>
                <a:gd name="T39" fmla="*/ 45 h 63"/>
                <a:gd name="T40" fmla="*/ 4 w 110"/>
                <a:gd name="T41" fmla="*/ 40 h 63"/>
                <a:gd name="T42" fmla="*/ 2 w 110"/>
                <a:gd name="T43" fmla="*/ 37 h 63"/>
                <a:gd name="T44" fmla="*/ 0 w 110"/>
                <a:gd name="T45" fmla="*/ 35 h 63"/>
                <a:gd name="T46" fmla="*/ 2 w 110"/>
                <a:gd name="T47" fmla="*/ 31 h 63"/>
                <a:gd name="T48" fmla="*/ 5 w 110"/>
                <a:gd name="T49" fmla="*/ 27 h 63"/>
                <a:gd name="T50" fmla="*/ 16 w 110"/>
                <a:gd name="T51" fmla="*/ 21 h 63"/>
                <a:gd name="T52" fmla="*/ 27 w 110"/>
                <a:gd name="T53" fmla="*/ 15 h 63"/>
                <a:gd name="T54" fmla="*/ 37 w 110"/>
                <a:gd name="T55" fmla="*/ 8 h 63"/>
                <a:gd name="T56" fmla="*/ 48 w 110"/>
                <a:gd name="T57" fmla="*/ 2 h 63"/>
                <a:gd name="T58" fmla="*/ 54 w 110"/>
                <a:gd name="T59" fmla="*/ 0 h 63"/>
                <a:gd name="T60" fmla="*/ 60 w 110"/>
                <a:gd name="T61" fmla="*/ 0 h 63"/>
                <a:gd name="T62" fmla="*/ 65 w 110"/>
                <a:gd name="T63" fmla="*/ 0 h 63"/>
                <a:gd name="T64" fmla="*/ 69 w 110"/>
                <a:gd name="T65" fmla="*/ 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63">
                  <a:moveTo>
                    <a:pt x="69" y="1"/>
                  </a:moveTo>
                  <a:lnTo>
                    <a:pt x="79" y="7"/>
                  </a:lnTo>
                  <a:lnTo>
                    <a:pt x="88" y="12"/>
                  </a:lnTo>
                  <a:lnTo>
                    <a:pt x="97" y="18"/>
                  </a:lnTo>
                  <a:lnTo>
                    <a:pt x="106" y="23"/>
                  </a:lnTo>
                  <a:lnTo>
                    <a:pt x="109" y="25"/>
                  </a:lnTo>
                  <a:lnTo>
                    <a:pt x="110" y="29"/>
                  </a:lnTo>
                  <a:lnTo>
                    <a:pt x="109" y="32"/>
                  </a:lnTo>
                  <a:lnTo>
                    <a:pt x="105" y="36"/>
                  </a:lnTo>
                  <a:lnTo>
                    <a:pt x="94" y="42"/>
                  </a:lnTo>
                  <a:lnTo>
                    <a:pt x="84" y="48"/>
                  </a:lnTo>
                  <a:lnTo>
                    <a:pt x="73" y="54"/>
                  </a:lnTo>
                  <a:lnTo>
                    <a:pt x="62" y="61"/>
                  </a:lnTo>
                  <a:lnTo>
                    <a:pt x="56" y="62"/>
                  </a:lnTo>
                  <a:lnTo>
                    <a:pt x="50" y="63"/>
                  </a:lnTo>
                  <a:lnTo>
                    <a:pt x="46" y="63"/>
                  </a:lnTo>
                  <a:lnTo>
                    <a:pt x="41" y="61"/>
                  </a:lnTo>
                  <a:lnTo>
                    <a:pt x="31" y="56"/>
                  </a:lnTo>
                  <a:lnTo>
                    <a:pt x="22" y="51"/>
                  </a:lnTo>
                  <a:lnTo>
                    <a:pt x="13" y="45"/>
                  </a:lnTo>
                  <a:lnTo>
                    <a:pt x="4" y="40"/>
                  </a:lnTo>
                  <a:lnTo>
                    <a:pt x="2" y="37"/>
                  </a:lnTo>
                  <a:lnTo>
                    <a:pt x="0" y="35"/>
                  </a:lnTo>
                  <a:lnTo>
                    <a:pt x="2" y="31"/>
                  </a:lnTo>
                  <a:lnTo>
                    <a:pt x="5" y="27"/>
                  </a:lnTo>
                  <a:lnTo>
                    <a:pt x="16" y="21"/>
                  </a:lnTo>
                  <a:lnTo>
                    <a:pt x="27" y="15"/>
                  </a:lnTo>
                  <a:lnTo>
                    <a:pt x="37" y="8"/>
                  </a:lnTo>
                  <a:lnTo>
                    <a:pt x="48" y="2"/>
                  </a:lnTo>
                  <a:lnTo>
                    <a:pt x="54" y="0"/>
                  </a:lnTo>
                  <a:lnTo>
                    <a:pt x="60" y="0"/>
                  </a:lnTo>
                  <a:lnTo>
                    <a:pt x="65" y="0"/>
                  </a:lnTo>
                  <a:lnTo>
                    <a:pt x="69"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92" name="Freeform 450">
              <a:extLst>
                <a:ext uri="{FF2B5EF4-FFF2-40B4-BE49-F238E27FC236}">
                  <a16:creationId xmlns:a16="http://schemas.microsoft.com/office/drawing/2014/main" xmlns="" id="{D4569743-691B-44E4-BE72-671A57A306FB}"/>
                </a:ext>
              </a:extLst>
            </p:cNvPr>
            <p:cNvSpPr>
              <a:spLocks/>
            </p:cNvSpPr>
            <p:nvPr/>
          </p:nvSpPr>
          <p:spPr bwMode="auto">
            <a:xfrm>
              <a:off x="9120548" y="3261124"/>
              <a:ext cx="25420" cy="15736"/>
            </a:xfrm>
            <a:custGeom>
              <a:avLst/>
              <a:gdLst>
                <a:gd name="T0" fmla="*/ 69 w 108"/>
                <a:gd name="T1" fmla="*/ 2 h 64"/>
                <a:gd name="T2" fmla="*/ 77 w 108"/>
                <a:gd name="T3" fmla="*/ 8 h 64"/>
                <a:gd name="T4" fmla="*/ 86 w 108"/>
                <a:gd name="T5" fmla="*/ 12 h 64"/>
                <a:gd name="T6" fmla="*/ 96 w 108"/>
                <a:gd name="T7" fmla="*/ 18 h 64"/>
                <a:gd name="T8" fmla="*/ 104 w 108"/>
                <a:gd name="T9" fmla="*/ 23 h 64"/>
                <a:gd name="T10" fmla="*/ 108 w 108"/>
                <a:gd name="T11" fmla="*/ 25 h 64"/>
                <a:gd name="T12" fmla="*/ 108 w 108"/>
                <a:gd name="T13" fmla="*/ 29 h 64"/>
                <a:gd name="T14" fmla="*/ 107 w 108"/>
                <a:gd name="T15" fmla="*/ 33 h 64"/>
                <a:gd name="T16" fmla="*/ 103 w 108"/>
                <a:gd name="T17" fmla="*/ 36 h 64"/>
                <a:gd name="T18" fmla="*/ 92 w 108"/>
                <a:gd name="T19" fmla="*/ 42 h 64"/>
                <a:gd name="T20" fmla="*/ 82 w 108"/>
                <a:gd name="T21" fmla="*/ 48 h 64"/>
                <a:gd name="T22" fmla="*/ 71 w 108"/>
                <a:gd name="T23" fmla="*/ 54 h 64"/>
                <a:gd name="T24" fmla="*/ 60 w 108"/>
                <a:gd name="T25" fmla="*/ 61 h 64"/>
                <a:gd name="T26" fmla="*/ 55 w 108"/>
                <a:gd name="T27" fmla="*/ 62 h 64"/>
                <a:gd name="T28" fmla="*/ 49 w 108"/>
                <a:gd name="T29" fmla="*/ 64 h 64"/>
                <a:gd name="T30" fmla="*/ 44 w 108"/>
                <a:gd name="T31" fmla="*/ 64 h 64"/>
                <a:gd name="T32" fmla="*/ 39 w 108"/>
                <a:gd name="T33" fmla="*/ 61 h 64"/>
                <a:gd name="T34" fmla="*/ 30 w 108"/>
                <a:gd name="T35" fmla="*/ 56 h 64"/>
                <a:gd name="T36" fmla="*/ 21 w 108"/>
                <a:gd name="T37" fmla="*/ 52 h 64"/>
                <a:gd name="T38" fmla="*/ 11 w 108"/>
                <a:gd name="T39" fmla="*/ 46 h 64"/>
                <a:gd name="T40" fmla="*/ 3 w 108"/>
                <a:gd name="T41" fmla="*/ 41 h 64"/>
                <a:gd name="T42" fmla="*/ 0 w 108"/>
                <a:gd name="T43" fmla="*/ 37 h 64"/>
                <a:gd name="T44" fmla="*/ 0 w 108"/>
                <a:gd name="T45" fmla="*/ 35 h 64"/>
                <a:gd name="T46" fmla="*/ 1 w 108"/>
                <a:gd name="T47" fmla="*/ 31 h 64"/>
                <a:gd name="T48" fmla="*/ 4 w 108"/>
                <a:gd name="T49" fmla="*/ 28 h 64"/>
                <a:gd name="T50" fmla="*/ 15 w 108"/>
                <a:gd name="T51" fmla="*/ 22 h 64"/>
                <a:gd name="T52" fmla="*/ 26 w 108"/>
                <a:gd name="T53" fmla="*/ 16 h 64"/>
                <a:gd name="T54" fmla="*/ 36 w 108"/>
                <a:gd name="T55" fmla="*/ 9 h 64"/>
                <a:gd name="T56" fmla="*/ 47 w 108"/>
                <a:gd name="T57" fmla="*/ 3 h 64"/>
                <a:gd name="T58" fmla="*/ 52 w 108"/>
                <a:gd name="T59" fmla="*/ 0 h 64"/>
                <a:gd name="T60" fmla="*/ 58 w 108"/>
                <a:gd name="T61" fmla="*/ 0 h 64"/>
                <a:gd name="T62" fmla="*/ 64 w 108"/>
                <a:gd name="T63" fmla="*/ 0 h 64"/>
                <a:gd name="T64" fmla="*/ 69 w 108"/>
                <a:gd name="T65"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8" h="64">
                  <a:moveTo>
                    <a:pt x="69" y="2"/>
                  </a:moveTo>
                  <a:lnTo>
                    <a:pt x="77" y="8"/>
                  </a:lnTo>
                  <a:lnTo>
                    <a:pt x="86" y="12"/>
                  </a:lnTo>
                  <a:lnTo>
                    <a:pt x="96" y="18"/>
                  </a:lnTo>
                  <a:lnTo>
                    <a:pt x="104" y="23"/>
                  </a:lnTo>
                  <a:lnTo>
                    <a:pt x="108" y="25"/>
                  </a:lnTo>
                  <a:lnTo>
                    <a:pt x="108" y="29"/>
                  </a:lnTo>
                  <a:lnTo>
                    <a:pt x="107" y="33"/>
                  </a:lnTo>
                  <a:lnTo>
                    <a:pt x="103" y="36"/>
                  </a:lnTo>
                  <a:lnTo>
                    <a:pt x="92" y="42"/>
                  </a:lnTo>
                  <a:lnTo>
                    <a:pt x="82" y="48"/>
                  </a:lnTo>
                  <a:lnTo>
                    <a:pt x="71" y="54"/>
                  </a:lnTo>
                  <a:lnTo>
                    <a:pt x="60" y="61"/>
                  </a:lnTo>
                  <a:lnTo>
                    <a:pt x="55" y="62"/>
                  </a:lnTo>
                  <a:lnTo>
                    <a:pt x="49" y="64"/>
                  </a:lnTo>
                  <a:lnTo>
                    <a:pt x="44" y="64"/>
                  </a:lnTo>
                  <a:lnTo>
                    <a:pt x="39" y="61"/>
                  </a:lnTo>
                  <a:lnTo>
                    <a:pt x="30" y="56"/>
                  </a:lnTo>
                  <a:lnTo>
                    <a:pt x="21" y="52"/>
                  </a:lnTo>
                  <a:lnTo>
                    <a:pt x="11" y="46"/>
                  </a:lnTo>
                  <a:lnTo>
                    <a:pt x="3" y="41"/>
                  </a:lnTo>
                  <a:lnTo>
                    <a:pt x="0" y="37"/>
                  </a:lnTo>
                  <a:lnTo>
                    <a:pt x="0" y="35"/>
                  </a:lnTo>
                  <a:lnTo>
                    <a:pt x="1" y="31"/>
                  </a:lnTo>
                  <a:lnTo>
                    <a:pt x="4" y="28"/>
                  </a:lnTo>
                  <a:lnTo>
                    <a:pt x="15" y="22"/>
                  </a:lnTo>
                  <a:lnTo>
                    <a:pt x="26" y="16"/>
                  </a:lnTo>
                  <a:lnTo>
                    <a:pt x="36" y="9"/>
                  </a:lnTo>
                  <a:lnTo>
                    <a:pt x="47" y="3"/>
                  </a:lnTo>
                  <a:lnTo>
                    <a:pt x="52" y="0"/>
                  </a:lnTo>
                  <a:lnTo>
                    <a:pt x="58" y="0"/>
                  </a:lnTo>
                  <a:lnTo>
                    <a:pt x="64" y="0"/>
                  </a:lnTo>
                  <a:lnTo>
                    <a:pt x="6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93" name="Freeform 451">
              <a:extLst>
                <a:ext uri="{FF2B5EF4-FFF2-40B4-BE49-F238E27FC236}">
                  <a16:creationId xmlns:a16="http://schemas.microsoft.com/office/drawing/2014/main" xmlns="" id="{2D4D5E5A-5CFB-4AE5-B6E8-982FA163D756}"/>
                </a:ext>
              </a:extLst>
            </p:cNvPr>
            <p:cNvSpPr>
              <a:spLocks/>
            </p:cNvSpPr>
            <p:nvPr/>
          </p:nvSpPr>
          <p:spPr bwMode="auto">
            <a:xfrm>
              <a:off x="9136284" y="3270808"/>
              <a:ext cx="26630" cy="15736"/>
            </a:xfrm>
            <a:custGeom>
              <a:avLst/>
              <a:gdLst>
                <a:gd name="T0" fmla="*/ 68 w 109"/>
                <a:gd name="T1" fmla="*/ 2 h 64"/>
                <a:gd name="T2" fmla="*/ 78 w 109"/>
                <a:gd name="T3" fmla="*/ 8 h 64"/>
                <a:gd name="T4" fmla="*/ 88 w 109"/>
                <a:gd name="T5" fmla="*/ 13 h 64"/>
                <a:gd name="T6" fmla="*/ 96 w 109"/>
                <a:gd name="T7" fmla="*/ 18 h 64"/>
                <a:gd name="T8" fmla="*/ 105 w 109"/>
                <a:gd name="T9" fmla="*/ 24 h 64"/>
                <a:gd name="T10" fmla="*/ 108 w 109"/>
                <a:gd name="T11" fmla="*/ 26 h 64"/>
                <a:gd name="T12" fmla="*/ 109 w 109"/>
                <a:gd name="T13" fmla="*/ 30 h 64"/>
                <a:gd name="T14" fmla="*/ 108 w 109"/>
                <a:gd name="T15" fmla="*/ 33 h 64"/>
                <a:gd name="T16" fmla="*/ 104 w 109"/>
                <a:gd name="T17" fmla="*/ 37 h 64"/>
                <a:gd name="T18" fmla="*/ 93 w 109"/>
                <a:gd name="T19" fmla="*/ 43 h 64"/>
                <a:gd name="T20" fmla="*/ 83 w 109"/>
                <a:gd name="T21" fmla="*/ 49 h 64"/>
                <a:gd name="T22" fmla="*/ 72 w 109"/>
                <a:gd name="T23" fmla="*/ 55 h 64"/>
                <a:gd name="T24" fmla="*/ 61 w 109"/>
                <a:gd name="T25" fmla="*/ 60 h 64"/>
                <a:gd name="T26" fmla="*/ 55 w 109"/>
                <a:gd name="T27" fmla="*/ 63 h 64"/>
                <a:gd name="T28" fmla="*/ 51 w 109"/>
                <a:gd name="T29" fmla="*/ 64 h 64"/>
                <a:gd name="T30" fmla="*/ 45 w 109"/>
                <a:gd name="T31" fmla="*/ 64 h 64"/>
                <a:gd name="T32" fmla="*/ 40 w 109"/>
                <a:gd name="T33" fmla="*/ 62 h 64"/>
                <a:gd name="T34" fmla="*/ 30 w 109"/>
                <a:gd name="T35" fmla="*/ 57 h 64"/>
                <a:gd name="T36" fmla="*/ 21 w 109"/>
                <a:gd name="T37" fmla="*/ 51 h 64"/>
                <a:gd name="T38" fmla="*/ 13 w 109"/>
                <a:gd name="T39" fmla="*/ 46 h 64"/>
                <a:gd name="T40" fmla="*/ 3 w 109"/>
                <a:gd name="T41" fmla="*/ 41 h 64"/>
                <a:gd name="T42" fmla="*/ 1 w 109"/>
                <a:gd name="T43" fmla="*/ 38 h 64"/>
                <a:gd name="T44" fmla="*/ 0 w 109"/>
                <a:gd name="T45" fmla="*/ 34 h 64"/>
                <a:gd name="T46" fmla="*/ 1 w 109"/>
                <a:gd name="T47" fmla="*/ 32 h 64"/>
                <a:gd name="T48" fmla="*/ 4 w 109"/>
                <a:gd name="T49" fmla="*/ 28 h 64"/>
                <a:gd name="T50" fmla="*/ 15 w 109"/>
                <a:gd name="T51" fmla="*/ 22 h 64"/>
                <a:gd name="T52" fmla="*/ 26 w 109"/>
                <a:gd name="T53" fmla="*/ 15 h 64"/>
                <a:gd name="T54" fmla="*/ 36 w 109"/>
                <a:gd name="T55" fmla="*/ 9 h 64"/>
                <a:gd name="T56" fmla="*/ 47 w 109"/>
                <a:gd name="T57" fmla="*/ 3 h 64"/>
                <a:gd name="T58" fmla="*/ 53 w 109"/>
                <a:gd name="T59" fmla="*/ 1 h 64"/>
                <a:gd name="T60" fmla="*/ 59 w 109"/>
                <a:gd name="T61" fmla="*/ 0 h 64"/>
                <a:gd name="T62" fmla="*/ 64 w 109"/>
                <a:gd name="T63" fmla="*/ 1 h 64"/>
                <a:gd name="T64" fmla="*/ 68 w 109"/>
                <a:gd name="T65"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64">
                  <a:moveTo>
                    <a:pt x="68" y="2"/>
                  </a:moveTo>
                  <a:lnTo>
                    <a:pt x="78" y="8"/>
                  </a:lnTo>
                  <a:lnTo>
                    <a:pt x="88" y="13"/>
                  </a:lnTo>
                  <a:lnTo>
                    <a:pt x="96" y="18"/>
                  </a:lnTo>
                  <a:lnTo>
                    <a:pt x="105" y="24"/>
                  </a:lnTo>
                  <a:lnTo>
                    <a:pt x="108" y="26"/>
                  </a:lnTo>
                  <a:lnTo>
                    <a:pt x="109" y="30"/>
                  </a:lnTo>
                  <a:lnTo>
                    <a:pt x="108" y="33"/>
                  </a:lnTo>
                  <a:lnTo>
                    <a:pt x="104" y="37"/>
                  </a:lnTo>
                  <a:lnTo>
                    <a:pt x="93" y="43"/>
                  </a:lnTo>
                  <a:lnTo>
                    <a:pt x="83" y="49"/>
                  </a:lnTo>
                  <a:lnTo>
                    <a:pt x="72" y="55"/>
                  </a:lnTo>
                  <a:lnTo>
                    <a:pt x="61" y="60"/>
                  </a:lnTo>
                  <a:lnTo>
                    <a:pt x="55" y="63"/>
                  </a:lnTo>
                  <a:lnTo>
                    <a:pt x="51" y="64"/>
                  </a:lnTo>
                  <a:lnTo>
                    <a:pt x="45" y="64"/>
                  </a:lnTo>
                  <a:lnTo>
                    <a:pt x="40" y="62"/>
                  </a:lnTo>
                  <a:lnTo>
                    <a:pt x="30" y="57"/>
                  </a:lnTo>
                  <a:lnTo>
                    <a:pt x="21" y="51"/>
                  </a:lnTo>
                  <a:lnTo>
                    <a:pt x="13" y="46"/>
                  </a:lnTo>
                  <a:lnTo>
                    <a:pt x="3" y="41"/>
                  </a:lnTo>
                  <a:lnTo>
                    <a:pt x="1" y="38"/>
                  </a:lnTo>
                  <a:lnTo>
                    <a:pt x="0" y="34"/>
                  </a:lnTo>
                  <a:lnTo>
                    <a:pt x="1" y="32"/>
                  </a:lnTo>
                  <a:lnTo>
                    <a:pt x="4" y="28"/>
                  </a:lnTo>
                  <a:lnTo>
                    <a:pt x="15" y="22"/>
                  </a:lnTo>
                  <a:lnTo>
                    <a:pt x="26" y="15"/>
                  </a:lnTo>
                  <a:lnTo>
                    <a:pt x="36" y="9"/>
                  </a:lnTo>
                  <a:lnTo>
                    <a:pt x="47" y="3"/>
                  </a:lnTo>
                  <a:lnTo>
                    <a:pt x="53" y="1"/>
                  </a:lnTo>
                  <a:lnTo>
                    <a:pt x="59" y="0"/>
                  </a:lnTo>
                  <a:lnTo>
                    <a:pt x="64" y="1"/>
                  </a:lnTo>
                  <a:lnTo>
                    <a:pt x="68"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94" name="Freeform 452">
              <a:extLst>
                <a:ext uri="{FF2B5EF4-FFF2-40B4-BE49-F238E27FC236}">
                  <a16:creationId xmlns:a16="http://schemas.microsoft.com/office/drawing/2014/main" xmlns="" id="{1998A3BC-A302-4B6F-8072-A6D00865B3B4}"/>
                </a:ext>
              </a:extLst>
            </p:cNvPr>
            <p:cNvSpPr>
              <a:spLocks/>
            </p:cNvSpPr>
            <p:nvPr/>
          </p:nvSpPr>
          <p:spPr bwMode="auto">
            <a:xfrm>
              <a:off x="9153231" y="3280491"/>
              <a:ext cx="26630" cy="15736"/>
            </a:xfrm>
            <a:custGeom>
              <a:avLst/>
              <a:gdLst>
                <a:gd name="T0" fmla="*/ 69 w 109"/>
                <a:gd name="T1" fmla="*/ 3 h 65"/>
                <a:gd name="T2" fmla="*/ 78 w 109"/>
                <a:gd name="T3" fmla="*/ 9 h 65"/>
                <a:gd name="T4" fmla="*/ 86 w 109"/>
                <a:gd name="T5" fmla="*/ 13 h 65"/>
                <a:gd name="T6" fmla="*/ 96 w 109"/>
                <a:gd name="T7" fmla="*/ 18 h 65"/>
                <a:gd name="T8" fmla="*/ 104 w 109"/>
                <a:gd name="T9" fmla="*/ 24 h 65"/>
                <a:gd name="T10" fmla="*/ 108 w 109"/>
                <a:gd name="T11" fmla="*/ 26 h 65"/>
                <a:gd name="T12" fmla="*/ 109 w 109"/>
                <a:gd name="T13" fmla="*/ 30 h 65"/>
                <a:gd name="T14" fmla="*/ 107 w 109"/>
                <a:gd name="T15" fmla="*/ 34 h 65"/>
                <a:gd name="T16" fmla="*/ 103 w 109"/>
                <a:gd name="T17" fmla="*/ 36 h 65"/>
                <a:gd name="T18" fmla="*/ 92 w 109"/>
                <a:gd name="T19" fmla="*/ 43 h 65"/>
                <a:gd name="T20" fmla="*/ 82 w 109"/>
                <a:gd name="T21" fmla="*/ 49 h 65"/>
                <a:gd name="T22" fmla="*/ 71 w 109"/>
                <a:gd name="T23" fmla="*/ 55 h 65"/>
                <a:gd name="T24" fmla="*/ 60 w 109"/>
                <a:gd name="T25" fmla="*/ 61 h 65"/>
                <a:gd name="T26" fmla="*/ 56 w 109"/>
                <a:gd name="T27" fmla="*/ 63 h 65"/>
                <a:gd name="T28" fmla="*/ 50 w 109"/>
                <a:gd name="T29" fmla="*/ 65 h 65"/>
                <a:gd name="T30" fmla="*/ 44 w 109"/>
                <a:gd name="T31" fmla="*/ 65 h 65"/>
                <a:gd name="T32" fmla="*/ 39 w 109"/>
                <a:gd name="T33" fmla="*/ 62 h 65"/>
                <a:gd name="T34" fmla="*/ 31 w 109"/>
                <a:gd name="T35" fmla="*/ 57 h 65"/>
                <a:gd name="T36" fmla="*/ 21 w 109"/>
                <a:gd name="T37" fmla="*/ 51 h 65"/>
                <a:gd name="T38" fmla="*/ 12 w 109"/>
                <a:gd name="T39" fmla="*/ 47 h 65"/>
                <a:gd name="T40" fmla="*/ 3 w 109"/>
                <a:gd name="T41" fmla="*/ 42 h 65"/>
                <a:gd name="T42" fmla="*/ 0 w 109"/>
                <a:gd name="T43" fmla="*/ 38 h 65"/>
                <a:gd name="T44" fmla="*/ 0 w 109"/>
                <a:gd name="T45" fmla="*/ 35 h 65"/>
                <a:gd name="T46" fmla="*/ 1 w 109"/>
                <a:gd name="T47" fmla="*/ 32 h 65"/>
                <a:gd name="T48" fmla="*/ 4 w 109"/>
                <a:gd name="T49" fmla="*/ 29 h 65"/>
                <a:gd name="T50" fmla="*/ 15 w 109"/>
                <a:gd name="T51" fmla="*/ 23 h 65"/>
                <a:gd name="T52" fmla="*/ 26 w 109"/>
                <a:gd name="T53" fmla="*/ 16 h 65"/>
                <a:gd name="T54" fmla="*/ 37 w 109"/>
                <a:gd name="T55" fmla="*/ 10 h 65"/>
                <a:gd name="T56" fmla="*/ 47 w 109"/>
                <a:gd name="T57" fmla="*/ 4 h 65"/>
                <a:gd name="T58" fmla="*/ 52 w 109"/>
                <a:gd name="T59" fmla="*/ 1 h 65"/>
                <a:gd name="T60" fmla="*/ 58 w 109"/>
                <a:gd name="T61" fmla="*/ 0 h 65"/>
                <a:gd name="T62" fmla="*/ 64 w 109"/>
                <a:gd name="T63" fmla="*/ 1 h 65"/>
                <a:gd name="T64" fmla="*/ 69 w 109"/>
                <a:gd name="T65" fmla="*/ 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65">
                  <a:moveTo>
                    <a:pt x="69" y="3"/>
                  </a:moveTo>
                  <a:lnTo>
                    <a:pt x="78" y="9"/>
                  </a:lnTo>
                  <a:lnTo>
                    <a:pt x="86" y="13"/>
                  </a:lnTo>
                  <a:lnTo>
                    <a:pt x="96" y="18"/>
                  </a:lnTo>
                  <a:lnTo>
                    <a:pt x="104" y="24"/>
                  </a:lnTo>
                  <a:lnTo>
                    <a:pt x="108" y="26"/>
                  </a:lnTo>
                  <a:lnTo>
                    <a:pt x="109" y="30"/>
                  </a:lnTo>
                  <a:lnTo>
                    <a:pt x="107" y="34"/>
                  </a:lnTo>
                  <a:lnTo>
                    <a:pt x="103" y="36"/>
                  </a:lnTo>
                  <a:lnTo>
                    <a:pt x="92" y="43"/>
                  </a:lnTo>
                  <a:lnTo>
                    <a:pt x="82" y="49"/>
                  </a:lnTo>
                  <a:lnTo>
                    <a:pt x="71" y="55"/>
                  </a:lnTo>
                  <a:lnTo>
                    <a:pt x="60" y="61"/>
                  </a:lnTo>
                  <a:lnTo>
                    <a:pt x="56" y="63"/>
                  </a:lnTo>
                  <a:lnTo>
                    <a:pt x="50" y="65"/>
                  </a:lnTo>
                  <a:lnTo>
                    <a:pt x="44" y="65"/>
                  </a:lnTo>
                  <a:lnTo>
                    <a:pt x="39" y="62"/>
                  </a:lnTo>
                  <a:lnTo>
                    <a:pt x="31" y="57"/>
                  </a:lnTo>
                  <a:lnTo>
                    <a:pt x="21" y="51"/>
                  </a:lnTo>
                  <a:lnTo>
                    <a:pt x="12" y="47"/>
                  </a:lnTo>
                  <a:lnTo>
                    <a:pt x="3" y="42"/>
                  </a:lnTo>
                  <a:lnTo>
                    <a:pt x="0" y="38"/>
                  </a:lnTo>
                  <a:lnTo>
                    <a:pt x="0" y="35"/>
                  </a:lnTo>
                  <a:lnTo>
                    <a:pt x="1" y="32"/>
                  </a:lnTo>
                  <a:lnTo>
                    <a:pt x="4" y="29"/>
                  </a:lnTo>
                  <a:lnTo>
                    <a:pt x="15" y="23"/>
                  </a:lnTo>
                  <a:lnTo>
                    <a:pt x="26" y="16"/>
                  </a:lnTo>
                  <a:lnTo>
                    <a:pt x="37" y="10"/>
                  </a:lnTo>
                  <a:lnTo>
                    <a:pt x="47" y="4"/>
                  </a:lnTo>
                  <a:lnTo>
                    <a:pt x="52" y="1"/>
                  </a:lnTo>
                  <a:lnTo>
                    <a:pt x="58" y="0"/>
                  </a:lnTo>
                  <a:lnTo>
                    <a:pt x="64" y="1"/>
                  </a:lnTo>
                  <a:lnTo>
                    <a:pt x="69"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95" name="Freeform 453">
              <a:extLst>
                <a:ext uri="{FF2B5EF4-FFF2-40B4-BE49-F238E27FC236}">
                  <a16:creationId xmlns:a16="http://schemas.microsoft.com/office/drawing/2014/main" xmlns="" id="{7A0EE63F-F2FC-41B2-B4B3-58F2961F5D08}"/>
                </a:ext>
              </a:extLst>
            </p:cNvPr>
            <p:cNvSpPr>
              <a:spLocks/>
            </p:cNvSpPr>
            <p:nvPr/>
          </p:nvSpPr>
          <p:spPr bwMode="auto">
            <a:xfrm>
              <a:off x="9170177" y="3291385"/>
              <a:ext cx="26630" cy="14526"/>
            </a:xfrm>
            <a:custGeom>
              <a:avLst/>
              <a:gdLst>
                <a:gd name="T0" fmla="*/ 69 w 109"/>
                <a:gd name="T1" fmla="*/ 2 h 64"/>
                <a:gd name="T2" fmla="*/ 78 w 109"/>
                <a:gd name="T3" fmla="*/ 7 h 64"/>
                <a:gd name="T4" fmla="*/ 88 w 109"/>
                <a:gd name="T5" fmla="*/ 13 h 64"/>
                <a:gd name="T6" fmla="*/ 96 w 109"/>
                <a:gd name="T7" fmla="*/ 18 h 64"/>
                <a:gd name="T8" fmla="*/ 106 w 109"/>
                <a:gd name="T9" fmla="*/ 24 h 64"/>
                <a:gd name="T10" fmla="*/ 109 w 109"/>
                <a:gd name="T11" fmla="*/ 26 h 64"/>
                <a:gd name="T12" fmla="*/ 109 w 109"/>
                <a:gd name="T13" fmla="*/ 29 h 64"/>
                <a:gd name="T14" fmla="*/ 108 w 109"/>
                <a:gd name="T15" fmla="*/ 33 h 64"/>
                <a:gd name="T16" fmla="*/ 104 w 109"/>
                <a:gd name="T17" fmla="*/ 35 h 64"/>
                <a:gd name="T18" fmla="*/ 94 w 109"/>
                <a:gd name="T19" fmla="*/ 43 h 64"/>
                <a:gd name="T20" fmla="*/ 83 w 109"/>
                <a:gd name="T21" fmla="*/ 49 h 64"/>
                <a:gd name="T22" fmla="*/ 72 w 109"/>
                <a:gd name="T23" fmla="*/ 54 h 64"/>
                <a:gd name="T24" fmla="*/ 62 w 109"/>
                <a:gd name="T25" fmla="*/ 60 h 64"/>
                <a:gd name="T26" fmla="*/ 57 w 109"/>
                <a:gd name="T27" fmla="*/ 63 h 64"/>
                <a:gd name="T28" fmla="*/ 51 w 109"/>
                <a:gd name="T29" fmla="*/ 64 h 64"/>
                <a:gd name="T30" fmla="*/ 45 w 109"/>
                <a:gd name="T31" fmla="*/ 64 h 64"/>
                <a:gd name="T32" fmla="*/ 40 w 109"/>
                <a:gd name="T33" fmla="*/ 62 h 64"/>
                <a:gd name="T34" fmla="*/ 31 w 109"/>
                <a:gd name="T35" fmla="*/ 57 h 64"/>
                <a:gd name="T36" fmla="*/ 21 w 109"/>
                <a:gd name="T37" fmla="*/ 51 h 64"/>
                <a:gd name="T38" fmla="*/ 13 w 109"/>
                <a:gd name="T39" fmla="*/ 46 h 64"/>
                <a:gd name="T40" fmla="*/ 3 w 109"/>
                <a:gd name="T41" fmla="*/ 40 h 64"/>
                <a:gd name="T42" fmla="*/ 1 w 109"/>
                <a:gd name="T43" fmla="*/ 38 h 64"/>
                <a:gd name="T44" fmla="*/ 0 w 109"/>
                <a:gd name="T45" fmla="*/ 34 h 64"/>
                <a:gd name="T46" fmla="*/ 1 w 109"/>
                <a:gd name="T47" fmla="*/ 31 h 64"/>
                <a:gd name="T48" fmla="*/ 4 w 109"/>
                <a:gd name="T49" fmla="*/ 28 h 64"/>
                <a:gd name="T50" fmla="*/ 15 w 109"/>
                <a:gd name="T51" fmla="*/ 22 h 64"/>
                <a:gd name="T52" fmla="*/ 26 w 109"/>
                <a:gd name="T53" fmla="*/ 15 h 64"/>
                <a:gd name="T54" fmla="*/ 37 w 109"/>
                <a:gd name="T55" fmla="*/ 9 h 64"/>
                <a:gd name="T56" fmla="*/ 47 w 109"/>
                <a:gd name="T57" fmla="*/ 3 h 64"/>
                <a:gd name="T58" fmla="*/ 53 w 109"/>
                <a:gd name="T59" fmla="*/ 1 h 64"/>
                <a:gd name="T60" fmla="*/ 59 w 109"/>
                <a:gd name="T61" fmla="*/ 0 h 64"/>
                <a:gd name="T62" fmla="*/ 64 w 109"/>
                <a:gd name="T63" fmla="*/ 1 h 64"/>
                <a:gd name="T64" fmla="*/ 69 w 109"/>
                <a:gd name="T65"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64">
                  <a:moveTo>
                    <a:pt x="69" y="2"/>
                  </a:moveTo>
                  <a:lnTo>
                    <a:pt x="78" y="7"/>
                  </a:lnTo>
                  <a:lnTo>
                    <a:pt x="88" y="13"/>
                  </a:lnTo>
                  <a:lnTo>
                    <a:pt x="96" y="18"/>
                  </a:lnTo>
                  <a:lnTo>
                    <a:pt x="106" y="24"/>
                  </a:lnTo>
                  <a:lnTo>
                    <a:pt x="109" y="26"/>
                  </a:lnTo>
                  <a:lnTo>
                    <a:pt x="109" y="29"/>
                  </a:lnTo>
                  <a:lnTo>
                    <a:pt x="108" y="33"/>
                  </a:lnTo>
                  <a:lnTo>
                    <a:pt x="104" y="35"/>
                  </a:lnTo>
                  <a:lnTo>
                    <a:pt x="94" y="43"/>
                  </a:lnTo>
                  <a:lnTo>
                    <a:pt x="83" y="49"/>
                  </a:lnTo>
                  <a:lnTo>
                    <a:pt x="72" y="54"/>
                  </a:lnTo>
                  <a:lnTo>
                    <a:pt x="62" y="60"/>
                  </a:lnTo>
                  <a:lnTo>
                    <a:pt x="57" y="63"/>
                  </a:lnTo>
                  <a:lnTo>
                    <a:pt x="51" y="64"/>
                  </a:lnTo>
                  <a:lnTo>
                    <a:pt x="45" y="64"/>
                  </a:lnTo>
                  <a:lnTo>
                    <a:pt x="40" y="62"/>
                  </a:lnTo>
                  <a:lnTo>
                    <a:pt x="31" y="57"/>
                  </a:lnTo>
                  <a:lnTo>
                    <a:pt x="21" y="51"/>
                  </a:lnTo>
                  <a:lnTo>
                    <a:pt x="13" y="46"/>
                  </a:lnTo>
                  <a:lnTo>
                    <a:pt x="3" y="40"/>
                  </a:lnTo>
                  <a:lnTo>
                    <a:pt x="1" y="38"/>
                  </a:lnTo>
                  <a:lnTo>
                    <a:pt x="0" y="34"/>
                  </a:lnTo>
                  <a:lnTo>
                    <a:pt x="1" y="31"/>
                  </a:lnTo>
                  <a:lnTo>
                    <a:pt x="4" y="28"/>
                  </a:lnTo>
                  <a:lnTo>
                    <a:pt x="15" y="22"/>
                  </a:lnTo>
                  <a:lnTo>
                    <a:pt x="26" y="15"/>
                  </a:lnTo>
                  <a:lnTo>
                    <a:pt x="37" y="9"/>
                  </a:lnTo>
                  <a:lnTo>
                    <a:pt x="47" y="3"/>
                  </a:lnTo>
                  <a:lnTo>
                    <a:pt x="53" y="1"/>
                  </a:lnTo>
                  <a:lnTo>
                    <a:pt x="59" y="0"/>
                  </a:lnTo>
                  <a:lnTo>
                    <a:pt x="64" y="1"/>
                  </a:lnTo>
                  <a:lnTo>
                    <a:pt x="69"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96" name="Freeform 454">
              <a:extLst>
                <a:ext uri="{FF2B5EF4-FFF2-40B4-BE49-F238E27FC236}">
                  <a16:creationId xmlns:a16="http://schemas.microsoft.com/office/drawing/2014/main" xmlns="" id="{21098758-57C0-4AE9-A1FA-1E864A01C83B}"/>
                </a:ext>
              </a:extLst>
            </p:cNvPr>
            <p:cNvSpPr>
              <a:spLocks/>
            </p:cNvSpPr>
            <p:nvPr/>
          </p:nvSpPr>
          <p:spPr bwMode="auto">
            <a:xfrm>
              <a:off x="9187124" y="3301069"/>
              <a:ext cx="26630" cy="14526"/>
            </a:xfrm>
            <a:custGeom>
              <a:avLst/>
              <a:gdLst>
                <a:gd name="T0" fmla="*/ 69 w 109"/>
                <a:gd name="T1" fmla="*/ 3 h 64"/>
                <a:gd name="T2" fmla="*/ 78 w 109"/>
                <a:gd name="T3" fmla="*/ 7 h 64"/>
                <a:gd name="T4" fmla="*/ 87 w 109"/>
                <a:gd name="T5" fmla="*/ 13 h 64"/>
                <a:gd name="T6" fmla="*/ 96 w 109"/>
                <a:gd name="T7" fmla="*/ 18 h 64"/>
                <a:gd name="T8" fmla="*/ 106 w 109"/>
                <a:gd name="T9" fmla="*/ 24 h 64"/>
                <a:gd name="T10" fmla="*/ 108 w 109"/>
                <a:gd name="T11" fmla="*/ 26 h 64"/>
                <a:gd name="T12" fmla="*/ 109 w 109"/>
                <a:gd name="T13" fmla="*/ 30 h 64"/>
                <a:gd name="T14" fmla="*/ 108 w 109"/>
                <a:gd name="T15" fmla="*/ 34 h 64"/>
                <a:gd name="T16" fmla="*/ 103 w 109"/>
                <a:gd name="T17" fmla="*/ 36 h 64"/>
                <a:gd name="T18" fmla="*/ 93 w 109"/>
                <a:gd name="T19" fmla="*/ 42 h 64"/>
                <a:gd name="T20" fmla="*/ 82 w 109"/>
                <a:gd name="T21" fmla="*/ 49 h 64"/>
                <a:gd name="T22" fmla="*/ 72 w 109"/>
                <a:gd name="T23" fmla="*/ 55 h 64"/>
                <a:gd name="T24" fmla="*/ 62 w 109"/>
                <a:gd name="T25" fmla="*/ 61 h 64"/>
                <a:gd name="T26" fmla="*/ 56 w 109"/>
                <a:gd name="T27" fmla="*/ 63 h 64"/>
                <a:gd name="T28" fmla="*/ 50 w 109"/>
                <a:gd name="T29" fmla="*/ 64 h 64"/>
                <a:gd name="T30" fmla="*/ 44 w 109"/>
                <a:gd name="T31" fmla="*/ 63 h 64"/>
                <a:gd name="T32" fmla="*/ 39 w 109"/>
                <a:gd name="T33" fmla="*/ 62 h 64"/>
                <a:gd name="T34" fmla="*/ 31 w 109"/>
                <a:gd name="T35" fmla="*/ 57 h 64"/>
                <a:gd name="T36" fmla="*/ 21 w 109"/>
                <a:gd name="T37" fmla="*/ 51 h 64"/>
                <a:gd name="T38" fmla="*/ 12 w 109"/>
                <a:gd name="T39" fmla="*/ 47 h 64"/>
                <a:gd name="T40" fmla="*/ 3 w 109"/>
                <a:gd name="T41" fmla="*/ 41 h 64"/>
                <a:gd name="T42" fmla="*/ 0 w 109"/>
                <a:gd name="T43" fmla="*/ 38 h 64"/>
                <a:gd name="T44" fmla="*/ 0 w 109"/>
                <a:gd name="T45" fmla="*/ 35 h 64"/>
                <a:gd name="T46" fmla="*/ 1 w 109"/>
                <a:gd name="T47" fmla="*/ 31 h 64"/>
                <a:gd name="T48" fmla="*/ 5 w 109"/>
                <a:gd name="T49" fmla="*/ 29 h 64"/>
                <a:gd name="T50" fmla="*/ 15 w 109"/>
                <a:gd name="T51" fmla="*/ 23 h 64"/>
                <a:gd name="T52" fmla="*/ 26 w 109"/>
                <a:gd name="T53" fmla="*/ 16 h 64"/>
                <a:gd name="T54" fmla="*/ 37 w 109"/>
                <a:gd name="T55" fmla="*/ 10 h 64"/>
                <a:gd name="T56" fmla="*/ 47 w 109"/>
                <a:gd name="T57" fmla="*/ 4 h 64"/>
                <a:gd name="T58" fmla="*/ 52 w 109"/>
                <a:gd name="T59" fmla="*/ 1 h 64"/>
                <a:gd name="T60" fmla="*/ 58 w 109"/>
                <a:gd name="T61" fmla="*/ 0 h 64"/>
                <a:gd name="T62" fmla="*/ 64 w 109"/>
                <a:gd name="T63" fmla="*/ 0 h 64"/>
                <a:gd name="T64" fmla="*/ 69 w 109"/>
                <a:gd name="T65"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64">
                  <a:moveTo>
                    <a:pt x="69" y="3"/>
                  </a:moveTo>
                  <a:lnTo>
                    <a:pt x="78" y="7"/>
                  </a:lnTo>
                  <a:lnTo>
                    <a:pt x="87" y="13"/>
                  </a:lnTo>
                  <a:lnTo>
                    <a:pt x="96" y="18"/>
                  </a:lnTo>
                  <a:lnTo>
                    <a:pt x="106" y="24"/>
                  </a:lnTo>
                  <a:lnTo>
                    <a:pt x="108" y="26"/>
                  </a:lnTo>
                  <a:lnTo>
                    <a:pt x="109" y="30"/>
                  </a:lnTo>
                  <a:lnTo>
                    <a:pt x="108" y="34"/>
                  </a:lnTo>
                  <a:lnTo>
                    <a:pt x="103" y="36"/>
                  </a:lnTo>
                  <a:lnTo>
                    <a:pt x="93" y="42"/>
                  </a:lnTo>
                  <a:lnTo>
                    <a:pt x="82" y="49"/>
                  </a:lnTo>
                  <a:lnTo>
                    <a:pt x="72" y="55"/>
                  </a:lnTo>
                  <a:lnTo>
                    <a:pt x="62" y="61"/>
                  </a:lnTo>
                  <a:lnTo>
                    <a:pt x="56" y="63"/>
                  </a:lnTo>
                  <a:lnTo>
                    <a:pt x="50" y="64"/>
                  </a:lnTo>
                  <a:lnTo>
                    <a:pt x="44" y="63"/>
                  </a:lnTo>
                  <a:lnTo>
                    <a:pt x="39" y="62"/>
                  </a:lnTo>
                  <a:lnTo>
                    <a:pt x="31" y="57"/>
                  </a:lnTo>
                  <a:lnTo>
                    <a:pt x="21" y="51"/>
                  </a:lnTo>
                  <a:lnTo>
                    <a:pt x="12" y="47"/>
                  </a:lnTo>
                  <a:lnTo>
                    <a:pt x="3" y="41"/>
                  </a:lnTo>
                  <a:lnTo>
                    <a:pt x="0" y="38"/>
                  </a:lnTo>
                  <a:lnTo>
                    <a:pt x="0" y="35"/>
                  </a:lnTo>
                  <a:lnTo>
                    <a:pt x="1" y="31"/>
                  </a:lnTo>
                  <a:lnTo>
                    <a:pt x="5" y="29"/>
                  </a:lnTo>
                  <a:lnTo>
                    <a:pt x="15" y="23"/>
                  </a:lnTo>
                  <a:lnTo>
                    <a:pt x="26" y="16"/>
                  </a:lnTo>
                  <a:lnTo>
                    <a:pt x="37" y="10"/>
                  </a:lnTo>
                  <a:lnTo>
                    <a:pt x="47" y="4"/>
                  </a:lnTo>
                  <a:lnTo>
                    <a:pt x="52" y="1"/>
                  </a:lnTo>
                  <a:lnTo>
                    <a:pt x="58" y="0"/>
                  </a:lnTo>
                  <a:lnTo>
                    <a:pt x="64" y="0"/>
                  </a:lnTo>
                  <a:lnTo>
                    <a:pt x="69"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97" name="Freeform 455">
              <a:extLst>
                <a:ext uri="{FF2B5EF4-FFF2-40B4-BE49-F238E27FC236}">
                  <a16:creationId xmlns:a16="http://schemas.microsoft.com/office/drawing/2014/main" xmlns="" id="{913627B6-9903-48A0-97F7-7E53E5BC4A43}"/>
                </a:ext>
              </a:extLst>
            </p:cNvPr>
            <p:cNvSpPr>
              <a:spLocks/>
            </p:cNvSpPr>
            <p:nvPr/>
          </p:nvSpPr>
          <p:spPr bwMode="auto">
            <a:xfrm>
              <a:off x="9204070" y="3310753"/>
              <a:ext cx="26630" cy="15736"/>
            </a:xfrm>
            <a:custGeom>
              <a:avLst/>
              <a:gdLst>
                <a:gd name="T0" fmla="*/ 70 w 109"/>
                <a:gd name="T1" fmla="*/ 2 h 64"/>
                <a:gd name="T2" fmla="*/ 78 w 109"/>
                <a:gd name="T3" fmla="*/ 7 h 64"/>
                <a:gd name="T4" fmla="*/ 88 w 109"/>
                <a:gd name="T5" fmla="*/ 13 h 64"/>
                <a:gd name="T6" fmla="*/ 97 w 109"/>
                <a:gd name="T7" fmla="*/ 18 h 64"/>
                <a:gd name="T8" fmla="*/ 106 w 109"/>
                <a:gd name="T9" fmla="*/ 22 h 64"/>
                <a:gd name="T10" fmla="*/ 109 w 109"/>
                <a:gd name="T11" fmla="*/ 26 h 64"/>
                <a:gd name="T12" fmla="*/ 109 w 109"/>
                <a:gd name="T13" fmla="*/ 29 h 64"/>
                <a:gd name="T14" fmla="*/ 108 w 109"/>
                <a:gd name="T15" fmla="*/ 33 h 64"/>
                <a:gd name="T16" fmla="*/ 104 w 109"/>
                <a:gd name="T17" fmla="*/ 35 h 64"/>
                <a:gd name="T18" fmla="*/ 94 w 109"/>
                <a:gd name="T19" fmla="*/ 41 h 64"/>
                <a:gd name="T20" fmla="*/ 83 w 109"/>
                <a:gd name="T21" fmla="*/ 48 h 64"/>
                <a:gd name="T22" fmla="*/ 72 w 109"/>
                <a:gd name="T23" fmla="*/ 54 h 64"/>
                <a:gd name="T24" fmla="*/ 62 w 109"/>
                <a:gd name="T25" fmla="*/ 60 h 64"/>
                <a:gd name="T26" fmla="*/ 57 w 109"/>
                <a:gd name="T27" fmla="*/ 63 h 64"/>
                <a:gd name="T28" fmla="*/ 51 w 109"/>
                <a:gd name="T29" fmla="*/ 64 h 64"/>
                <a:gd name="T30" fmla="*/ 45 w 109"/>
                <a:gd name="T31" fmla="*/ 63 h 64"/>
                <a:gd name="T32" fmla="*/ 40 w 109"/>
                <a:gd name="T33" fmla="*/ 62 h 64"/>
                <a:gd name="T34" fmla="*/ 31 w 109"/>
                <a:gd name="T35" fmla="*/ 56 h 64"/>
                <a:gd name="T36" fmla="*/ 22 w 109"/>
                <a:gd name="T37" fmla="*/ 51 h 64"/>
                <a:gd name="T38" fmla="*/ 13 w 109"/>
                <a:gd name="T39" fmla="*/ 46 h 64"/>
                <a:gd name="T40" fmla="*/ 3 w 109"/>
                <a:gd name="T41" fmla="*/ 40 h 64"/>
                <a:gd name="T42" fmla="*/ 1 w 109"/>
                <a:gd name="T43" fmla="*/ 38 h 64"/>
                <a:gd name="T44" fmla="*/ 0 w 109"/>
                <a:gd name="T45" fmla="*/ 34 h 64"/>
                <a:gd name="T46" fmla="*/ 2 w 109"/>
                <a:gd name="T47" fmla="*/ 31 h 64"/>
                <a:gd name="T48" fmla="*/ 6 w 109"/>
                <a:gd name="T49" fmla="*/ 28 h 64"/>
                <a:gd name="T50" fmla="*/ 16 w 109"/>
                <a:gd name="T51" fmla="*/ 21 h 64"/>
                <a:gd name="T52" fmla="*/ 27 w 109"/>
                <a:gd name="T53" fmla="*/ 15 h 64"/>
                <a:gd name="T54" fmla="*/ 38 w 109"/>
                <a:gd name="T55" fmla="*/ 9 h 64"/>
                <a:gd name="T56" fmla="*/ 49 w 109"/>
                <a:gd name="T57" fmla="*/ 3 h 64"/>
                <a:gd name="T58" fmla="*/ 53 w 109"/>
                <a:gd name="T59" fmla="*/ 1 h 64"/>
                <a:gd name="T60" fmla="*/ 59 w 109"/>
                <a:gd name="T61" fmla="*/ 0 h 64"/>
                <a:gd name="T62" fmla="*/ 65 w 109"/>
                <a:gd name="T63" fmla="*/ 0 h 64"/>
                <a:gd name="T64" fmla="*/ 70 w 109"/>
                <a:gd name="T65"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64">
                  <a:moveTo>
                    <a:pt x="70" y="2"/>
                  </a:moveTo>
                  <a:lnTo>
                    <a:pt x="78" y="7"/>
                  </a:lnTo>
                  <a:lnTo>
                    <a:pt x="88" y="13"/>
                  </a:lnTo>
                  <a:lnTo>
                    <a:pt x="97" y="18"/>
                  </a:lnTo>
                  <a:lnTo>
                    <a:pt x="106" y="22"/>
                  </a:lnTo>
                  <a:lnTo>
                    <a:pt x="109" y="26"/>
                  </a:lnTo>
                  <a:lnTo>
                    <a:pt x="109" y="29"/>
                  </a:lnTo>
                  <a:lnTo>
                    <a:pt x="108" y="33"/>
                  </a:lnTo>
                  <a:lnTo>
                    <a:pt x="104" y="35"/>
                  </a:lnTo>
                  <a:lnTo>
                    <a:pt x="94" y="41"/>
                  </a:lnTo>
                  <a:lnTo>
                    <a:pt x="83" y="48"/>
                  </a:lnTo>
                  <a:lnTo>
                    <a:pt x="72" y="54"/>
                  </a:lnTo>
                  <a:lnTo>
                    <a:pt x="62" y="60"/>
                  </a:lnTo>
                  <a:lnTo>
                    <a:pt x="57" y="63"/>
                  </a:lnTo>
                  <a:lnTo>
                    <a:pt x="51" y="64"/>
                  </a:lnTo>
                  <a:lnTo>
                    <a:pt x="45" y="63"/>
                  </a:lnTo>
                  <a:lnTo>
                    <a:pt x="40" y="62"/>
                  </a:lnTo>
                  <a:lnTo>
                    <a:pt x="31" y="56"/>
                  </a:lnTo>
                  <a:lnTo>
                    <a:pt x="22" y="51"/>
                  </a:lnTo>
                  <a:lnTo>
                    <a:pt x="13" y="46"/>
                  </a:lnTo>
                  <a:lnTo>
                    <a:pt x="3" y="40"/>
                  </a:lnTo>
                  <a:lnTo>
                    <a:pt x="1" y="38"/>
                  </a:lnTo>
                  <a:lnTo>
                    <a:pt x="0" y="34"/>
                  </a:lnTo>
                  <a:lnTo>
                    <a:pt x="2" y="31"/>
                  </a:lnTo>
                  <a:lnTo>
                    <a:pt x="6" y="28"/>
                  </a:lnTo>
                  <a:lnTo>
                    <a:pt x="16" y="21"/>
                  </a:lnTo>
                  <a:lnTo>
                    <a:pt x="27" y="15"/>
                  </a:lnTo>
                  <a:lnTo>
                    <a:pt x="38" y="9"/>
                  </a:lnTo>
                  <a:lnTo>
                    <a:pt x="49" y="3"/>
                  </a:lnTo>
                  <a:lnTo>
                    <a:pt x="53" y="1"/>
                  </a:lnTo>
                  <a:lnTo>
                    <a:pt x="59" y="0"/>
                  </a:lnTo>
                  <a:lnTo>
                    <a:pt x="65" y="0"/>
                  </a:lnTo>
                  <a:lnTo>
                    <a:pt x="70"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98" name="Freeform 456">
              <a:extLst>
                <a:ext uri="{FF2B5EF4-FFF2-40B4-BE49-F238E27FC236}">
                  <a16:creationId xmlns:a16="http://schemas.microsoft.com/office/drawing/2014/main" xmlns="" id="{A22CE1BD-009D-4FDE-911F-053B089E075D}"/>
                </a:ext>
              </a:extLst>
            </p:cNvPr>
            <p:cNvSpPr>
              <a:spLocks/>
            </p:cNvSpPr>
            <p:nvPr/>
          </p:nvSpPr>
          <p:spPr bwMode="auto">
            <a:xfrm>
              <a:off x="9221017" y="3320436"/>
              <a:ext cx="26630" cy="15736"/>
            </a:xfrm>
            <a:custGeom>
              <a:avLst/>
              <a:gdLst>
                <a:gd name="T0" fmla="*/ 69 w 109"/>
                <a:gd name="T1" fmla="*/ 3 h 64"/>
                <a:gd name="T2" fmla="*/ 78 w 109"/>
                <a:gd name="T3" fmla="*/ 7 h 64"/>
                <a:gd name="T4" fmla="*/ 87 w 109"/>
                <a:gd name="T5" fmla="*/ 13 h 64"/>
                <a:gd name="T6" fmla="*/ 96 w 109"/>
                <a:gd name="T7" fmla="*/ 18 h 64"/>
                <a:gd name="T8" fmla="*/ 106 w 109"/>
                <a:gd name="T9" fmla="*/ 23 h 64"/>
                <a:gd name="T10" fmla="*/ 108 w 109"/>
                <a:gd name="T11" fmla="*/ 26 h 64"/>
                <a:gd name="T12" fmla="*/ 109 w 109"/>
                <a:gd name="T13" fmla="*/ 30 h 64"/>
                <a:gd name="T14" fmla="*/ 108 w 109"/>
                <a:gd name="T15" fmla="*/ 32 h 64"/>
                <a:gd name="T16" fmla="*/ 105 w 109"/>
                <a:gd name="T17" fmla="*/ 36 h 64"/>
                <a:gd name="T18" fmla="*/ 94 w 109"/>
                <a:gd name="T19" fmla="*/ 42 h 64"/>
                <a:gd name="T20" fmla="*/ 83 w 109"/>
                <a:gd name="T21" fmla="*/ 48 h 64"/>
                <a:gd name="T22" fmla="*/ 73 w 109"/>
                <a:gd name="T23" fmla="*/ 55 h 64"/>
                <a:gd name="T24" fmla="*/ 62 w 109"/>
                <a:gd name="T25" fmla="*/ 61 h 64"/>
                <a:gd name="T26" fmla="*/ 56 w 109"/>
                <a:gd name="T27" fmla="*/ 63 h 64"/>
                <a:gd name="T28" fmla="*/ 50 w 109"/>
                <a:gd name="T29" fmla="*/ 64 h 64"/>
                <a:gd name="T30" fmla="*/ 45 w 109"/>
                <a:gd name="T31" fmla="*/ 63 h 64"/>
                <a:gd name="T32" fmla="*/ 39 w 109"/>
                <a:gd name="T33" fmla="*/ 62 h 64"/>
                <a:gd name="T34" fmla="*/ 31 w 109"/>
                <a:gd name="T35" fmla="*/ 56 h 64"/>
                <a:gd name="T36" fmla="*/ 21 w 109"/>
                <a:gd name="T37" fmla="*/ 51 h 64"/>
                <a:gd name="T38" fmla="*/ 13 w 109"/>
                <a:gd name="T39" fmla="*/ 47 h 64"/>
                <a:gd name="T40" fmla="*/ 4 w 109"/>
                <a:gd name="T41" fmla="*/ 41 h 64"/>
                <a:gd name="T42" fmla="*/ 0 w 109"/>
                <a:gd name="T43" fmla="*/ 38 h 64"/>
                <a:gd name="T44" fmla="*/ 0 w 109"/>
                <a:gd name="T45" fmla="*/ 35 h 64"/>
                <a:gd name="T46" fmla="*/ 1 w 109"/>
                <a:gd name="T47" fmla="*/ 31 h 64"/>
                <a:gd name="T48" fmla="*/ 5 w 109"/>
                <a:gd name="T49" fmla="*/ 29 h 64"/>
                <a:gd name="T50" fmla="*/ 15 w 109"/>
                <a:gd name="T51" fmla="*/ 22 h 64"/>
                <a:gd name="T52" fmla="*/ 26 w 109"/>
                <a:gd name="T53" fmla="*/ 16 h 64"/>
                <a:gd name="T54" fmla="*/ 37 w 109"/>
                <a:gd name="T55" fmla="*/ 10 h 64"/>
                <a:gd name="T56" fmla="*/ 48 w 109"/>
                <a:gd name="T57" fmla="*/ 4 h 64"/>
                <a:gd name="T58" fmla="*/ 54 w 109"/>
                <a:gd name="T59" fmla="*/ 1 h 64"/>
                <a:gd name="T60" fmla="*/ 58 w 109"/>
                <a:gd name="T61" fmla="*/ 0 h 64"/>
                <a:gd name="T62" fmla="*/ 64 w 109"/>
                <a:gd name="T63" fmla="*/ 0 h 64"/>
                <a:gd name="T64" fmla="*/ 69 w 109"/>
                <a:gd name="T65"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64">
                  <a:moveTo>
                    <a:pt x="69" y="3"/>
                  </a:moveTo>
                  <a:lnTo>
                    <a:pt x="78" y="7"/>
                  </a:lnTo>
                  <a:lnTo>
                    <a:pt x="87" y="13"/>
                  </a:lnTo>
                  <a:lnTo>
                    <a:pt x="96" y="18"/>
                  </a:lnTo>
                  <a:lnTo>
                    <a:pt x="106" y="23"/>
                  </a:lnTo>
                  <a:lnTo>
                    <a:pt x="108" y="26"/>
                  </a:lnTo>
                  <a:lnTo>
                    <a:pt x="109" y="30"/>
                  </a:lnTo>
                  <a:lnTo>
                    <a:pt x="108" y="32"/>
                  </a:lnTo>
                  <a:lnTo>
                    <a:pt x="105" y="36"/>
                  </a:lnTo>
                  <a:lnTo>
                    <a:pt x="94" y="42"/>
                  </a:lnTo>
                  <a:lnTo>
                    <a:pt x="83" y="48"/>
                  </a:lnTo>
                  <a:lnTo>
                    <a:pt x="73" y="55"/>
                  </a:lnTo>
                  <a:lnTo>
                    <a:pt x="62" y="61"/>
                  </a:lnTo>
                  <a:lnTo>
                    <a:pt x="56" y="63"/>
                  </a:lnTo>
                  <a:lnTo>
                    <a:pt x="50" y="64"/>
                  </a:lnTo>
                  <a:lnTo>
                    <a:pt x="45" y="63"/>
                  </a:lnTo>
                  <a:lnTo>
                    <a:pt x="39" y="62"/>
                  </a:lnTo>
                  <a:lnTo>
                    <a:pt x="31" y="56"/>
                  </a:lnTo>
                  <a:lnTo>
                    <a:pt x="21" y="51"/>
                  </a:lnTo>
                  <a:lnTo>
                    <a:pt x="13" y="47"/>
                  </a:lnTo>
                  <a:lnTo>
                    <a:pt x="4" y="41"/>
                  </a:lnTo>
                  <a:lnTo>
                    <a:pt x="0" y="38"/>
                  </a:lnTo>
                  <a:lnTo>
                    <a:pt x="0" y="35"/>
                  </a:lnTo>
                  <a:lnTo>
                    <a:pt x="1" y="31"/>
                  </a:lnTo>
                  <a:lnTo>
                    <a:pt x="5" y="29"/>
                  </a:lnTo>
                  <a:lnTo>
                    <a:pt x="15" y="22"/>
                  </a:lnTo>
                  <a:lnTo>
                    <a:pt x="26" y="16"/>
                  </a:lnTo>
                  <a:lnTo>
                    <a:pt x="37" y="10"/>
                  </a:lnTo>
                  <a:lnTo>
                    <a:pt x="48" y="4"/>
                  </a:lnTo>
                  <a:lnTo>
                    <a:pt x="54" y="1"/>
                  </a:lnTo>
                  <a:lnTo>
                    <a:pt x="58" y="0"/>
                  </a:lnTo>
                  <a:lnTo>
                    <a:pt x="64" y="0"/>
                  </a:lnTo>
                  <a:lnTo>
                    <a:pt x="69"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499" name="Freeform 457">
              <a:extLst>
                <a:ext uri="{FF2B5EF4-FFF2-40B4-BE49-F238E27FC236}">
                  <a16:creationId xmlns:a16="http://schemas.microsoft.com/office/drawing/2014/main" xmlns="" id="{17A5B00A-7895-4D99-BE33-58F626458EED}"/>
                </a:ext>
              </a:extLst>
            </p:cNvPr>
            <p:cNvSpPr>
              <a:spLocks/>
            </p:cNvSpPr>
            <p:nvPr/>
          </p:nvSpPr>
          <p:spPr bwMode="auto">
            <a:xfrm>
              <a:off x="9237963" y="3330120"/>
              <a:ext cx="26630" cy="15736"/>
            </a:xfrm>
            <a:custGeom>
              <a:avLst/>
              <a:gdLst>
                <a:gd name="T0" fmla="*/ 70 w 109"/>
                <a:gd name="T1" fmla="*/ 2 h 63"/>
                <a:gd name="T2" fmla="*/ 78 w 109"/>
                <a:gd name="T3" fmla="*/ 7 h 63"/>
                <a:gd name="T4" fmla="*/ 88 w 109"/>
                <a:gd name="T5" fmla="*/ 12 h 63"/>
                <a:gd name="T6" fmla="*/ 97 w 109"/>
                <a:gd name="T7" fmla="*/ 17 h 63"/>
                <a:gd name="T8" fmla="*/ 106 w 109"/>
                <a:gd name="T9" fmla="*/ 22 h 63"/>
                <a:gd name="T10" fmla="*/ 109 w 109"/>
                <a:gd name="T11" fmla="*/ 26 h 63"/>
                <a:gd name="T12" fmla="*/ 109 w 109"/>
                <a:gd name="T13" fmla="*/ 28 h 63"/>
                <a:gd name="T14" fmla="*/ 108 w 109"/>
                <a:gd name="T15" fmla="*/ 32 h 63"/>
                <a:gd name="T16" fmla="*/ 105 w 109"/>
                <a:gd name="T17" fmla="*/ 35 h 63"/>
                <a:gd name="T18" fmla="*/ 94 w 109"/>
                <a:gd name="T19" fmla="*/ 41 h 63"/>
                <a:gd name="T20" fmla="*/ 83 w 109"/>
                <a:gd name="T21" fmla="*/ 47 h 63"/>
                <a:gd name="T22" fmla="*/ 73 w 109"/>
                <a:gd name="T23" fmla="*/ 54 h 63"/>
                <a:gd name="T24" fmla="*/ 62 w 109"/>
                <a:gd name="T25" fmla="*/ 60 h 63"/>
                <a:gd name="T26" fmla="*/ 57 w 109"/>
                <a:gd name="T27" fmla="*/ 63 h 63"/>
                <a:gd name="T28" fmla="*/ 51 w 109"/>
                <a:gd name="T29" fmla="*/ 63 h 63"/>
                <a:gd name="T30" fmla="*/ 45 w 109"/>
                <a:gd name="T31" fmla="*/ 63 h 63"/>
                <a:gd name="T32" fmla="*/ 40 w 109"/>
                <a:gd name="T33" fmla="*/ 62 h 63"/>
                <a:gd name="T34" fmla="*/ 31 w 109"/>
                <a:gd name="T35" fmla="*/ 56 h 63"/>
                <a:gd name="T36" fmla="*/ 23 w 109"/>
                <a:gd name="T37" fmla="*/ 51 h 63"/>
                <a:gd name="T38" fmla="*/ 13 w 109"/>
                <a:gd name="T39" fmla="*/ 45 h 63"/>
                <a:gd name="T40" fmla="*/ 5 w 109"/>
                <a:gd name="T41" fmla="*/ 40 h 63"/>
                <a:gd name="T42" fmla="*/ 1 w 109"/>
                <a:gd name="T43" fmla="*/ 38 h 63"/>
                <a:gd name="T44" fmla="*/ 0 w 109"/>
                <a:gd name="T45" fmla="*/ 34 h 63"/>
                <a:gd name="T46" fmla="*/ 2 w 109"/>
                <a:gd name="T47" fmla="*/ 31 h 63"/>
                <a:gd name="T48" fmla="*/ 6 w 109"/>
                <a:gd name="T49" fmla="*/ 27 h 63"/>
                <a:gd name="T50" fmla="*/ 17 w 109"/>
                <a:gd name="T51" fmla="*/ 21 h 63"/>
                <a:gd name="T52" fmla="*/ 27 w 109"/>
                <a:gd name="T53" fmla="*/ 15 h 63"/>
                <a:gd name="T54" fmla="*/ 38 w 109"/>
                <a:gd name="T55" fmla="*/ 9 h 63"/>
                <a:gd name="T56" fmla="*/ 49 w 109"/>
                <a:gd name="T57" fmla="*/ 2 h 63"/>
                <a:gd name="T58" fmla="*/ 53 w 109"/>
                <a:gd name="T59" fmla="*/ 1 h 63"/>
                <a:gd name="T60" fmla="*/ 59 w 109"/>
                <a:gd name="T61" fmla="*/ 0 h 63"/>
                <a:gd name="T62" fmla="*/ 65 w 109"/>
                <a:gd name="T63" fmla="*/ 0 h 63"/>
                <a:gd name="T64" fmla="*/ 70 w 109"/>
                <a:gd name="T65" fmla="*/ 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63">
                  <a:moveTo>
                    <a:pt x="70" y="2"/>
                  </a:moveTo>
                  <a:lnTo>
                    <a:pt x="78" y="7"/>
                  </a:lnTo>
                  <a:lnTo>
                    <a:pt x="88" y="12"/>
                  </a:lnTo>
                  <a:lnTo>
                    <a:pt x="97" y="17"/>
                  </a:lnTo>
                  <a:lnTo>
                    <a:pt x="106" y="22"/>
                  </a:lnTo>
                  <a:lnTo>
                    <a:pt x="109" y="26"/>
                  </a:lnTo>
                  <a:lnTo>
                    <a:pt x="109" y="28"/>
                  </a:lnTo>
                  <a:lnTo>
                    <a:pt x="108" y="32"/>
                  </a:lnTo>
                  <a:lnTo>
                    <a:pt x="105" y="35"/>
                  </a:lnTo>
                  <a:lnTo>
                    <a:pt x="94" y="41"/>
                  </a:lnTo>
                  <a:lnTo>
                    <a:pt x="83" y="47"/>
                  </a:lnTo>
                  <a:lnTo>
                    <a:pt x="73" y="54"/>
                  </a:lnTo>
                  <a:lnTo>
                    <a:pt x="62" y="60"/>
                  </a:lnTo>
                  <a:lnTo>
                    <a:pt x="57" y="63"/>
                  </a:lnTo>
                  <a:lnTo>
                    <a:pt x="51" y="63"/>
                  </a:lnTo>
                  <a:lnTo>
                    <a:pt x="45" y="63"/>
                  </a:lnTo>
                  <a:lnTo>
                    <a:pt x="40" y="62"/>
                  </a:lnTo>
                  <a:lnTo>
                    <a:pt x="31" y="56"/>
                  </a:lnTo>
                  <a:lnTo>
                    <a:pt x="23" y="51"/>
                  </a:lnTo>
                  <a:lnTo>
                    <a:pt x="13" y="45"/>
                  </a:lnTo>
                  <a:lnTo>
                    <a:pt x="5" y="40"/>
                  </a:lnTo>
                  <a:lnTo>
                    <a:pt x="1" y="38"/>
                  </a:lnTo>
                  <a:lnTo>
                    <a:pt x="0" y="34"/>
                  </a:lnTo>
                  <a:lnTo>
                    <a:pt x="2" y="31"/>
                  </a:lnTo>
                  <a:lnTo>
                    <a:pt x="6" y="27"/>
                  </a:lnTo>
                  <a:lnTo>
                    <a:pt x="17" y="21"/>
                  </a:lnTo>
                  <a:lnTo>
                    <a:pt x="27" y="15"/>
                  </a:lnTo>
                  <a:lnTo>
                    <a:pt x="38" y="9"/>
                  </a:lnTo>
                  <a:lnTo>
                    <a:pt x="49" y="2"/>
                  </a:lnTo>
                  <a:lnTo>
                    <a:pt x="53" y="1"/>
                  </a:lnTo>
                  <a:lnTo>
                    <a:pt x="59" y="0"/>
                  </a:lnTo>
                  <a:lnTo>
                    <a:pt x="65" y="0"/>
                  </a:lnTo>
                  <a:lnTo>
                    <a:pt x="70"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00" name="Freeform 458">
              <a:extLst>
                <a:ext uri="{FF2B5EF4-FFF2-40B4-BE49-F238E27FC236}">
                  <a16:creationId xmlns:a16="http://schemas.microsoft.com/office/drawing/2014/main" xmlns="" id="{5DB3C24C-D63B-4D75-B9D3-DCCACAEF98FD}"/>
                </a:ext>
              </a:extLst>
            </p:cNvPr>
            <p:cNvSpPr>
              <a:spLocks/>
            </p:cNvSpPr>
            <p:nvPr/>
          </p:nvSpPr>
          <p:spPr bwMode="auto">
            <a:xfrm>
              <a:off x="9254910" y="3339804"/>
              <a:ext cx="33893" cy="19368"/>
            </a:xfrm>
            <a:custGeom>
              <a:avLst/>
              <a:gdLst>
                <a:gd name="T0" fmla="*/ 69 w 139"/>
                <a:gd name="T1" fmla="*/ 3 h 81"/>
                <a:gd name="T2" fmla="*/ 86 w 139"/>
                <a:gd name="T3" fmla="*/ 12 h 81"/>
                <a:gd name="T4" fmla="*/ 102 w 139"/>
                <a:gd name="T5" fmla="*/ 22 h 81"/>
                <a:gd name="T6" fmla="*/ 119 w 139"/>
                <a:gd name="T7" fmla="*/ 31 h 81"/>
                <a:gd name="T8" fmla="*/ 136 w 139"/>
                <a:gd name="T9" fmla="*/ 41 h 81"/>
                <a:gd name="T10" fmla="*/ 138 w 139"/>
                <a:gd name="T11" fmla="*/ 43 h 81"/>
                <a:gd name="T12" fmla="*/ 139 w 139"/>
                <a:gd name="T13" fmla="*/ 47 h 81"/>
                <a:gd name="T14" fmla="*/ 138 w 139"/>
                <a:gd name="T15" fmla="*/ 50 h 81"/>
                <a:gd name="T16" fmla="*/ 133 w 139"/>
                <a:gd name="T17" fmla="*/ 53 h 81"/>
                <a:gd name="T18" fmla="*/ 124 w 139"/>
                <a:gd name="T19" fmla="*/ 60 h 81"/>
                <a:gd name="T20" fmla="*/ 113 w 139"/>
                <a:gd name="T21" fmla="*/ 66 h 81"/>
                <a:gd name="T22" fmla="*/ 102 w 139"/>
                <a:gd name="T23" fmla="*/ 72 h 81"/>
                <a:gd name="T24" fmla="*/ 92 w 139"/>
                <a:gd name="T25" fmla="*/ 78 h 81"/>
                <a:gd name="T26" fmla="*/ 86 w 139"/>
                <a:gd name="T27" fmla="*/ 80 h 81"/>
                <a:gd name="T28" fmla="*/ 80 w 139"/>
                <a:gd name="T29" fmla="*/ 81 h 81"/>
                <a:gd name="T30" fmla="*/ 75 w 139"/>
                <a:gd name="T31" fmla="*/ 80 h 81"/>
                <a:gd name="T32" fmla="*/ 70 w 139"/>
                <a:gd name="T33" fmla="*/ 79 h 81"/>
                <a:gd name="T34" fmla="*/ 54 w 139"/>
                <a:gd name="T35" fmla="*/ 69 h 81"/>
                <a:gd name="T36" fmla="*/ 37 w 139"/>
                <a:gd name="T37" fmla="*/ 60 h 81"/>
                <a:gd name="T38" fmla="*/ 20 w 139"/>
                <a:gd name="T39" fmla="*/ 50 h 81"/>
                <a:gd name="T40" fmla="*/ 4 w 139"/>
                <a:gd name="T41" fmla="*/ 41 h 81"/>
                <a:gd name="T42" fmla="*/ 1 w 139"/>
                <a:gd name="T43" fmla="*/ 38 h 81"/>
                <a:gd name="T44" fmla="*/ 0 w 139"/>
                <a:gd name="T45" fmla="*/ 35 h 81"/>
                <a:gd name="T46" fmla="*/ 1 w 139"/>
                <a:gd name="T47" fmla="*/ 31 h 81"/>
                <a:gd name="T48" fmla="*/ 5 w 139"/>
                <a:gd name="T49" fmla="*/ 28 h 81"/>
                <a:gd name="T50" fmla="*/ 16 w 139"/>
                <a:gd name="T51" fmla="*/ 22 h 81"/>
                <a:gd name="T52" fmla="*/ 26 w 139"/>
                <a:gd name="T53" fmla="*/ 16 h 81"/>
                <a:gd name="T54" fmla="*/ 37 w 139"/>
                <a:gd name="T55" fmla="*/ 10 h 81"/>
                <a:gd name="T56" fmla="*/ 48 w 139"/>
                <a:gd name="T57" fmla="*/ 3 h 81"/>
                <a:gd name="T58" fmla="*/ 54 w 139"/>
                <a:gd name="T59" fmla="*/ 1 h 81"/>
                <a:gd name="T60" fmla="*/ 60 w 139"/>
                <a:gd name="T61" fmla="*/ 0 h 81"/>
                <a:gd name="T62" fmla="*/ 64 w 139"/>
                <a:gd name="T63" fmla="*/ 0 h 81"/>
                <a:gd name="T64" fmla="*/ 69 w 139"/>
                <a:gd name="T65" fmla="*/ 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81">
                  <a:moveTo>
                    <a:pt x="69" y="3"/>
                  </a:moveTo>
                  <a:lnTo>
                    <a:pt x="86" y="12"/>
                  </a:lnTo>
                  <a:lnTo>
                    <a:pt x="102" y="22"/>
                  </a:lnTo>
                  <a:lnTo>
                    <a:pt x="119" y="31"/>
                  </a:lnTo>
                  <a:lnTo>
                    <a:pt x="136" y="41"/>
                  </a:lnTo>
                  <a:lnTo>
                    <a:pt x="138" y="43"/>
                  </a:lnTo>
                  <a:lnTo>
                    <a:pt x="139" y="47"/>
                  </a:lnTo>
                  <a:lnTo>
                    <a:pt x="138" y="50"/>
                  </a:lnTo>
                  <a:lnTo>
                    <a:pt x="133" y="53"/>
                  </a:lnTo>
                  <a:lnTo>
                    <a:pt x="124" y="60"/>
                  </a:lnTo>
                  <a:lnTo>
                    <a:pt x="113" y="66"/>
                  </a:lnTo>
                  <a:lnTo>
                    <a:pt x="102" y="72"/>
                  </a:lnTo>
                  <a:lnTo>
                    <a:pt x="92" y="78"/>
                  </a:lnTo>
                  <a:lnTo>
                    <a:pt x="86" y="80"/>
                  </a:lnTo>
                  <a:lnTo>
                    <a:pt x="80" y="81"/>
                  </a:lnTo>
                  <a:lnTo>
                    <a:pt x="75" y="80"/>
                  </a:lnTo>
                  <a:lnTo>
                    <a:pt x="70" y="79"/>
                  </a:lnTo>
                  <a:lnTo>
                    <a:pt x="54" y="69"/>
                  </a:lnTo>
                  <a:lnTo>
                    <a:pt x="37" y="60"/>
                  </a:lnTo>
                  <a:lnTo>
                    <a:pt x="20" y="50"/>
                  </a:lnTo>
                  <a:lnTo>
                    <a:pt x="4" y="41"/>
                  </a:lnTo>
                  <a:lnTo>
                    <a:pt x="1" y="38"/>
                  </a:lnTo>
                  <a:lnTo>
                    <a:pt x="0" y="35"/>
                  </a:lnTo>
                  <a:lnTo>
                    <a:pt x="1" y="31"/>
                  </a:lnTo>
                  <a:lnTo>
                    <a:pt x="5" y="28"/>
                  </a:lnTo>
                  <a:lnTo>
                    <a:pt x="16" y="22"/>
                  </a:lnTo>
                  <a:lnTo>
                    <a:pt x="26" y="16"/>
                  </a:lnTo>
                  <a:lnTo>
                    <a:pt x="37" y="10"/>
                  </a:lnTo>
                  <a:lnTo>
                    <a:pt x="48" y="3"/>
                  </a:lnTo>
                  <a:lnTo>
                    <a:pt x="54" y="1"/>
                  </a:lnTo>
                  <a:lnTo>
                    <a:pt x="60" y="0"/>
                  </a:lnTo>
                  <a:lnTo>
                    <a:pt x="64" y="0"/>
                  </a:lnTo>
                  <a:lnTo>
                    <a:pt x="69"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01" name="Freeform 459">
              <a:extLst>
                <a:ext uri="{FF2B5EF4-FFF2-40B4-BE49-F238E27FC236}">
                  <a16:creationId xmlns:a16="http://schemas.microsoft.com/office/drawing/2014/main" xmlns="" id="{7169784F-16F5-4D19-A99B-AD982480FBC8}"/>
                </a:ext>
              </a:extLst>
            </p:cNvPr>
            <p:cNvSpPr>
              <a:spLocks/>
            </p:cNvSpPr>
            <p:nvPr/>
          </p:nvSpPr>
          <p:spPr bwMode="auto">
            <a:xfrm>
              <a:off x="9280329" y="3354330"/>
              <a:ext cx="25420" cy="14526"/>
            </a:xfrm>
            <a:custGeom>
              <a:avLst/>
              <a:gdLst>
                <a:gd name="T0" fmla="*/ 69 w 107"/>
                <a:gd name="T1" fmla="*/ 1 h 62"/>
                <a:gd name="T2" fmla="*/ 85 w 107"/>
                <a:gd name="T3" fmla="*/ 12 h 62"/>
                <a:gd name="T4" fmla="*/ 103 w 107"/>
                <a:gd name="T5" fmla="*/ 21 h 62"/>
                <a:gd name="T6" fmla="*/ 105 w 107"/>
                <a:gd name="T7" fmla="*/ 25 h 62"/>
                <a:gd name="T8" fmla="*/ 107 w 107"/>
                <a:gd name="T9" fmla="*/ 27 h 62"/>
                <a:gd name="T10" fmla="*/ 105 w 107"/>
                <a:gd name="T11" fmla="*/ 31 h 62"/>
                <a:gd name="T12" fmla="*/ 102 w 107"/>
                <a:gd name="T13" fmla="*/ 34 h 62"/>
                <a:gd name="T14" fmla="*/ 90 w 107"/>
                <a:gd name="T15" fmla="*/ 40 h 62"/>
                <a:gd name="T16" fmla="*/ 79 w 107"/>
                <a:gd name="T17" fmla="*/ 46 h 62"/>
                <a:gd name="T18" fmla="*/ 69 w 107"/>
                <a:gd name="T19" fmla="*/ 53 h 62"/>
                <a:gd name="T20" fmla="*/ 58 w 107"/>
                <a:gd name="T21" fmla="*/ 59 h 62"/>
                <a:gd name="T22" fmla="*/ 53 w 107"/>
                <a:gd name="T23" fmla="*/ 62 h 62"/>
                <a:gd name="T24" fmla="*/ 47 w 107"/>
                <a:gd name="T25" fmla="*/ 62 h 62"/>
                <a:gd name="T26" fmla="*/ 41 w 107"/>
                <a:gd name="T27" fmla="*/ 62 h 62"/>
                <a:gd name="T28" fmla="*/ 38 w 107"/>
                <a:gd name="T29" fmla="*/ 60 h 62"/>
                <a:gd name="T30" fmla="*/ 20 w 107"/>
                <a:gd name="T31" fmla="*/ 50 h 62"/>
                <a:gd name="T32" fmla="*/ 2 w 107"/>
                <a:gd name="T33" fmla="*/ 40 h 62"/>
                <a:gd name="T34" fmla="*/ 0 w 107"/>
                <a:gd name="T35" fmla="*/ 38 h 62"/>
                <a:gd name="T36" fmla="*/ 0 w 107"/>
                <a:gd name="T37" fmla="*/ 34 h 62"/>
                <a:gd name="T38" fmla="*/ 1 w 107"/>
                <a:gd name="T39" fmla="*/ 31 h 62"/>
                <a:gd name="T40" fmla="*/ 4 w 107"/>
                <a:gd name="T41" fmla="*/ 28 h 62"/>
                <a:gd name="T42" fmla="*/ 15 w 107"/>
                <a:gd name="T43" fmla="*/ 21 h 62"/>
                <a:gd name="T44" fmla="*/ 26 w 107"/>
                <a:gd name="T45" fmla="*/ 15 h 62"/>
                <a:gd name="T46" fmla="*/ 36 w 107"/>
                <a:gd name="T47" fmla="*/ 9 h 62"/>
                <a:gd name="T48" fmla="*/ 48 w 107"/>
                <a:gd name="T49" fmla="*/ 2 h 62"/>
                <a:gd name="T50" fmla="*/ 53 w 107"/>
                <a:gd name="T51" fmla="*/ 1 h 62"/>
                <a:gd name="T52" fmla="*/ 58 w 107"/>
                <a:gd name="T53" fmla="*/ 0 h 62"/>
                <a:gd name="T54" fmla="*/ 64 w 107"/>
                <a:gd name="T55" fmla="*/ 0 h 62"/>
                <a:gd name="T56" fmla="*/ 69 w 107"/>
                <a:gd name="T57"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62">
                  <a:moveTo>
                    <a:pt x="69" y="1"/>
                  </a:moveTo>
                  <a:lnTo>
                    <a:pt x="85" y="12"/>
                  </a:lnTo>
                  <a:lnTo>
                    <a:pt x="103" y="21"/>
                  </a:lnTo>
                  <a:lnTo>
                    <a:pt x="105" y="25"/>
                  </a:lnTo>
                  <a:lnTo>
                    <a:pt x="107" y="27"/>
                  </a:lnTo>
                  <a:lnTo>
                    <a:pt x="105" y="31"/>
                  </a:lnTo>
                  <a:lnTo>
                    <a:pt x="102" y="34"/>
                  </a:lnTo>
                  <a:lnTo>
                    <a:pt x="90" y="40"/>
                  </a:lnTo>
                  <a:lnTo>
                    <a:pt x="79" y="46"/>
                  </a:lnTo>
                  <a:lnTo>
                    <a:pt x="69" y="53"/>
                  </a:lnTo>
                  <a:lnTo>
                    <a:pt x="58" y="59"/>
                  </a:lnTo>
                  <a:lnTo>
                    <a:pt x="53" y="62"/>
                  </a:lnTo>
                  <a:lnTo>
                    <a:pt x="47" y="62"/>
                  </a:lnTo>
                  <a:lnTo>
                    <a:pt x="41" y="62"/>
                  </a:lnTo>
                  <a:lnTo>
                    <a:pt x="38" y="60"/>
                  </a:lnTo>
                  <a:lnTo>
                    <a:pt x="20" y="50"/>
                  </a:lnTo>
                  <a:lnTo>
                    <a:pt x="2" y="40"/>
                  </a:lnTo>
                  <a:lnTo>
                    <a:pt x="0" y="38"/>
                  </a:lnTo>
                  <a:lnTo>
                    <a:pt x="0" y="34"/>
                  </a:lnTo>
                  <a:lnTo>
                    <a:pt x="1" y="31"/>
                  </a:lnTo>
                  <a:lnTo>
                    <a:pt x="4" y="28"/>
                  </a:lnTo>
                  <a:lnTo>
                    <a:pt x="15" y="21"/>
                  </a:lnTo>
                  <a:lnTo>
                    <a:pt x="26" y="15"/>
                  </a:lnTo>
                  <a:lnTo>
                    <a:pt x="36" y="9"/>
                  </a:lnTo>
                  <a:lnTo>
                    <a:pt x="48" y="2"/>
                  </a:lnTo>
                  <a:lnTo>
                    <a:pt x="53" y="1"/>
                  </a:lnTo>
                  <a:lnTo>
                    <a:pt x="58" y="0"/>
                  </a:lnTo>
                  <a:lnTo>
                    <a:pt x="64" y="0"/>
                  </a:lnTo>
                  <a:lnTo>
                    <a:pt x="69"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02" name="Freeform 460">
              <a:extLst>
                <a:ext uri="{FF2B5EF4-FFF2-40B4-BE49-F238E27FC236}">
                  <a16:creationId xmlns:a16="http://schemas.microsoft.com/office/drawing/2014/main" xmlns="" id="{339673B8-0376-4603-9864-0A99173D77C6}"/>
                </a:ext>
              </a:extLst>
            </p:cNvPr>
            <p:cNvSpPr>
              <a:spLocks/>
            </p:cNvSpPr>
            <p:nvPr/>
          </p:nvSpPr>
          <p:spPr bwMode="auto">
            <a:xfrm>
              <a:off x="9271856" y="3181233"/>
              <a:ext cx="142835" cy="83523"/>
            </a:xfrm>
            <a:custGeom>
              <a:avLst/>
              <a:gdLst>
                <a:gd name="T0" fmla="*/ 249 w 592"/>
                <a:gd name="T1" fmla="*/ 15 h 344"/>
                <a:gd name="T2" fmla="*/ 294 w 592"/>
                <a:gd name="T3" fmla="*/ 41 h 344"/>
                <a:gd name="T4" fmla="*/ 339 w 592"/>
                <a:gd name="T5" fmla="*/ 67 h 344"/>
                <a:gd name="T6" fmla="*/ 384 w 592"/>
                <a:gd name="T7" fmla="*/ 93 h 344"/>
                <a:gd name="T8" fmla="*/ 429 w 592"/>
                <a:gd name="T9" fmla="*/ 119 h 344"/>
                <a:gd name="T10" fmla="*/ 475 w 592"/>
                <a:gd name="T11" fmla="*/ 146 h 344"/>
                <a:gd name="T12" fmla="*/ 521 w 592"/>
                <a:gd name="T13" fmla="*/ 172 h 344"/>
                <a:gd name="T14" fmla="*/ 566 w 592"/>
                <a:gd name="T15" fmla="*/ 198 h 344"/>
                <a:gd name="T16" fmla="*/ 591 w 592"/>
                <a:gd name="T17" fmla="*/ 215 h 344"/>
                <a:gd name="T18" fmla="*/ 590 w 592"/>
                <a:gd name="T19" fmla="*/ 221 h 344"/>
                <a:gd name="T20" fmla="*/ 562 w 592"/>
                <a:gd name="T21" fmla="*/ 238 h 344"/>
                <a:gd name="T22" fmla="*/ 512 w 592"/>
                <a:gd name="T23" fmla="*/ 268 h 344"/>
                <a:gd name="T24" fmla="*/ 463 w 592"/>
                <a:gd name="T25" fmla="*/ 297 h 344"/>
                <a:gd name="T26" fmla="*/ 413 w 592"/>
                <a:gd name="T27" fmla="*/ 327 h 344"/>
                <a:gd name="T28" fmla="*/ 383 w 592"/>
                <a:gd name="T29" fmla="*/ 343 h 344"/>
                <a:gd name="T30" fmla="*/ 371 w 592"/>
                <a:gd name="T31" fmla="*/ 343 h 344"/>
                <a:gd name="T32" fmla="*/ 344 w 592"/>
                <a:gd name="T33" fmla="*/ 329 h 344"/>
                <a:gd name="T34" fmla="*/ 299 w 592"/>
                <a:gd name="T35" fmla="*/ 303 h 344"/>
                <a:gd name="T36" fmla="*/ 253 w 592"/>
                <a:gd name="T37" fmla="*/ 277 h 344"/>
                <a:gd name="T38" fmla="*/ 208 w 592"/>
                <a:gd name="T39" fmla="*/ 250 h 344"/>
                <a:gd name="T40" fmla="*/ 163 w 592"/>
                <a:gd name="T41" fmla="*/ 224 h 344"/>
                <a:gd name="T42" fmla="*/ 118 w 592"/>
                <a:gd name="T43" fmla="*/ 198 h 344"/>
                <a:gd name="T44" fmla="*/ 73 w 592"/>
                <a:gd name="T45" fmla="*/ 172 h 344"/>
                <a:gd name="T46" fmla="*/ 27 w 592"/>
                <a:gd name="T47" fmla="*/ 146 h 344"/>
                <a:gd name="T48" fmla="*/ 1 w 592"/>
                <a:gd name="T49" fmla="*/ 129 h 344"/>
                <a:gd name="T50" fmla="*/ 3 w 592"/>
                <a:gd name="T51" fmla="*/ 123 h 344"/>
                <a:gd name="T52" fmla="*/ 31 w 592"/>
                <a:gd name="T53" fmla="*/ 105 h 344"/>
                <a:gd name="T54" fmla="*/ 80 w 592"/>
                <a:gd name="T55" fmla="*/ 75 h 344"/>
                <a:gd name="T56" fmla="*/ 130 w 592"/>
                <a:gd name="T57" fmla="*/ 47 h 344"/>
                <a:gd name="T58" fmla="*/ 180 w 592"/>
                <a:gd name="T59" fmla="*/ 17 h 344"/>
                <a:gd name="T60" fmla="*/ 211 w 592"/>
                <a:gd name="T61" fmla="*/ 0 h 344"/>
                <a:gd name="T62" fmla="*/ 221 w 592"/>
                <a:gd name="T6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2" h="344">
                  <a:moveTo>
                    <a:pt x="226" y="1"/>
                  </a:moveTo>
                  <a:lnTo>
                    <a:pt x="249" y="15"/>
                  </a:lnTo>
                  <a:lnTo>
                    <a:pt x="271" y="28"/>
                  </a:lnTo>
                  <a:lnTo>
                    <a:pt x="294" y="41"/>
                  </a:lnTo>
                  <a:lnTo>
                    <a:pt x="317" y="54"/>
                  </a:lnTo>
                  <a:lnTo>
                    <a:pt x="339" y="67"/>
                  </a:lnTo>
                  <a:lnTo>
                    <a:pt x="362" y="80"/>
                  </a:lnTo>
                  <a:lnTo>
                    <a:pt x="384" y="93"/>
                  </a:lnTo>
                  <a:lnTo>
                    <a:pt x="407" y="106"/>
                  </a:lnTo>
                  <a:lnTo>
                    <a:pt x="429" y="119"/>
                  </a:lnTo>
                  <a:lnTo>
                    <a:pt x="452" y="132"/>
                  </a:lnTo>
                  <a:lnTo>
                    <a:pt x="475" y="146"/>
                  </a:lnTo>
                  <a:lnTo>
                    <a:pt x="497" y="159"/>
                  </a:lnTo>
                  <a:lnTo>
                    <a:pt x="521" y="172"/>
                  </a:lnTo>
                  <a:lnTo>
                    <a:pt x="544" y="185"/>
                  </a:lnTo>
                  <a:lnTo>
                    <a:pt x="566" y="198"/>
                  </a:lnTo>
                  <a:lnTo>
                    <a:pt x="589" y="211"/>
                  </a:lnTo>
                  <a:lnTo>
                    <a:pt x="591" y="215"/>
                  </a:lnTo>
                  <a:lnTo>
                    <a:pt x="592" y="218"/>
                  </a:lnTo>
                  <a:lnTo>
                    <a:pt x="590" y="221"/>
                  </a:lnTo>
                  <a:lnTo>
                    <a:pt x="586" y="224"/>
                  </a:lnTo>
                  <a:lnTo>
                    <a:pt x="562" y="238"/>
                  </a:lnTo>
                  <a:lnTo>
                    <a:pt x="537" y="254"/>
                  </a:lnTo>
                  <a:lnTo>
                    <a:pt x="512" y="268"/>
                  </a:lnTo>
                  <a:lnTo>
                    <a:pt x="488" y="282"/>
                  </a:lnTo>
                  <a:lnTo>
                    <a:pt x="463" y="297"/>
                  </a:lnTo>
                  <a:lnTo>
                    <a:pt x="438" y="312"/>
                  </a:lnTo>
                  <a:lnTo>
                    <a:pt x="413" y="327"/>
                  </a:lnTo>
                  <a:lnTo>
                    <a:pt x="388" y="341"/>
                  </a:lnTo>
                  <a:lnTo>
                    <a:pt x="383" y="343"/>
                  </a:lnTo>
                  <a:lnTo>
                    <a:pt x="377" y="344"/>
                  </a:lnTo>
                  <a:lnTo>
                    <a:pt x="371" y="343"/>
                  </a:lnTo>
                  <a:lnTo>
                    <a:pt x="366" y="342"/>
                  </a:lnTo>
                  <a:lnTo>
                    <a:pt x="344" y="329"/>
                  </a:lnTo>
                  <a:lnTo>
                    <a:pt x="321" y="316"/>
                  </a:lnTo>
                  <a:lnTo>
                    <a:pt x="299" y="303"/>
                  </a:lnTo>
                  <a:lnTo>
                    <a:pt x="276" y="290"/>
                  </a:lnTo>
                  <a:lnTo>
                    <a:pt x="253" y="277"/>
                  </a:lnTo>
                  <a:lnTo>
                    <a:pt x="231" y="263"/>
                  </a:lnTo>
                  <a:lnTo>
                    <a:pt x="208" y="250"/>
                  </a:lnTo>
                  <a:lnTo>
                    <a:pt x="186" y="237"/>
                  </a:lnTo>
                  <a:lnTo>
                    <a:pt x="163" y="224"/>
                  </a:lnTo>
                  <a:lnTo>
                    <a:pt x="140" y="211"/>
                  </a:lnTo>
                  <a:lnTo>
                    <a:pt x="118" y="198"/>
                  </a:lnTo>
                  <a:lnTo>
                    <a:pt x="95" y="185"/>
                  </a:lnTo>
                  <a:lnTo>
                    <a:pt x="73" y="172"/>
                  </a:lnTo>
                  <a:lnTo>
                    <a:pt x="50" y="159"/>
                  </a:lnTo>
                  <a:lnTo>
                    <a:pt x="27" y="146"/>
                  </a:lnTo>
                  <a:lnTo>
                    <a:pt x="5" y="132"/>
                  </a:lnTo>
                  <a:lnTo>
                    <a:pt x="1" y="129"/>
                  </a:lnTo>
                  <a:lnTo>
                    <a:pt x="0" y="125"/>
                  </a:lnTo>
                  <a:lnTo>
                    <a:pt x="3" y="123"/>
                  </a:lnTo>
                  <a:lnTo>
                    <a:pt x="6" y="119"/>
                  </a:lnTo>
                  <a:lnTo>
                    <a:pt x="31" y="105"/>
                  </a:lnTo>
                  <a:lnTo>
                    <a:pt x="56" y="91"/>
                  </a:lnTo>
                  <a:lnTo>
                    <a:pt x="80" y="75"/>
                  </a:lnTo>
                  <a:lnTo>
                    <a:pt x="105" y="61"/>
                  </a:lnTo>
                  <a:lnTo>
                    <a:pt x="130" y="47"/>
                  </a:lnTo>
                  <a:lnTo>
                    <a:pt x="155" y="32"/>
                  </a:lnTo>
                  <a:lnTo>
                    <a:pt x="180" y="17"/>
                  </a:lnTo>
                  <a:lnTo>
                    <a:pt x="205" y="3"/>
                  </a:lnTo>
                  <a:lnTo>
                    <a:pt x="211" y="0"/>
                  </a:lnTo>
                  <a:lnTo>
                    <a:pt x="217" y="0"/>
                  </a:lnTo>
                  <a:lnTo>
                    <a:pt x="221" y="0"/>
                  </a:lnTo>
                  <a:lnTo>
                    <a:pt x="226"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03" name="Freeform 461">
              <a:extLst>
                <a:ext uri="{FF2B5EF4-FFF2-40B4-BE49-F238E27FC236}">
                  <a16:creationId xmlns:a16="http://schemas.microsoft.com/office/drawing/2014/main" xmlns="" id="{670FA6CD-D662-4E6D-A107-1FA20C7881C2}"/>
                </a:ext>
              </a:extLst>
            </p:cNvPr>
            <p:cNvSpPr>
              <a:spLocks/>
            </p:cNvSpPr>
            <p:nvPr/>
          </p:nvSpPr>
          <p:spPr bwMode="auto">
            <a:xfrm>
              <a:off x="9328748" y="3167918"/>
              <a:ext cx="55681" cy="32683"/>
            </a:xfrm>
            <a:custGeom>
              <a:avLst/>
              <a:gdLst>
                <a:gd name="T0" fmla="*/ 46 w 227"/>
                <a:gd name="T1" fmla="*/ 1 h 132"/>
                <a:gd name="T2" fmla="*/ 69 w 227"/>
                <a:gd name="T3" fmla="*/ 14 h 132"/>
                <a:gd name="T4" fmla="*/ 92 w 227"/>
                <a:gd name="T5" fmla="*/ 27 h 132"/>
                <a:gd name="T6" fmla="*/ 114 w 227"/>
                <a:gd name="T7" fmla="*/ 39 h 132"/>
                <a:gd name="T8" fmla="*/ 137 w 227"/>
                <a:gd name="T9" fmla="*/ 52 h 132"/>
                <a:gd name="T10" fmla="*/ 158 w 227"/>
                <a:gd name="T11" fmla="*/ 65 h 132"/>
                <a:gd name="T12" fmla="*/ 181 w 227"/>
                <a:gd name="T13" fmla="*/ 78 h 132"/>
                <a:gd name="T14" fmla="*/ 203 w 227"/>
                <a:gd name="T15" fmla="*/ 91 h 132"/>
                <a:gd name="T16" fmla="*/ 226 w 227"/>
                <a:gd name="T17" fmla="*/ 104 h 132"/>
                <a:gd name="T18" fmla="*/ 227 w 227"/>
                <a:gd name="T19" fmla="*/ 105 h 132"/>
                <a:gd name="T20" fmla="*/ 226 w 227"/>
                <a:gd name="T21" fmla="*/ 107 h 132"/>
                <a:gd name="T22" fmla="*/ 215 w 227"/>
                <a:gd name="T23" fmla="*/ 114 h 132"/>
                <a:gd name="T24" fmla="*/ 205 w 227"/>
                <a:gd name="T25" fmla="*/ 120 h 132"/>
                <a:gd name="T26" fmla="*/ 195 w 227"/>
                <a:gd name="T27" fmla="*/ 126 h 132"/>
                <a:gd name="T28" fmla="*/ 184 w 227"/>
                <a:gd name="T29" fmla="*/ 132 h 132"/>
                <a:gd name="T30" fmla="*/ 182 w 227"/>
                <a:gd name="T31" fmla="*/ 132 h 132"/>
                <a:gd name="T32" fmla="*/ 181 w 227"/>
                <a:gd name="T33" fmla="*/ 132 h 132"/>
                <a:gd name="T34" fmla="*/ 158 w 227"/>
                <a:gd name="T35" fmla="*/ 119 h 132"/>
                <a:gd name="T36" fmla="*/ 136 w 227"/>
                <a:gd name="T37" fmla="*/ 105 h 132"/>
                <a:gd name="T38" fmla="*/ 113 w 227"/>
                <a:gd name="T39" fmla="*/ 92 h 132"/>
                <a:gd name="T40" fmla="*/ 90 w 227"/>
                <a:gd name="T41" fmla="*/ 79 h 132"/>
                <a:gd name="T42" fmla="*/ 68 w 227"/>
                <a:gd name="T43" fmla="*/ 66 h 132"/>
                <a:gd name="T44" fmla="*/ 45 w 227"/>
                <a:gd name="T45" fmla="*/ 53 h 132"/>
                <a:gd name="T46" fmla="*/ 23 w 227"/>
                <a:gd name="T47" fmla="*/ 40 h 132"/>
                <a:gd name="T48" fmla="*/ 0 w 227"/>
                <a:gd name="T49" fmla="*/ 27 h 132"/>
                <a:gd name="T50" fmla="*/ 0 w 227"/>
                <a:gd name="T51" fmla="*/ 26 h 132"/>
                <a:gd name="T52" fmla="*/ 0 w 227"/>
                <a:gd name="T53" fmla="*/ 25 h 132"/>
                <a:gd name="T54" fmla="*/ 11 w 227"/>
                <a:gd name="T55" fmla="*/ 19 h 132"/>
                <a:gd name="T56" fmla="*/ 21 w 227"/>
                <a:gd name="T57" fmla="*/ 13 h 132"/>
                <a:gd name="T58" fmla="*/ 31 w 227"/>
                <a:gd name="T59" fmla="*/ 7 h 132"/>
                <a:gd name="T60" fmla="*/ 42 w 227"/>
                <a:gd name="T61" fmla="*/ 1 h 132"/>
                <a:gd name="T62" fmla="*/ 44 w 227"/>
                <a:gd name="T63" fmla="*/ 0 h 132"/>
                <a:gd name="T64" fmla="*/ 46 w 227"/>
                <a:gd name="T65" fmla="*/ 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7" h="132">
                  <a:moveTo>
                    <a:pt x="46" y="1"/>
                  </a:moveTo>
                  <a:lnTo>
                    <a:pt x="69" y="14"/>
                  </a:lnTo>
                  <a:lnTo>
                    <a:pt x="92" y="27"/>
                  </a:lnTo>
                  <a:lnTo>
                    <a:pt x="114" y="39"/>
                  </a:lnTo>
                  <a:lnTo>
                    <a:pt x="137" y="52"/>
                  </a:lnTo>
                  <a:lnTo>
                    <a:pt x="158" y="65"/>
                  </a:lnTo>
                  <a:lnTo>
                    <a:pt x="181" y="78"/>
                  </a:lnTo>
                  <a:lnTo>
                    <a:pt x="203" y="91"/>
                  </a:lnTo>
                  <a:lnTo>
                    <a:pt x="226" y="104"/>
                  </a:lnTo>
                  <a:lnTo>
                    <a:pt x="227" y="105"/>
                  </a:lnTo>
                  <a:lnTo>
                    <a:pt x="226" y="107"/>
                  </a:lnTo>
                  <a:lnTo>
                    <a:pt x="215" y="114"/>
                  </a:lnTo>
                  <a:lnTo>
                    <a:pt x="205" y="120"/>
                  </a:lnTo>
                  <a:lnTo>
                    <a:pt x="195" y="126"/>
                  </a:lnTo>
                  <a:lnTo>
                    <a:pt x="184" y="132"/>
                  </a:lnTo>
                  <a:lnTo>
                    <a:pt x="182" y="132"/>
                  </a:lnTo>
                  <a:lnTo>
                    <a:pt x="181" y="132"/>
                  </a:lnTo>
                  <a:lnTo>
                    <a:pt x="158" y="119"/>
                  </a:lnTo>
                  <a:lnTo>
                    <a:pt x="136" y="105"/>
                  </a:lnTo>
                  <a:lnTo>
                    <a:pt x="113" y="92"/>
                  </a:lnTo>
                  <a:lnTo>
                    <a:pt x="90" y="79"/>
                  </a:lnTo>
                  <a:lnTo>
                    <a:pt x="68" y="66"/>
                  </a:lnTo>
                  <a:lnTo>
                    <a:pt x="45" y="53"/>
                  </a:lnTo>
                  <a:lnTo>
                    <a:pt x="23" y="40"/>
                  </a:lnTo>
                  <a:lnTo>
                    <a:pt x="0" y="27"/>
                  </a:lnTo>
                  <a:lnTo>
                    <a:pt x="0" y="26"/>
                  </a:lnTo>
                  <a:lnTo>
                    <a:pt x="0" y="25"/>
                  </a:lnTo>
                  <a:lnTo>
                    <a:pt x="11" y="19"/>
                  </a:lnTo>
                  <a:lnTo>
                    <a:pt x="21" y="13"/>
                  </a:lnTo>
                  <a:lnTo>
                    <a:pt x="31" y="7"/>
                  </a:lnTo>
                  <a:lnTo>
                    <a:pt x="42" y="1"/>
                  </a:lnTo>
                  <a:lnTo>
                    <a:pt x="44" y="0"/>
                  </a:lnTo>
                  <a:lnTo>
                    <a:pt x="46"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04" name="Freeform 462">
              <a:extLst>
                <a:ext uri="{FF2B5EF4-FFF2-40B4-BE49-F238E27FC236}">
                  <a16:creationId xmlns:a16="http://schemas.microsoft.com/office/drawing/2014/main" xmlns="" id="{0332ED6A-2095-4506-86CD-EA750DFE208D}"/>
                </a:ext>
              </a:extLst>
            </p:cNvPr>
            <p:cNvSpPr>
              <a:spLocks/>
            </p:cNvSpPr>
            <p:nvPr/>
          </p:nvSpPr>
          <p:spPr bwMode="auto">
            <a:xfrm>
              <a:off x="9378377" y="3195759"/>
              <a:ext cx="54471" cy="31472"/>
            </a:xfrm>
            <a:custGeom>
              <a:avLst/>
              <a:gdLst>
                <a:gd name="T0" fmla="*/ 47 w 228"/>
                <a:gd name="T1" fmla="*/ 0 h 132"/>
                <a:gd name="T2" fmla="*/ 69 w 228"/>
                <a:gd name="T3" fmla="*/ 13 h 132"/>
                <a:gd name="T4" fmla="*/ 92 w 228"/>
                <a:gd name="T5" fmla="*/ 26 h 132"/>
                <a:gd name="T6" fmla="*/ 115 w 228"/>
                <a:gd name="T7" fmla="*/ 39 h 132"/>
                <a:gd name="T8" fmla="*/ 137 w 228"/>
                <a:gd name="T9" fmla="*/ 52 h 132"/>
                <a:gd name="T10" fmla="*/ 160 w 228"/>
                <a:gd name="T11" fmla="*/ 65 h 132"/>
                <a:gd name="T12" fmla="*/ 182 w 228"/>
                <a:gd name="T13" fmla="*/ 78 h 132"/>
                <a:gd name="T14" fmla="*/ 205 w 228"/>
                <a:gd name="T15" fmla="*/ 91 h 132"/>
                <a:gd name="T16" fmla="*/ 228 w 228"/>
                <a:gd name="T17" fmla="*/ 104 h 132"/>
                <a:gd name="T18" fmla="*/ 228 w 228"/>
                <a:gd name="T19" fmla="*/ 106 h 132"/>
                <a:gd name="T20" fmla="*/ 226 w 228"/>
                <a:gd name="T21" fmla="*/ 107 h 132"/>
                <a:gd name="T22" fmla="*/ 217 w 228"/>
                <a:gd name="T23" fmla="*/ 113 h 132"/>
                <a:gd name="T24" fmla="*/ 206 w 228"/>
                <a:gd name="T25" fmla="*/ 119 h 132"/>
                <a:gd name="T26" fmla="*/ 195 w 228"/>
                <a:gd name="T27" fmla="*/ 125 h 132"/>
                <a:gd name="T28" fmla="*/ 186 w 228"/>
                <a:gd name="T29" fmla="*/ 131 h 132"/>
                <a:gd name="T30" fmla="*/ 184 w 228"/>
                <a:gd name="T31" fmla="*/ 132 h 132"/>
                <a:gd name="T32" fmla="*/ 181 w 228"/>
                <a:gd name="T33" fmla="*/ 132 h 132"/>
                <a:gd name="T34" fmla="*/ 159 w 228"/>
                <a:gd name="T35" fmla="*/ 119 h 132"/>
                <a:gd name="T36" fmla="*/ 136 w 228"/>
                <a:gd name="T37" fmla="*/ 106 h 132"/>
                <a:gd name="T38" fmla="*/ 113 w 228"/>
                <a:gd name="T39" fmla="*/ 92 h 132"/>
                <a:gd name="T40" fmla="*/ 91 w 228"/>
                <a:gd name="T41" fmla="*/ 79 h 132"/>
                <a:gd name="T42" fmla="*/ 68 w 228"/>
                <a:gd name="T43" fmla="*/ 66 h 132"/>
                <a:gd name="T44" fmla="*/ 46 w 228"/>
                <a:gd name="T45" fmla="*/ 53 h 132"/>
                <a:gd name="T46" fmla="*/ 24 w 228"/>
                <a:gd name="T47" fmla="*/ 40 h 132"/>
                <a:gd name="T48" fmla="*/ 2 w 228"/>
                <a:gd name="T49" fmla="*/ 27 h 132"/>
                <a:gd name="T50" fmla="*/ 0 w 228"/>
                <a:gd name="T51" fmla="*/ 26 h 132"/>
                <a:gd name="T52" fmla="*/ 2 w 228"/>
                <a:gd name="T53" fmla="*/ 25 h 132"/>
                <a:gd name="T54" fmla="*/ 11 w 228"/>
                <a:gd name="T55" fmla="*/ 19 h 132"/>
                <a:gd name="T56" fmla="*/ 22 w 228"/>
                <a:gd name="T57" fmla="*/ 13 h 132"/>
                <a:gd name="T58" fmla="*/ 32 w 228"/>
                <a:gd name="T59" fmla="*/ 6 h 132"/>
                <a:gd name="T60" fmla="*/ 43 w 228"/>
                <a:gd name="T61" fmla="*/ 0 h 132"/>
                <a:gd name="T62" fmla="*/ 44 w 228"/>
                <a:gd name="T63" fmla="*/ 0 h 132"/>
                <a:gd name="T64" fmla="*/ 47 w 228"/>
                <a:gd name="T65"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8" h="132">
                  <a:moveTo>
                    <a:pt x="47" y="0"/>
                  </a:moveTo>
                  <a:lnTo>
                    <a:pt x="69" y="13"/>
                  </a:lnTo>
                  <a:lnTo>
                    <a:pt x="92" y="26"/>
                  </a:lnTo>
                  <a:lnTo>
                    <a:pt x="115" y="39"/>
                  </a:lnTo>
                  <a:lnTo>
                    <a:pt x="137" y="52"/>
                  </a:lnTo>
                  <a:lnTo>
                    <a:pt x="160" y="65"/>
                  </a:lnTo>
                  <a:lnTo>
                    <a:pt x="182" y="78"/>
                  </a:lnTo>
                  <a:lnTo>
                    <a:pt x="205" y="91"/>
                  </a:lnTo>
                  <a:lnTo>
                    <a:pt x="228" y="104"/>
                  </a:lnTo>
                  <a:lnTo>
                    <a:pt x="228" y="106"/>
                  </a:lnTo>
                  <a:lnTo>
                    <a:pt x="226" y="107"/>
                  </a:lnTo>
                  <a:lnTo>
                    <a:pt x="217" y="113"/>
                  </a:lnTo>
                  <a:lnTo>
                    <a:pt x="206" y="119"/>
                  </a:lnTo>
                  <a:lnTo>
                    <a:pt x="195" y="125"/>
                  </a:lnTo>
                  <a:lnTo>
                    <a:pt x="186" y="131"/>
                  </a:lnTo>
                  <a:lnTo>
                    <a:pt x="184" y="132"/>
                  </a:lnTo>
                  <a:lnTo>
                    <a:pt x="181" y="132"/>
                  </a:lnTo>
                  <a:lnTo>
                    <a:pt x="159" y="119"/>
                  </a:lnTo>
                  <a:lnTo>
                    <a:pt x="136" y="106"/>
                  </a:lnTo>
                  <a:lnTo>
                    <a:pt x="113" y="92"/>
                  </a:lnTo>
                  <a:lnTo>
                    <a:pt x="91" y="79"/>
                  </a:lnTo>
                  <a:lnTo>
                    <a:pt x="68" y="66"/>
                  </a:lnTo>
                  <a:lnTo>
                    <a:pt x="46" y="53"/>
                  </a:lnTo>
                  <a:lnTo>
                    <a:pt x="24" y="40"/>
                  </a:lnTo>
                  <a:lnTo>
                    <a:pt x="2" y="27"/>
                  </a:lnTo>
                  <a:lnTo>
                    <a:pt x="0" y="26"/>
                  </a:lnTo>
                  <a:lnTo>
                    <a:pt x="2" y="25"/>
                  </a:lnTo>
                  <a:lnTo>
                    <a:pt x="11" y="19"/>
                  </a:lnTo>
                  <a:lnTo>
                    <a:pt x="22" y="13"/>
                  </a:lnTo>
                  <a:lnTo>
                    <a:pt x="32" y="6"/>
                  </a:lnTo>
                  <a:lnTo>
                    <a:pt x="43" y="0"/>
                  </a:lnTo>
                  <a:lnTo>
                    <a:pt x="44" y="0"/>
                  </a:lnTo>
                  <a:lnTo>
                    <a:pt x="47"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05" name="Freeform 463">
              <a:extLst>
                <a:ext uri="{FF2B5EF4-FFF2-40B4-BE49-F238E27FC236}">
                  <a16:creationId xmlns:a16="http://schemas.microsoft.com/office/drawing/2014/main" xmlns="" id="{8365AD08-EB9A-448F-B5B8-4A15426E6967}"/>
                </a:ext>
              </a:extLst>
            </p:cNvPr>
            <p:cNvSpPr>
              <a:spLocks/>
            </p:cNvSpPr>
            <p:nvPr/>
          </p:nvSpPr>
          <p:spPr bwMode="auto">
            <a:xfrm>
              <a:off x="9047920" y="3124341"/>
              <a:ext cx="131941" cy="94416"/>
            </a:xfrm>
            <a:custGeom>
              <a:avLst/>
              <a:gdLst>
                <a:gd name="T0" fmla="*/ 518 w 544"/>
                <a:gd name="T1" fmla="*/ 232 h 387"/>
                <a:gd name="T2" fmla="*/ 500 w 544"/>
                <a:gd name="T3" fmla="*/ 258 h 387"/>
                <a:gd name="T4" fmla="*/ 480 w 544"/>
                <a:gd name="T5" fmla="*/ 283 h 387"/>
                <a:gd name="T6" fmla="*/ 458 w 544"/>
                <a:gd name="T7" fmla="*/ 305 h 387"/>
                <a:gd name="T8" fmla="*/ 436 w 544"/>
                <a:gd name="T9" fmla="*/ 324 h 387"/>
                <a:gd name="T10" fmla="*/ 410 w 544"/>
                <a:gd name="T11" fmla="*/ 342 h 387"/>
                <a:gd name="T12" fmla="*/ 382 w 544"/>
                <a:gd name="T13" fmla="*/ 357 h 387"/>
                <a:gd name="T14" fmla="*/ 350 w 544"/>
                <a:gd name="T15" fmla="*/ 371 h 387"/>
                <a:gd name="T16" fmla="*/ 317 w 544"/>
                <a:gd name="T17" fmla="*/ 383 h 387"/>
                <a:gd name="T18" fmla="*/ 293 w 544"/>
                <a:gd name="T19" fmla="*/ 387 h 387"/>
                <a:gd name="T20" fmla="*/ 277 w 544"/>
                <a:gd name="T21" fmla="*/ 382 h 387"/>
                <a:gd name="T22" fmla="*/ 269 w 544"/>
                <a:gd name="T23" fmla="*/ 371 h 387"/>
                <a:gd name="T24" fmla="*/ 266 w 544"/>
                <a:gd name="T25" fmla="*/ 358 h 387"/>
                <a:gd name="T26" fmla="*/ 267 w 544"/>
                <a:gd name="T27" fmla="*/ 345 h 387"/>
                <a:gd name="T28" fmla="*/ 269 w 544"/>
                <a:gd name="T29" fmla="*/ 330 h 387"/>
                <a:gd name="T30" fmla="*/ 260 w 544"/>
                <a:gd name="T31" fmla="*/ 330 h 387"/>
                <a:gd name="T32" fmla="*/ 241 w 544"/>
                <a:gd name="T33" fmla="*/ 334 h 387"/>
                <a:gd name="T34" fmla="*/ 222 w 544"/>
                <a:gd name="T35" fmla="*/ 334 h 387"/>
                <a:gd name="T36" fmla="*/ 207 w 544"/>
                <a:gd name="T37" fmla="*/ 330 h 387"/>
                <a:gd name="T38" fmla="*/ 195 w 544"/>
                <a:gd name="T39" fmla="*/ 321 h 387"/>
                <a:gd name="T40" fmla="*/ 189 w 544"/>
                <a:gd name="T41" fmla="*/ 308 h 387"/>
                <a:gd name="T42" fmla="*/ 188 w 544"/>
                <a:gd name="T43" fmla="*/ 293 h 387"/>
                <a:gd name="T44" fmla="*/ 194 w 544"/>
                <a:gd name="T45" fmla="*/ 273 h 387"/>
                <a:gd name="T46" fmla="*/ 185 w 544"/>
                <a:gd name="T47" fmla="*/ 269 h 387"/>
                <a:gd name="T48" fmla="*/ 134 w 544"/>
                <a:gd name="T49" fmla="*/ 300 h 387"/>
                <a:gd name="T50" fmla="*/ 86 w 544"/>
                <a:gd name="T51" fmla="*/ 325 h 387"/>
                <a:gd name="T52" fmla="*/ 56 w 544"/>
                <a:gd name="T53" fmla="*/ 337 h 387"/>
                <a:gd name="T54" fmla="*/ 35 w 544"/>
                <a:gd name="T55" fmla="*/ 342 h 387"/>
                <a:gd name="T56" fmla="*/ 24 w 544"/>
                <a:gd name="T57" fmla="*/ 342 h 387"/>
                <a:gd name="T58" fmla="*/ 13 w 544"/>
                <a:gd name="T59" fmla="*/ 339 h 387"/>
                <a:gd name="T60" fmla="*/ 5 w 544"/>
                <a:gd name="T61" fmla="*/ 333 h 387"/>
                <a:gd name="T62" fmla="*/ 2 w 544"/>
                <a:gd name="T63" fmla="*/ 326 h 387"/>
                <a:gd name="T64" fmla="*/ 2 w 544"/>
                <a:gd name="T65" fmla="*/ 319 h 387"/>
                <a:gd name="T66" fmla="*/ 7 w 544"/>
                <a:gd name="T67" fmla="*/ 304 h 387"/>
                <a:gd name="T68" fmla="*/ 25 w 544"/>
                <a:gd name="T69" fmla="*/ 277 h 387"/>
                <a:gd name="T70" fmla="*/ 52 w 544"/>
                <a:gd name="T71" fmla="*/ 245 h 387"/>
                <a:gd name="T72" fmla="*/ 105 w 544"/>
                <a:gd name="T73" fmla="*/ 189 h 387"/>
                <a:gd name="T74" fmla="*/ 191 w 544"/>
                <a:gd name="T75" fmla="*/ 111 h 387"/>
                <a:gd name="T76" fmla="*/ 255 w 544"/>
                <a:gd name="T77" fmla="*/ 57 h 387"/>
                <a:gd name="T78" fmla="*/ 293 w 544"/>
                <a:gd name="T79" fmla="*/ 32 h 387"/>
                <a:gd name="T80" fmla="*/ 330 w 544"/>
                <a:gd name="T81" fmla="*/ 14 h 387"/>
                <a:gd name="T82" fmla="*/ 363 w 544"/>
                <a:gd name="T83" fmla="*/ 5 h 387"/>
                <a:gd name="T84" fmla="*/ 395 w 544"/>
                <a:gd name="T85" fmla="*/ 0 h 387"/>
                <a:gd name="T86" fmla="*/ 425 w 544"/>
                <a:gd name="T87" fmla="*/ 1 h 387"/>
                <a:gd name="T88" fmla="*/ 452 w 544"/>
                <a:gd name="T89" fmla="*/ 8 h 387"/>
                <a:gd name="T90" fmla="*/ 476 w 544"/>
                <a:gd name="T91" fmla="*/ 19 h 387"/>
                <a:gd name="T92" fmla="*/ 496 w 544"/>
                <a:gd name="T93" fmla="*/ 34 h 387"/>
                <a:gd name="T94" fmla="*/ 514 w 544"/>
                <a:gd name="T95" fmla="*/ 52 h 387"/>
                <a:gd name="T96" fmla="*/ 527 w 544"/>
                <a:gd name="T97" fmla="*/ 74 h 387"/>
                <a:gd name="T98" fmla="*/ 537 w 544"/>
                <a:gd name="T99" fmla="*/ 98 h 387"/>
                <a:gd name="T100" fmla="*/ 543 w 544"/>
                <a:gd name="T101" fmla="*/ 124 h 387"/>
                <a:gd name="T102" fmla="*/ 544 w 544"/>
                <a:gd name="T103" fmla="*/ 150 h 387"/>
                <a:gd name="T104" fmla="*/ 542 w 544"/>
                <a:gd name="T105" fmla="*/ 176 h 387"/>
                <a:gd name="T106" fmla="*/ 533 w 544"/>
                <a:gd name="T107" fmla="*/ 204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44" h="387">
                  <a:moveTo>
                    <a:pt x="527" y="217"/>
                  </a:moveTo>
                  <a:lnTo>
                    <a:pt x="518" y="232"/>
                  </a:lnTo>
                  <a:lnTo>
                    <a:pt x="509" y="245"/>
                  </a:lnTo>
                  <a:lnTo>
                    <a:pt x="500" y="258"/>
                  </a:lnTo>
                  <a:lnTo>
                    <a:pt x="490" y="271"/>
                  </a:lnTo>
                  <a:lnTo>
                    <a:pt x="480" y="283"/>
                  </a:lnTo>
                  <a:lnTo>
                    <a:pt x="469" y="294"/>
                  </a:lnTo>
                  <a:lnTo>
                    <a:pt x="458" y="305"/>
                  </a:lnTo>
                  <a:lnTo>
                    <a:pt x="448" y="314"/>
                  </a:lnTo>
                  <a:lnTo>
                    <a:pt x="436" y="324"/>
                  </a:lnTo>
                  <a:lnTo>
                    <a:pt x="423" y="333"/>
                  </a:lnTo>
                  <a:lnTo>
                    <a:pt x="410" y="342"/>
                  </a:lnTo>
                  <a:lnTo>
                    <a:pt x="396" y="350"/>
                  </a:lnTo>
                  <a:lnTo>
                    <a:pt x="382" y="357"/>
                  </a:lnTo>
                  <a:lnTo>
                    <a:pt x="367" y="364"/>
                  </a:lnTo>
                  <a:lnTo>
                    <a:pt x="350" y="371"/>
                  </a:lnTo>
                  <a:lnTo>
                    <a:pt x="333" y="379"/>
                  </a:lnTo>
                  <a:lnTo>
                    <a:pt x="317" y="383"/>
                  </a:lnTo>
                  <a:lnTo>
                    <a:pt x="304" y="386"/>
                  </a:lnTo>
                  <a:lnTo>
                    <a:pt x="293" y="387"/>
                  </a:lnTo>
                  <a:lnTo>
                    <a:pt x="285" y="384"/>
                  </a:lnTo>
                  <a:lnTo>
                    <a:pt x="277" y="382"/>
                  </a:lnTo>
                  <a:lnTo>
                    <a:pt x="273" y="377"/>
                  </a:lnTo>
                  <a:lnTo>
                    <a:pt x="269" y="371"/>
                  </a:lnTo>
                  <a:lnTo>
                    <a:pt x="267" y="365"/>
                  </a:lnTo>
                  <a:lnTo>
                    <a:pt x="266" y="358"/>
                  </a:lnTo>
                  <a:lnTo>
                    <a:pt x="266" y="351"/>
                  </a:lnTo>
                  <a:lnTo>
                    <a:pt x="267" y="345"/>
                  </a:lnTo>
                  <a:lnTo>
                    <a:pt x="267" y="339"/>
                  </a:lnTo>
                  <a:lnTo>
                    <a:pt x="269" y="330"/>
                  </a:lnTo>
                  <a:lnTo>
                    <a:pt x="270" y="326"/>
                  </a:lnTo>
                  <a:lnTo>
                    <a:pt x="260" y="330"/>
                  </a:lnTo>
                  <a:lnTo>
                    <a:pt x="250" y="332"/>
                  </a:lnTo>
                  <a:lnTo>
                    <a:pt x="241" y="334"/>
                  </a:lnTo>
                  <a:lnTo>
                    <a:pt x="231" y="334"/>
                  </a:lnTo>
                  <a:lnTo>
                    <a:pt x="222" y="334"/>
                  </a:lnTo>
                  <a:lnTo>
                    <a:pt x="214" y="333"/>
                  </a:lnTo>
                  <a:lnTo>
                    <a:pt x="207" y="330"/>
                  </a:lnTo>
                  <a:lnTo>
                    <a:pt x="200" y="326"/>
                  </a:lnTo>
                  <a:lnTo>
                    <a:pt x="195" y="321"/>
                  </a:lnTo>
                  <a:lnTo>
                    <a:pt x="192" y="315"/>
                  </a:lnTo>
                  <a:lnTo>
                    <a:pt x="189" y="308"/>
                  </a:lnTo>
                  <a:lnTo>
                    <a:pt x="188" y="301"/>
                  </a:lnTo>
                  <a:lnTo>
                    <a:pt x="188" y="293"/>
                  </a:lnTo>
                  <a:lnTo>
                    <a:pt x="191" y="282"/>
                  </a:lnTo>
                  <a:lnTo>
                    <a:pt x="194" y="273"/>
                  </a:lnTo>
                  <a:lnTo>
                    <a:pt x="200" y="261"/>
                  </a:lnTo>
                  <a:lnTo>
                    <a:pt x="185" y="269"/>
                  </a:lnTo>
                  <a:lnTo>
                    <a:pt x="162" y="283"/>
                  </a:lnTo>
                  <a:lnTo>
                    <a:pt x="134" y="300"/>
                  </a:lnTo>
                  <a:lnTo>
                    <a:pt x="101" y="318"/>
                  </a:lnTo>
                  <a:lnTo>
                    <a:pt x="86" y="325"/>
                  </a:lnTo>
                  <a:lnTo>
                    <a:pt x="71" y="332"/>
                  </a:lnTo>
                  <a:lnTo>
                    <a:pt x="56" y="337"/>
                  </a:lnTo>
                  <a:lnTo>
                    <a:pt x="42" y="340"/>
                  </a:lnTo>
                  <a:lnTo>
                    <a:pt x="35" y="342"/>
                  </a:lnTo>
                  <a:lnTo>
                    <a:pt x="29" y="342"/>
                  </a:lnTo>
                  <a:lnTo>
                    <a:pt x="24" y="342"/>
                  </a:lnTo>
                  <a:lnTo>
                    <a:pt x="18" y="340"/>
                  </a:lnTo>
                  <a:lnTo>
                    <a:pt x="13" y="339"/>
                  </a:lnTo>
                  <a:lnTo>
                    <a:pt x="9" y="337"/>
                  </a:lnTo>
                  <a:lnTo>
                    <a:pt x="5" y="333"/>
                  </a:lnTo>
                  <a:lnTo>
                    <a:pt x="3" y="330"/>
                  </a:lnTo>
                  <a:lnTo>
                    <a:pt x="2" y="326"/>
                  </a:lnTo>
                  <a:lnTo>
                    <a:pt x="0" y="323"/>
                  </a:lnTo>
                  <a:lnTo>
                    <a:pt x="2" y="319"/>
                  </a:lnTo>
                  <a:lnTo>
                    <a:pt x="3" y="314"/>
                  </a:lnTo>
                  <a:lnTo>
                    <a:pt x="7" y="304"/>
                  </a:lnTo>
                  <a:lnTo>
                    <a:pt x="15" y="292"/>
                  </a:lnTo>
                  <a:lnTo>
                    <a:pt x="25" y="277"/>
                  </a:lnTo>
                  <a:lnTo>
                    <a:pt x="37" y="262"/>
                  </a:lnTo>
                  <a:lnTo>
                    <a:pt x="52" y="245"/>
                  </a:lnTo>
                  <a:lnTo>
                    <a:pt x="68" y="227"/>
                  </a:lnTo>
                  <a:lnTo>
                    <a:pt x="105" y="189"/>
                  </a:lnTo>
                  <a:lnTo>
                    <a:pt x="147" y="150"/>
                  </a:lnTo>
                  <a:lnTo>
                    <a:pt x="191" y="111"/>
                  </a:lnTo>
                  <a:lnTo>
                    <a:pt x="236" y="73"/>
                  </a:lnTo>
                  <a:lnTo>
                    <a:pt x="255" y="57"/>
                  </a:lnTo>
                  <a:lnTo>
                    <a:pt x="274" y="44"/>
                  </a:lnTo>
                  <a:lnTo>
                    <a:pt x="293" y="32"/>
                  </a:lnTo>
                  <a:lnTo>
                    <a:pt x="312" y="23"/>
                  </a:lnTo>
                  <a:lnTo>
                    <a:pt x="330" y="14"/>
                  </a:lnTo>
                  <a:lnTo>
                    <a:pt x="346" y="8"/>
                  </a:lnTo>
                  <a:lnTo>
                    <a:pt x="363" y="5"/>
                  </a:lnTo>
                  <a:lnTo>
                    <a:pt x="380" y="1"/>
                  </a:lnTo>
                  <a:lnTo>
                    <a:pt x="395" y="0"/>
                  </a:lnTo>
                  <a:lnTo>
                    <a:pt x="411" y="0"/>
                  </a:lnTo>
                  <a:lnTo>
                    <a:pt x="425" y="1"/>
                  </a:lnTo>
                  <a:lnTo>
                    <a:pt x="439" y="3"/>
                  </a:lnTo>
                  <a:lnTo>
                    <a:pt x="452" y="8"/>
                  </a:lnTo>
                  <a:lnTo>
                    <a:pt x="464" y="13"/>
                  </a:lnTo>
                  <a:lnTo>
                    <a:pt x="476" y="19"/>
                  </a:lnTo>
                  <a:lnTo>
                    <a:pt x="487" y="26"/>
                  </a:lnTo>
                  <a:lnTo>
                    <a:pt x="496" y="34"/>
                  </a:lnTo>
                  <a:lnTo>
                    <a:pt x="506" y="43"/>
                  </a:lnTo>
                  <a:lnTo>
                    <a:pt x="514" y="52"/>
                  </a:lnTo>
                  <a:lnTo>
                    <a:pt x="521" y="63"/>
                  </a:lnTo>
                  <a:lnTo>
                    <a:pt x="527" y="74"/>
                  </a:lnTo>
                  <a:lnTo>
                    <a:pt x="533" y="86"/>
                  </a:lnTo>
                  <a:lnTo>
                    <a:pt x="537" y="98"/>
                  </a:lnTo>
                  <a:lnTo>
                    <a:pt x="540" y="111"/>
                  </a:lnTo>
                  <a:lnTo>
                    <a:pt x="543" y="124"/>
                  </a:lnTo>
                  <a:lnTo>
                    <a:pt x="544" y="137"/>
                  </a:lnTo>
                  <a:lnTo>
                    <a:pt x="544" y="150"/>
                  </a:lnTo>
                  <a:lnTo>
                    <a:pt x="543" y="163"/>
                  </a:lnTo>
                  <a:lnTo>
                    <a:pt x="542" y="176"/>
                  </a:lnTo>
                  <a:lnTo>
                    <a:pt x="538" y="190"/>
                  </a:lnTo>
                  <a:lnTo>
                    <a:pt x="533" y="204"/>
                  </a:lnTo>
                  <a:lnTo>
                    <a:pt x="527" y="217"/>
                  </a:lnTo>
                  <a:close/>
                </a:path>
              </a:pathLst>
            </a:custGeom>
            <a:solidFill>
              <a:srgbClr val="FFE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06" name="Freeform 464">
              <a:extLst>
                <a:ext uri="{FF2B5EF4-FFF2-40B4-BE49-F238E27FC236}">
                  <a16:creationId xmlns:a16="http://schemas.microsoft.com/office/drawing/2014/main" xmlns="" id="{6579FC06-F2B4-42C8-92F6-6D8E1AB171F2}"/>
                </a:ext>
              </a:extLst>
            </p:cNvPr>
            <p:cNvSpPr>
              <a:spLocks/>
            </p:cNvSpPr>
            <p:nvPr/>
          </p:nvSpPr>
          <p:spPr bwMode="auto">
            <a:xfrm>
              <a:off x="9120548" y="2910089"/>
              <a:ext cx="257829" cy="269934"/>
            </a:xfrm>
            <a:custGeom>
              <a:avLst/>
              <a:gdLst>
                <a:gd name="T0" fmla="*/ 1002 w 1067"/>
                <a:gd name="T1" fmla="*/ 422 h 1115"/>
                <a:gd name="T2" fmla="*/ 950 w 1067"/>
                <a:gd name="T3" fmla="*/ 490 h 1115"/>
                <a:gd name="T4" fmla="*/ 896 w 1067"/>
                <a:gd name="T5" fmla="*/ 561 h 1115"/>
                <a:gd name="T6" fmla="*/ 836 w 1067"/>
                <a:gd name="T7" fmla="*/ 638 h 1115"/>
                <a:gd name="T8" fmla="*/ 761 w 1067"/>
                <a:gd name="T9" fmla="*/ 724 h 1115"/>
                <a:gd name="T10" fmla="*/ 693 w 1067"/>
                <a:gd name="T11" fmla="*/ 796 h 1115"/>
                <a:gd name="T12" fmla="*/ 640 w 1067"/>
                <a:gd name="T13" fmla="*/ 846 h 1115"/>
                <a:gd name="T14" fmla="*/ 579 w 1067"/>
                <a:gd name="T15" fmla="*/ 899 h 1115"/>
                <a:gd name="T16" fmla="*/ 511 w 1067"/>
                <a:gd name="T17" fmla="*/ 956 h 1115"/>
                <a:gd name="T18" fmla="*/ 435 w 1067"/>
                <a:gd name="T19" fmla="*/ 1017 h 1115"/>
                <a:gd name="T20" fmla="*/ 349 w 1067"/>
                <a:gd name="T21" fmla="*/ 1081 h 1115"/>
                <a:gd name="T22" fmla="*/ 291 w 1067"/>
                <a:gd name="T23" fmla="*/ 1094 h 1115"/>
                <a:gd name="T24" fmla="*/ 265 w 1067"/>
                <a:gd name="T25" fmla="*/ 1055 h 1115"/>
                <a:gd name="T26" fmla="*/ 234 w 1067"/>
                <a:gd name="T27" fmla="*/ 1016 h 1115"/>
                <a:gd name="T28" fmla="*/ 198 w 1067"/>
                <a:gd name="T29" fmla="*/ 978 h 1115"/>
                <a:gd name="T30" fmla="*/ 160 w 1067"/>
                <a:gd name="T31" fmla="*/ 942 h 1115"/>
                <a:gd name="T32" fmla="*/ 117 w 1067"/>
                <a:gd name="T33" fmla="*/ 912 h 1115"/>
                <a:gd name="T34" fmla="*/ 72 w 1067"/>
                <a:gd name="T35" fmla="*/ 887 h 1115"/>
                <a:gd name="T36" fmla="*/ 25 w 1067"/>
                <a:gd name="T37" fmla="*/ 869 h 1115"/>
                <a:gd name="T38" fmla="*/ 10 w 1067"/>
                <a:gd name="T39" fmla="*/ 849 h 1115"/>
                <a:gd name="T40" fmla="*/ 32 w 1067"/>
                <a:gd name="T41" fmla="*/ 822 h 1115"/>
                <a:gd name="T42" fmla="*/ 117 w 1067"/>
                <a:gd name="T43" fmla="*/ 723 h 1115"/>
                <a:gd name="T44" fmla="*/ 292 w 1067"/>
                <a:gd name="T45" fmla="*/ 519 h 1115"/>
                <a:gd name="T46" fmla="*/ 478 w 1067"/>
                <a:gd name="T47" fmla="*/ 305 h 1115"/>
                <a:gd name="T48" fmla="*/ 609 w 1067"/>
                <a:gd name="T49" fmla="*/ 160 h 1115"/>
                <a:gd name="T50" fmla="*/ 686 w 1067"/>
                <a:gd name="T51" fmla="*/ 80 h 1115"/>
                <a:gd name="T52" fmla="*/ 730 w 1067"/>
                <a:gd name="T53" fmla="*/ 37 h 1115"/>
                <a:gd name="T54" fmla="*/ 754 w 1067"/>
                <a:gd name="T55" fmla="*/ 22 h 1115"/>
                <a:gd name="T56" fmla="*/ 778 w 1067"/>
                <a:gd name="T57" fmla="*/ 11 h 1115"/>
                <a:gd name="T58" fmla="*/ 801 w 1067"/>
                <a:gd name="T59" fmla="*/ 4 h 1115"/>
                <a:gd name="T60" fmla="*/ 828 w 1067"/>
                <a:gd name="T61" fmla="*/ 0 h 1115"/>
                <a:gd name="T62" fmla="*/ 852 w 1067"/>
                <a:gd name="T63" fmla="*/ 1 h 1115"/>
                <a:gd name="T64" fmla="*/ 879 w 1067"/>
                <a:gd name="T65" fmla="*/ 6 h 1115"/>
                <a:gd name="T66" fmla="*/ 904 w 1067"/>
                <a:gd name="T67" fmla="*/ 13 h 1115"/>
                <a:gd name="T68" fmla="*/ 927 w 1067"/>
                <a:gd name="T69" fmla="*/ 23 h 1115"/>
                <a:gd name="T70" fmla="*/ 951 w 1067"/>
                <a:gd name="T71" fmla="*/ 36 h 1115"/>
                <a:gd name="T72" fmla="*/ 974 w 1067"/>
                <a:gd name="T73" fmla="*/ 51 h 1115"/>
                <a:gd name="T74" fmla="*/ 995 w 1067"/>
                <a:gd name="T75" fmla="*/ 69 h 1115"/>
                <a:gd name="T76" fmla="*/ 1015 w 1067"/>
                <a:gd name="T77" fmla="*/ 90 h 1115"/>
                <a:gd name="T78" fmla="*/ 1033 w 1067"/>
                <a:gd name="T79" fmla="*/ 111 h 1115"/>
                <a:gd name="T80" fmla="*/ 1049 w 1067"/>
                <a:gd name="T81" fmla="*/ 135 h 1115"/>
                <a:gd name="T82" fmla="*/ 1062 w 1067"/>
                <a:gd name="T83" fmla="*/ 159 h 1115"/>
                <a:gd name="T84" fmla="*/ 1065 w 1067"/>
                <a:gd name="T85" fmla="*/ 215 h 1115"/>
                <a:gd name="T86" fmla="*/ 1062 w 1067"/>
                <a:gd name="T87" fmla="*/ 303 h 1115"/>
                <a:gd name="T88" fmla="*/ 1053 w 1067"/>
                <a:gd name="T89" fmla="*/ 359 h 1115"/>
                <a:gd name="T90" fmla="*/ 1039 w 1067"/>
                <a:gd name="T91" fmla="*/ 380 h 1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67" h="1115">
                  <a:moveTo>
                    <a:pt x="1031" y="390"/>
                  </a:moveTo>
                  <a:lnTo>
                    <a:pt x="1002" y="422"/>
                  </a:lnTo>
                  <a:lnTo>
                    <a:pt x="976" y="455"/>
                  </a:lnTo>
                  <a:lnTo>
                    <a:pt x="950" y="490"/>
                  </a:lnTo>
                  <a:lnTo>
                    <a:pt x="924" y="524"/>
                  </a:lnTo>
                  <a:lnTo>
                    <a:pt x="896" y="561"/>
                  </a:lnTo>
                  <a:lnTo>
                    <a:pt x="868" y="599"/>
                  </a:lnTo>
                  <a:lnTo>
                    <a:pt x="836" y="638"/>
                  </a:lnTo>
                  <a:lnTo>
                    <a:pt x="801" y="680"/>
                  </a:lnTo>
                  <a:lnTo>
                    <a:pt x="761" y="724"/>
                  </a:lnTo>
                  <a:lnTo>
                    <a:pt x="717" y="771"/>
                  </a:lnTo>
                  <a:lnTo>
                    <a:pt x="693" y="796"/>
                  </a:lnTo>
                  <a:lnTo>
                    <a:pt x="667" y="821"/>
                  </a:lnTo>
                  <a:lnTo>
                    <a:pt x="640" y="846"/>
                  </a:lnTo>
                  <a:lnTo>
                    <a:pt x="610" y="872"/>
                  </a:lnTo>
                  <a:lnTo>
                    <a:pt x="579" y="899"/>
                  </a:lnTo>
                  <a:lnTo>
                    <a:pt x="547" y="928"/>
                  </a:lnTo>
                  <a:lnTo>
                    <a:pt x="511" y="956"/>
                  </a:lnTo>
                  <a:lnTo>
                    <a:pt x="474" y="986"/>
                  </a:lnTo>
                  <a:lnTo>
                    <a:pt x="435" y="1017"/>
                  </a:lnTo>
                  <a:lnTo>
                    <a:pt x="393" y="1048"/>
                  </a:lnTo>
                  <a:lnTo>
                    <a:pt x="349" y="1081"/>
                  </a:lnTo>
                  <a:lnTo>
                    <a:pt x="302" y="1115"/>
                  </a:lnTo>
                  <a:lnTo>
                    <a:pt x="291" y="1094"/>
                  </a:lnTo>
                  <a:lnTo>
                    <a:pt x="278" y="1075"/>
                  </a:lnTo>
                  <a:lnTo>
                    <a:pt x="265" y="1055"/>
                  </a:lnTo>
                  <a:lnTo>
                    <a:pt x="249" y="1035"/>
                  </a:lnTo>
                  <a:lnTo>
                    <a:pt x="234" y="1016"/>
                  </a:lnTo>
                  <a:lnTo>
                    <a:pt x="217" y="996"/>
                  </a:lnTo>
                  <a:lnTo>
                    <a:pt x="198" y="978"/>
                  </a:lnTo>
                  <a:lnTo>
                    <a:pt x="179" y="960"/>
                  </a:lnTo>
                  <a:lnTo>
                    <a:pt x="160" y="942"/>
                  </a:lnTo>
                  <a:lnTo>
                    <a:pt x="139" y="927"/>
                  </a:lnTo>
                  <a:lnTo>
                    <a:pt x="117" y="912"/>
                  </a:lnTo>
                  <a:lnTo>
                    <a:pt x="96" y="899"/>
                  </a:lnTo>
                  <a:lnTo>
                    <a:pt x="72" y="887"/>
                  </a:lnTo>
                  <a:lnTo>
                    <a:pt x="48" y="878"/>
                  </a:lnTo>
                  <a:lnTo>
                    <a:pt x="25" y="869"/>
                  </a:lnTo>
                  <a:lnTo>
                    <a:pt x="0" y="863"/>
                  </a:lnTo>
                  <a:lnTo>
                    <a:pt x="10" y="849"/>
                  </a:lnTo>
                  <a:lnTo>
                    <a:pt x="21" y="836"/>
                  </a:lnTo>
                  <a:lnTo>
                    <a:pt x="32" y="822"/>
                  </a:lnTo>
                  <a:lnTo>
                    <a:pt x="43" y="810"/>
                  </a:lnTo>
                  <a:lnTo>
                    <a:pt x="117" y="723"/>
                  </a:lnTo>
                  <a:lnTo>
                    <a:pt x="202" y="625"/>
                  </a:lnTo>
                  <a:lnTo>
                    <a:pt x="292" y="519"/>
                  </a:lnTo>
                  <a:lnTo>
                    <a:pt x="385" y="411"/>
                  </a:lnTo>
                  <a:lnTo>
                    <a:pt x="478" y="305"/>
                  </a:lnTo>
                  <a:lnTo>
                    <a:pt x="567" y="205"/>
                  </a:lnTo>
                  <a:lnTo>
                    <a:pt x="609" y="160"/>
                  </a:lnTo>
                  <a:lnTo>
                    <a:pt x="648" y="118"/>
                  </a:lnTo>
                  <a:lnTo>
                    <a:pt x="686" y="80"/>
                  </a:lnTo>
                  <a:lnTo>
                    <a:pt x="719" y="47"/>
                  </a:lnTo>
                  <a:lnTo>
                    <a:pt x="730" y="37"/>
                  </a:lnTo>
                  <a:lnTo>
                    <a:pt x="742" y="29"/>
                  </a:lnTo>
                  <a:lnTo>
                    <a:pt x="754" y="22"/>
                  </a:lnTo>
                  <a:lnTo>
                    <a:pt x="766" y="16"/>
                  </a:lnTo>
                  <a:lnTo>
                    <a:pt x="778" y="11"/>
                  </a:lnTo>
                  <a:lnTo>
                    <a:pt x="789" y="7"/>
                  </a:lnTo>
                  <a:lnTo>
                    <a:pt x="801" y="4"/>
                  </a:lnTo>
                  <a:lnTo>
                    <a:pt x="814" y="1"/>
                  </a:lnTo>
                  <a:lnTo>
                    <a:pt x="828" y="0"/>
                  </a:lnTo>
                  <a:lnTo>
                    <a:pt x="839" y="0"/>
                  </a:lnTo>
                  <a:lnTo>
                    <a:pt x="852" y="1"/>
                  </a:lnTo>
                  <a:lnTo>
                    <a:pt x="866" y="3"/>
                  </a:lnTo>
                  <a:lnTo>
                    <a:pt x="879" y="6"/>
                  </a:lnTo>
                  <a:lnTo>
                    <a:pt x="891" y="9"/>
                  </a:lnTo>
                  <a:lnTo>
                    <a:pt x="904" y="13"/>
                  </a:lnTo>
                  <a:lnTo>
                    <a:pt x="916" y="18"/>
                  </a:lnTo>
                  <a:lnTo>
                    <a:pt x="927" y="23"/>
                  </a:lnTo>
                  <a:lnTo>
                    <a:pt x="941" y="30"/>
                  </a:lnTo>
                  <a:lnTo>
                    <a:pt x="951" y="36"/>
                  </a:lnTo>
                  <a:lnTo>
                    <a:pt x="963" y="44"/>
                  </a:lnTo>
                  <a:lnTo>
                    <a:pt x="974" y="51"/>
                  </a:lnTo>
                  <a:lnTo>
                    <a:pt x="986" y="61"/>
                  </a:lnTo>
                  <a:lnTo>
                    <a:pt x="995" y="69"/>
                  </a:lnTo>
                  <a:lnTo>
                    <a:pt x="1006" y="80"/>
                  </a:lnTo>
                  <a:lnTo>
                    <a:pt x="1015" y="90"/>
                  </a:lnTo>
                  <a:lnTo>
                    <a:pt x="1025" y="100"/>
                  </a:lnTo>
                  <a:lnTo>
                    <a:pt x="1033" y="111"/>
                  </a:lnTo>
                  <a:lnTo>
                    <a:pt x="1042" y="123"/>
                  </a:lnTo>
                  <a:lnTo>
                    <a:pt x="1049" y="135"/>
                  </a:lnTo>
                  <a:lnTo>
                    <a:pt x="1056" y="147"/>
                  </a:lnTo>
                  <a:lnTo>
                    <a:pt x="1062" y="159"/>
                  </a:lnTo>
                  <a:lnTo>
                    <a:pt x="1067" y="172"/>
                  </a:lnTo>
                  <a:lnTo>
                    <a:pt x="1065" y="215"/>
                  </a:lnTo>
                  <a:lnTo>
                    <a:pt x="1064" y="257"/>
                  </a:lnTo>
                  <a:lnTo>
                    <a:pt x="1062" y="303"/>
                  </a:lnTo>
                  <a:lnTo>
                    <a:pt x="1059" y="348"/>
                  </a:lnTo>
                  <a:lnTo>
                    <a:pt x="1053" y="359"/>
                  </a:lnTo>
                  <a:lnTo>
                    <a:pt x="1046" y="369"/>
                  </a:lnTo>
                  <a:lnTo>
                    <a:pt x="1039" y="380"/>
                  </a:lnTo>
                  <a:lnTo>
                    <a:pt x="1031" y="390"/>
                  </a:lnTo>
                  <a:close/>
                </a:path>
              </a:pathLst>
            </a:custGeom>
            <a:solidFill>
              <a:srgbClr val="646B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07" name="Freeform 465">
              <a:extLst>
                <a:ext uri="{FF2B5EF4-FFF2-40B4-BE49-F238E27FC236}">
                  <a16:creationId xmlns:a16="http://schemas.microsoft.com/office/drawing/2014/main" xmlns="" id="{617A3ED9-4240-42DD-B92D-7ACE9CA53411}"/>
                </a:ext>
              </a:extLst>
            </p:cNvPr>
            <p:cNvSpPr>
              <a:spLocks/>
            </p:cNvSpPr>
            <p:nvPr/>
          </p:nvSpPr>
          <p:spPr bwMode="auto">
            <a:xfrm>
              <a:off x="9066077" y="3131604"/>
              <a:ext cx="56893" cy="22999"/>
            </a:xfrm>
            <a:custGeom>
              <a:avLst/>
              <a:gdLst>
                <a:gd name="T0" fmla="*/ 94 w 232"/>
                <a:gd name="T1" fmla="*/ 12 h 97"/>
                <a:gd name="T2" fmla="*/ 72 w 232"/>
                <a:gd name="T3" fmla="*/ 19 h 97"/>
                <a:gd name="T4" fmla="*/ 51 w 232"/>
                <a:gd name="T5" fmla="*/ 28 h 97"/>
                <a:gd name="T6" fmla="*/ 34 w 232"/>
                <a:gd name="T7" fmla="*/ 37 h 97"/>
                <a:gd name="T8" fmla="*/ 19 w 232"/>
                <a:gd name="T9" fmla="*/ 46 h 97"/>
                <a:gd name="T10" fmla="*/ 15 w 232"/>
                <a:gd name="T11" fmla="*/ 50 h 97"/>
                <a:gd name="T12" fmla="*/ 9 w 232"/>
                <a:gd name="T13" fmla="*/ 55 h 97"/>
                <a:gd name="T14" fmla="*/ 5 w 232"/>
                <a:gd name="T15" fmla="*/ 60 h 97"/>
                <a:gd name="T16" fmla="*/ 3 w 232"/>
                <a:gd name="T17" fmla="*/ 65 h 97"/>
                <a:gd name="T18" fmla="*/ 0 w 232"/>
                <a:gd name="T19" fmla="*/ 68 h 97"/>
                <a:gd name="T20" fmla="*/ 0 w 232"/>
                <a:gd name="T21" fmla="*/ 73 h 97"/>
                <a:gd name="T22" fmla="*/ 0 w 232"/>
                <a:gd name="T23" fmla="*/ 76 h 97"/>
                <a:gd name="T24" fmla="*/ 3 w 232"/>
                <a:gd name="T25" fmla="*/ 80 h 97"/>
                <a:gd name="T26" fmla="*/ 5 w 232"/>
                <a:gd name="T27" fmla="*/ 84 h 97"/>
                <a:gd name="T28" fmla="*/ 9 w 232"/>
                <a:gd name="T29" fmla="*/ 87 h 97"/>
                <a:gd name="T30" fmla="*/ 13 w 232"/>
                <a:gd name="T31" fmla="*/ 90 h 97"/>
                <a:gd name="T32" fmla="*/ 19 w 232"/>
                <a:gd name="T33" fmla="*/ 92 h 97"/>
                <a:gd name="T34" fmla="*/ 34 w 232"/>
                <a:gd name="T35" fmla="*/ 96 h 97"/>
                <a:gd name="T36" fmla="*/ 51 w 232"/>
                <a:gd name="T37" fmla="*/ 97 h 97"/>
                <a:gd name="T38" fmla="*/ 70 w 232"/>
                <a:gd name="T39" fmla="*/ 96 h 97"/>
                <a:gd name="T40" fmla="*/ 92 w 232"/>
                <a:gd name="T41" fmla="*/ 94 h 97"/>
                <a:gd name="T42" fmla="*/ 116 w 232"/>
                <a:gd name="T43" fmla="*/ 90 h 97"/>
                <a:gd name="T44" fmla="*/ 138 w 232"/>
                <a:gd name="T45" fmla="*/ 84 h 97"/>
                <a:gd name="T46" fmla="*/ 161 w 232"/>
                <a:gd name="T47" fmla="*/ 76 h 97"/>
                <a:gd name="T48" fmla="*/ 181 w 232"/>
                <a:gd name="T49" fmla="*/ 68 h 97"/>
                <a:gd name="T50" fmla="*/ 199 w 232"/>
                <a:gd name="T51" fmla="*/ 60 h 97"/>
                <a:gd name="T52" fmla="*/ 213 w 232"/>
                <a:gd name="T53" fmla="*/ 50 h 97"/>
                <a:gd name="T54" fmla="*/ 218 w 232"/>
                <a:gd name="T55" fmla="*/ 46 h 97"/>
                <a:gd name="T56" fmla="*/ 223 w 232"/>
                <a:gd name="T57" fmla="*/ 41 h 97"/>
                <a:gd name="T58" fmla="*/ 227 w 232"/>
                <a:gd name="T59" fmla="*/ 37 h 97"/>
                <a:gd name="T60" fmla="*/ 230 w 232"/>
                <a:gd name="T61" fmla="*/ 32 h 97"/>
                <a:gd name="T62" fmla="*/ 232 w 232"/>
                <a:gd name="T63" fmla="*/ 28 h 97"/>
                <a:gd name="T64" fmla="*/ 232 w 232"/>
                <a:gd name="T65" fmla="*/ 24 h 97"/>
                <a:gd name="T66" fmla="*/ 232 w 232"/>
                <a:gd name="T67" fmla="*/ 19 h 97"/>
                <a:gd name="T68" fmla="*/ 230 w 232"/>
                <a:gd name="T69" fmla="*/ 16 h 97"/>
                <a:gd name="T70" fmla="*/ 227 w 232"/>
                <a:gd name="T71" fmla="*/ 12 h 97"/>
                <a:gd name="T72" fmla="*/ 224 w 232"/>
                <a:gd name="T73" fmla="*/ 9 h 97"/>
                <a:gd name="T74" fmla="*/ 218 w 232"/>
                <a:gd name="T75" fmla="*/ 6 h 97"/>
                <a:gd name="T76" fmla="*/ 212 w 232"/>
                <a:gd name="T77" fmla="*/ 4 h 97"/>
                <a:gd name="T78" fmla="*/ 198 w 232"/>
                <a:gd name="T79" fmla="*/ 1 h 97"/>
                <a:gd name="T80" fmla="*/ 181 w 232"/>
                <a:gd name="T81" fmla="*/ 0 h 97"/>
                <a:gd name="T82" fmla="*/ 161 w 232"/>
                <a:gd name="T83" fmla="*/ 0 h 97"/>
                <a:gd name="T84" fmla="*/ 139 w 232"/>
                <a:gd name="T85" fmla="*/ 3 h 97"/>
                <a:gd name="T86" fmla="*/ 117 w 232"/>
                <a:gd name="T87" fmla="*/ 6 h 97"/>
                <a:gd name="T88" fmla="*/ 94 w 232"/>
                <a:gd name="T89" fmla="*/ 1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32" h="97">
                  <a:moveTo>
                    <a:pt x="94" y="12"/>
                  </a:moveTo>
                  <a:lnTo>
                    <a:pt x="72" y="19"/>
                  </a:lnTo>
                  <a:lnTo>
                    <a:pt x="51" y="28"/>
                  </a:lnTo>
                  <a:lnTo>
                    <a:pt x="34" y="37"/>
                  </a:lnTo>
                  <a:lnTo>
                    <a:pt x="19" y="46"/>
                  </a:lnTo>
                  <a:lnTo>
                    <a:pt x="15" y="50"/>
                  </a:lnTo>
                  <a:lnTo>
                    <a:pt x="9" y="55"/>
                  </a:lnTo>
                  <a:lnTo>
                    <a:pt x="5" y="60"/>
                  </a:lnTo>
                  <a:lnTo>
                    <a:pt x="3" y="65"/>
                  </a:lnTo>
                  <a:lnTo>
                    <a:pt x="0" y="68"/>
                  </a:lnTo>
                  <a:lnTo>
                    <a:pt x="0" y="73"/>
                  </a:lnTo>
                  <a:lnTo>
                    <a:pt x="0" y="76"/>
                  </a:lnTo>
                  <a:lnTo>
                    <a:pt x="3" y="80"/>
                  </a:lnTo>
                  <a:lnTo>
                    <a:pt x="5" y="84"/>
                  </a:lnTo>
                  <a:lnTo>
                    <a:pt x="9" y="87"/>
                  </a:lnTo>
                  <a:lnTo>
                    <a:pt x="13" y="90"/>
                  </a:lnTo>
                  <a:lnTo>
                    <a:pt x="19" y="92"/>
                  </a:lnTo>
                  <a:lnTo>
                    <a:pt x="34" y="96"/>
                  </a:lnTo>
                  <a:lnTo>
                    <a:pt x="51" y="97"/>
                  </a:lnTo>
                  <a:lnTo>
                    <a:pt x="70" y="96"/>
                  </a:lnTo>
                  <a:lnTo>
                    <a:pt x="92" y="94"/>
                  </a:lnTo>
                  <a:lnTo>
                    <a:pt x="116" y="90"/>
                  </a:lnTo>
                  <a:lnTo>
                    <a:pt x="138" y="84"/>
                  </a:lnTo>
                  <a:lnTo>
                    <a:pt x="161" y="76"/>
                  </a:lnTo>
                  <a:lnTo>
                    <a:pt x="181" y="68"/>
                  </a:lnTo>
                  <a:lnTo>
                    <a:pt x="199" y="60"/>
                  </a:lnTo>
                  <a:lnTo>
                    <a:pt x="213" y="50"/>
                  </a:lnTo>
                  <a:lnTo>
                    <a:pt x="218" y="46"/>
                  </a:lnTo>
                  <a:lnTo>
                    <a:pt x="223" y="41"/>
                  </a:lnTo>
                  <a:lnTo>
                    <a:pt x="227" y="37"/>
                  </a:lnTo>
                  <a:lnTo>
                    <a:pt x="230" y="32"/>
                  </a:lnTo>
                  <a:lnTo>
                    <a:pt x="232" y="28"/>
                  </a:lnTo>
                  <a:lnTo>
                    <a:pt x="232" y="24"/>
                  </a:lnTo>
                  <a:lnTo>
                    <a:pt x="232" y="19"/>
                  </a:lnTo>
                  <a:lnTo>
                    <a:pt x="230" y="16"/>
                  </a:lnTo>
                  <a:lnTo>
                    <a:pt x="227" y="12"/>
                  </a:lnTo>
                  <a:lnTo>
                    <a:pt x="224" y="9"/>
                  </a:lnTo>
                  <a:lnTo>
                    <a:pt x="218" y="6"/>
                  </a:lnTo>
                  <a:lnTo>
                    <a:pt x="212" y="4"/>
                  </a:lnTo>
                  <a:lnTo>
                    <a:pt x="198" y="1"/>
                  </a:lnTo>
                  <a:lnTo>
                    <a:pt x="181" y="0"/>
                  </a:lnTo>
                  <a:lnTo>
                    <a:pt x="161" y="0"/>
                  </a:lnTo>
                  <a:lnTo>
                    <a:pt x="139" y="3"/>
                  </a:lnTo>
                  <a:lnTo>
                    <a:pt x="117" y="6"/>
                  </a:lnTo>
                  <a:lnTo>
                    <a:pt x="94" y="12"/>
                  </a:lnTo>
                  <a:close/>
                </a:path>
              </a:pathLst>
            </a:custGeom>
            <a:solidFill>
              <a:srgbClr val="FFE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08" name="Freeform 466">
              <a:extLst>
                <a:ext uri="{FF2B5EF4-FFF2-40B4-BE49-F238E27FC236}">
                  <a16:creationId xmlns:a16="http://schemas.microsoft.com/office/drawing/2014/main" xmlns="" id="{1BEC4E18-DDD9-4594-81D2-267AB0CA16D6}"/>
                </a:ext>
              </a:extLst>
            </p:cNvPr>
            <p:cNvSpPr>
              <a:spLocks/>
            </p:cNvSpPr>
            <p:nvPr/>
          </p:nvSpPr>
          <p:spPr bwMode="auto">
            <a:xfrm>
              <a:off x="9114496" y="3111027"/>
              <a:ext cx="82312" cy="72628"/>
            </a:xfrm>
            <a:custGeom>
              <a:avLst/>
              <a:gdLst>
                <a:gd name="T0" fmla="*/ 341 w 341"/>
                <a:gd name="T1" fmla="*/ 243 h 302"/>
                <a:gd name="T2" fmla="*/ 321 w 341"/>
                <a:gd name="T3" fmla="*/ 257 h 302"/>
                <a:gd name="T4" fmla="*/ 302 w 341"/>
                <a:gd name="T5" fmla="*/ 272 h 302"/>
                <a:gd name="T6" fmla="*/ 281 w 341"/>
                <a:gd name="T7" fmla="*/ 287 h 302"/>
                <a:gd name="T8" fmla="*/ 261 w 341"/>
                <a:gd name="T9" fmla="*/ 302 h 302"/>
                <a:gd name="T10" fmla="*/ 251 w 341"/>
                <a:gd name="T11" fmla="*/ 284 h 302"/>
                <a:gd name="T12" fmla="*/ 240 w 341"/>
                <a:gd name="T13" fmla="*/ 268 h 302"/>
                <a:gd name="T14" fmla="*/ 228 w 341"/>
                <a:gd name="T15" fmla="*/ 251 h 302"/>
                <a:gd name="T16" fmla="*/ 215 w 341"/>
                <a:gd name="T17" fmla="*/ 233 h 302"/>
                <a:gd name="T18" fmla="*/ 201 w 341"/>
                <a:gd name="T19" fmla="*/ 216 h 302"/>
                <a:gd name="T20" fmla="*/ 187 w 341"/>
                <a:gd name="T21" fmla="*/ 200 h 302"/>
                <a:gd name="T22" fmla="*/ 171 w 341"/>
                <a:gd name="T23" fmla="*/ 183 h 302"/>
                <a:gd name="T24" fmla="*/ 155 w 341"/>
                <a:gd name="T25" fmla="*/ 168 h 302"/>
                <a:gd name="T26" fmla="*/ 138 w 341"/>
                <a:gd name="T27" fmla="*/ 153 h 302"/>
                <a:gd name="T28" fmla="*/ 120 w 341"/>
                <a:gd name="T29" fmla="*/ 139 h 302"/>
                <a:gd name="T30" fmla="*/ 101 w 341"/>
                <a:gd name="T31" fmla="*/ 126 h 302"/>
                <a:gd name="T32" fmla="*/ 82 w 341"/>
                <a:gd name="T33" fmla="*/ 115 h 302"/>
                <a:gd name="T34" fmla="*/ 62 w 341"/>
                <a:gd name="T35" fmla="*/ 105 h 302"/>
                <a:gd name="T36" fmla="*/ 42 w 341"/>
                <a:gd name="T37" fmla="*/ 96 h 302"/>
                <a:gd name="T38" fmla="*/ 22 w 341"/>
                <a:gd name="T39" fmla="*/ 89 h 302"/>
                <a:gd name="T40" fmla="*/ 0 w 341"/>
                <a:gd name="T41" fmla="*/ 84 h 302"/>
                <a:gd name="T42" fmla="*/ 8 w 341"/>
                <a:gd name="T43" fmla="*/ 72 h 302"/>
                <a:gd name="T44" fmla="*/ 18 w 341"/>
                <a:gd name="T45" fmla="*/ 60 h 302"/>
                <a:gd name="T46" fmla="*/ 27 w 341"/>
                <a:gd name="T47" fmla="*/ 49 h 302"/>
                <a:gd name="T48" fmla="*/ 37 w 341"/>
                <a:gd name="T49" fmla="*/ 38 h 302"/>
                <a:gd name="T50" fmla="*/ 44 w 341"/>
                <a:gd name="T51" fmla="*/ 30 h 302"/>
                <a:gd name="T52" fmla="*/ 52 w 341"/>
                <a:gd name="T53" fmla="*/ 20 h 302"/>
                <a:gd name="T54" fmla="*/ 61 w 341"/>
                <a:gd name="T55" fmla="*/ 10 h 302"/>
                <a:gd name="T56" fmla="*/ 70 w 341"/>
                <a:gd name="T57" fmla="*/ 0 h 302"/>
                <a:gd name="T58" fmla="*/ 91 w 341"/>
                <a:gd name="T59" fmla="*/ 8 h 302"/>
                <a:gd name="T60" fmla="*/ 111 w 341"/>
                <a:gd name="T61" fmla="*/ 19 h 302"/>
                <a:gd name="T62" fmla="*/ 131 w 341"/>
                <a:gd name="T63" fmla="*/ 30 h 302"/>
                <a:gd name="T64" fmla="*/ 151 w 341"/>
                <a:gd name="T65" fmla="*/ 43 h 302"/>
                <a:gd name="T66" fmla="*/ 170 w 341"/>
                <a:gd name="T67" fmla="*/ 56 h 302"/>
                <a:gd name="T68" fmla="*/ 189 w 341"/>
                <a:gd name="T69" fmla="*/ 70 h 302"/>
                <a:gd name="T70" fmla="*/ 207 w 341"/>
                <a:gd name="T71" fmla="*/ 85 h 302"/>
                <a:gd name="T72" fmla="*/ 225 w 341"/>
                <a:gd name="T73" fmla="*/ 102 h 302"/>
                <a:gd name="T74" fmla="*/ 243 w 341"/>
                <a:gd name="T75" fmla="*/ 119 h 302"/>
                <a:gd name="T76" fmla="*/ 259 w 341"/>
                <a:gd name="T77" fmla="*/ 135 h 302"/>
                <a:gd name="T78" fmla="*/ 275 w 341"/>
                <a:gd name="T79" fmla="*/ 153 h 302"/>
                <a:gd name="T80" fmla="*/ 290 w 341"/>
                <a:gd name="T81" fmla="*/ 171 h 302"/>
                <a:gd name="T82" fmla="*/ 303 w 341"/>
                <a:gd name="T83" fmla="*/ 189 h 302"/>
                <a:gd name="T84" fmla="*/ 318 w 341"/>
                <a:gd name="T85" fmla="*/ 207 h 302"/>
                <a:gd name="T86" fmla="*/ 330 w 341"/>
                <a:gd name="T87" fmla="*/ 225 h 302"/>
                <a:gd name="T88" fmla="*/ 341 w 341"/>
                <a:gd name="T89" fmla="*/ 24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1" h="302">
                  <a:moveTo>
                    <a:pt x="341" y="243"/>
                  </a:moveTo>
                  <a:lnTo>
                    <a:pt x="321" y="257"/>
                  </a:lnTo>
                  <a:lnTo>
                    <a:pt x="302" y="272"/>
                  </a:lnTo>
                  <a:lnTo>
                    <a:pt x="281" y="287"/>
                  </a:lnTo>
                  <a:lnTo>
                    <a:pt x="261" y="302"/>
                  </a:lnTo>
                  <a:lnTo>
                    <a:pt x="251" y="284"/>
                  </a:lnTo>
                  <a:lnTo>
                    <a:pt x="240" y="268"/>
                  </a:lnTo>
                  <a:lnTo>
                    <a:pt x="228" y="251"/>
                  </a:lnTo>
                  <a:lnTo>
                    <a:pt x="215" y="233"/>
                  </a:lnTo>
                  <a:lnTo>
                    <a:pt x="201" y="216"/>
                  </a:lnTo>
                  <a:lnTo>
                    <a:pt x="187" y="200"/>
                  </a:lnTo>
                  <a:lnTo>
                    <a:pt x="171" y="183"/>
                  </a:lnTo>
                  <a:lnTo>
                    <a:pt x="155" y="168"/>
                  </a:lnTo>
                  <a:lnTo>
                    <a:pt x="138" y="153"/>
                  </a:lnTo>
                  <a:lnTo>
                    <a:pt x="120" y="139"/>
                  </a:lnTo>
                  <a:lnTo>
                    <a:pt x="101" y="126"/>
                  </a:lnTo>
                  <a:lnTo>
                    <a:pt x="82" y="115"/>
                  </a:lnTo>
                  <a:lnTo>
                    <a:pt x="62" y="105"/>
                  </a:lnTo>
                  <a:lnTo>
                    <a:pt x="42" y="96"/>
                  </a:lnTo>
                  <a:lnTo>
                    <a:pt x="22" y="89"/>
                  </a:lnTo>
                  <a:lnTo>
                    <a:pt x="0" y="84"/>
                  </a:lnTo>
                  <a:lnTo>
                    <a:pt x="8" y="72"/>
                  </a:lnTo>
                  <a:lnTo>
                    <a:pt x="18" y="60"/>
                  </a:lnTo>
                  <a:lnTo>
                    <a:pt x="27" y="49"/>
                  </a:lnTo>
                  <a:lnTo>
                    <a:pt x="37" y="38"/>
                  </a:lnTo>
                  <a:lnTo>
                    <a:pt x="44" y="30"/>
                  </a:lnTo>
                  <a:lnTo>
                    <a:pt x="52" y="20"/>
                  </a:lnTo>
                  <a:lnTo>
                    <a:pt x="61" y="10"/>
                  </a:lnTo>
                  <a:lnTo>
                    <a:pt x="70" y="0"/>
                  </a:lnTo>
                  <a:lnTo>
                    <a:pt x="91" y="8"/>
                  </a:lnTo>
                  <a:lnTo>
                    <a:pt x="111" y="19"/>
                  </a:lnTo>
                  <a:lnTo>
                    <a:pt x="131" y="30"/>
                  </a:lnTo>
                  <a:lnTo>
                    <a:pt x="151" y="43"/>
                  </a:lnTo>
                  <a:lnTo>
                    <a:pt x="170" y="56"/>
                  </a:lnTo>
                  <a:lnTo>
                    <a:pt x="189" y="70"/>
                  </a:lnTo>
                  <a:lnTo>
                    <a:pt x="207" y="85"/>
                  </a:lnTo>
                  <a:lnTo>
                    <a:pt x="225" y="102"/>
                  </a:lnTo>
                  <a:lnTo>
                    <a:pt x="243" y="119"/>
                  </a:lnTo>
                  <a:lnTo>
                    <a:pt x="259" y="135"/>
                  </a:lnTo>
                  <a:lnTo>
                    <a:pt x="275" y="153"/>
                  </a:lnTo>
                  <a:lnTo>
                    <a:pt x="290" y="171"/>
                  </a:lnTo>
                  <a:lnTo>
                    <a:pt x="303" y="189"/>
                  </a:lnTo>
                  <a:lnTo>
                    <a:pt x="318" y="207"/>
                  </a:lnTo>
                  <a:lnTo>
                    <a:pt x="330" y="225"/>
                  </a:lnTo>
                  <a:lnTo>
                    <a:pt x="341" y="2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09" name="Freeform 467">
              <a:extLst>
                <a:ext uri="{FF2B5EF4-FFF2-40B4-BE49-F238E27FC236}">
                  <a16:creationId xmlns:a16="http://schemas.microsoft.com/office/drawing/2014/main" xmlns="" id="{130DC62E-8558-41D0-AC84-97945473B308}"/>
                </a:ext>
              </a:extLst>
            </p:cNvPr>
            <p:cNvSpPr>
              <a:spLocks/>
            </p:cNvSpPr>
            <p:nvPr/>
          </p:nvSpPr>
          <p:spPr bwMode="auto">
            <a:xfrm>
              <a:off x="9280329" y="3234494"/>
              <a:ext cx="130730" cy="104100"/>
            </a:xfrm>
            <a:custGeom>
              <a:avLst/>
              <a:gdLst>
                <a:gd name="T0" fmla="*/ 517 w 543"/>
                <a:gd name="T1" fmla="*/ 233 h 429"/>
                <a:gd name="T2" fmla="*/ 498 w 543"/>
                <a:gd name="T3" fmla="*/ 259 h 429"/>
                <a:gd name="T4" fmla="*/ 478 w 543"/>
                <a:gd name="T5" fmla="*/ 281 h 429"/>
                <a:gd name="T6" fmla="*/ 456 w 543"/>
                <a:gd name="T7" fmla="*/ 302 h 429"/>
                <a:gd name="T8" fmla="*/ 419 w 543"/>
                <a:gd name="T9" fmla="*/ 329 h 429"/>
                <a:gd name="T10" fmla="*/ 364 w 543"/>
                <a:gd name="T11" fmla="*/ 362 h 429"/>
                <a:gd name="T12" fmla="*/ 311 w 543"/>
                <a:gd name="T13" fmla="*/ 390 h 429"/>
                <a:gd name="T14" fmla="*/ 265 w 543"/>
                <a:gd name="T15" fmla="*/ 411 h 429"/>
                <a:gd name="T16" fmla="*/ 229 w 543"/>
                <a:gd name="T17" fmla="*/ 424 h 429"/>
                <a:gd name="T18" fmla="*/ 209 w 543"/>
                <a:gd name="T19" fmla="*/ 429 h 429"/>
                <a:gd name="T20" fmla="*/ 191 w 543"/>
                <a:gd name="T21" fmla="*/ 429 h 429"/>
                <a:gd name="T22" fmla="*/ 178 w 543"/>
                <a:gd name="T23" fmla="*/ 425 h 429"/>
                <a:gd name="T24" fmla="*/ 172 w 543"/>
                <a:gd name="T25" fmla="*/ 419 h 429"/>
                <a:gd name="T26" fmla="*/ 173 w 543"/>
                <a:gd name="T27" fmla="*/ 415 h 429"/>
                <a:gd name="T28" fmla="*/ 177 w 543"/>
                <a:gd name="T29" fmla="*/ 406 h 429"/>
                <a:gd name="T30" fmla="*/ 198 w 543"/>
                <a:gd name="T31" fmla="*/ 384 h 429"/>
                <a:gd name="T32" fmla="*/ 253 w 543"/>
                <a:gd name="T33" fmla="*/ 338 h 429"/>
                <a:gd name="T34" fmla="*/ 235 w 543"/>
                <a:gd name="T35" fmla="*/ 344 h 429"/>
                <a:gd name="T36" fmla="*/ 170 w 543"/>
                <a:gd name="T37" fmla="*/ 378 h 429"/>
                <a:gd name="T38" fmla="*/ 144 w 543"/>
                <a:gd name="T39" fmla="*/ 387 h 429"/>
                <a:gd name="T40" fmla="*/ 121 w 543"/>
                <a:gd name="T41" fmla="*/ 393 h 429"/>
                <a:gd name="T42" fmla="*/ 105 w 543"/>
                <a:gd name="T43" fmla="*/ 393 h 429"/>
                <a:gd name="T44" fmla="*/ 98 w 543"/>
                <a:gd name="T45" fmla="*/ 391 h 429"/>
                <a:gd name="T46" fmla="*/ 91 w 543"/>
                <a:gd name="T47" fmla="*/ 385 h 429"/>
                <a:gd name="T48" fmla="*/ 86 w 543"/>
                <a:gd name="T49" fmla="*/ 378 h 429"/>
                <a:gd name="T50" fmla="*/ 85 w 543"/>
                <a:gd name="T51" fmla="*/ 371 h 429"/>
                <a:gd name="T52" fmla="*/ 86 w 543"/>
                <a:gd name="T53" fmla="*/ 363 h 429"/>
                <a:gd name="T54" fmla="*/ 91 w 543"/>
                <a:gd name="T55" fmla="*/ 350 h 429"/>
                <a:gd name="T56" fmla="*/ 105 w 543"/>
                <a:gd name="T57" fmla="*/ 334 h 429"/>
                <a:gd name="T58" fmla="*/ 135 w 543"/>
                <a:gd name="T59" fmla="*/ 306 h 429"/>
                <a:gd name="T60" fmla="*/ 180 w 543"/>
                <a:gd name="T61" fmla="*/ 274 h 429"/>
                <a:gd name="T62" fmla="*/ 184 w 543"/>
                <a:gd name="T63" fmla="*/ 269 h 429"/>
                <a:gd name="T64" fmla="*/ 132 w 543"/>
                <a:gd name="T65" fmla="*/ 300 h 429"/>
                <a:gd name="T66" fmla="*/ 85 w 543"/>
                <a:gd name="T67" fmla="*/ 325 h 429"/>
                <a:gd name="T68" fmla="*/ 54 w 543"/>
                <a:gd name="T69" fmla="*/ 337 h 429"/>
                <a:gd name="T70" fmla="*/ 34 w 543"/>
                <a:gd name="T71" fmla="*/ 342 h 429"/>
                <a:gd name="T72" fmla="*/ 22 w 543"/>
                <a:gd name="T73" fmla="*/ 342 h 429"/>
                <a:gd name="T74" fmla="*/ 13 w 543"/>
                <a:gd name="T75" fmla="*/ 340 h 429"/>
                <a:gd name="T76" fmla="*/ 4 w 543"/>
                <a:gd name="T77" fmla="*/ 334 h 429"/>
                <a:gd name="T78" fmla="*/ 1 w 543"/>
                <a:gd name="T79" fmla="*/ 328 h 429"/>
                <a:gd name="T80" fmla="*/ 1 w 543"/>
                <a:gd name="T81" fmla="*/ 319 h 429"/>
                <a:gd name="T82" fmla="*/ 7 w 543"/>
                <a:gd name="T83" fmla="*/ 304 h 429"/>
                <a:gd name="T84" fmla="*/ 25 w 543"/>
                <a:gd name="T85" fmla="*/ 278 h 429"/>
                <a:gd name="T86" fmla="*/ 51 w 543"/>
                <a:gd name="T87" fmla="*/ 246 h 429"/>
                <a:gd name="T88" fmla="*/ 104 w 543"/>
                <a:gd name="T89" fmla="*/ 190 h 429"/>
                <a:gd name="T90" fmla="*/ 190 w 543"/>
                <a:gd name="T91" fmla="*/ 111 h 429"/>
                <a:gd name="T92" fmla="*/ 254 w 543"/>
                <a:gd name="T93" fmla="*/ 58 h 429"/>
                <a:gd name="T94" fmla="*/ 292 w 543"/>
                <a:gd name="T95" fmla="*/ 32 h 429"/>
                <a:gd name="T96" fmla="*/ 328 w 543"/>
                <a:gd name="T97" fmla="*/ 16 h 429"/>
                <a:gd name="T98" fmla="*/ 362 w 543"/>
                <a:gd name="T99" fmla="*/ 5 h 429"/>
                <a:gd name="T100" fmla="*/ 394 w 543"/>
                <a:gd name="T101" fmla="*/ 0 h 429"/>
                <a:gd name="T102" fmla="*/ 424 w 543"/>
                <a:gd name="T103" fmla="*/ 2 h 429"/>
                <a:gd name="T104" fmla="*/ 450 w 543"/>
                <a:gd name="T105" fmla="*/ 9 h 429"/>
                <a:gd name="T106" fmla="*/ 474 w 543"/>
                <a:gd name="T107" fmla="*/ 19 h 429"/>
                <a:gd name="T108" fmla="*/ 496 w 543"/>
                <a:gd name="T109" fmla="*/ 35 h 429"/>
                <a:gd name="T110" fmla="*/ 512 w 543"/>
                <a:gd name="T111" fmla="*/ 54 h 429"/>
                <a:gd name="T112" fmla="*/ 527 w 543"/>
                <a:gd name="T113" fmla="*/ 75 h 429"/>
                <a:gd name="T114" fmla="*/ 536 w 543"/>
                <a:gd name="T115" fmla="*/ 99 h 429"/>
                <a:gd name="T116" fmla="*/ 542 w 543"/>
                <a:gd name="T117" fmla="*/ 124 h 429"/>
                <a:gd name="T118" fmla="*/ 543 w 543"/>
                <a:gd name="T119" fmla="*/ 150 h 429"/>
                <a:gd name="T120" fmla="*/ 540 w 543"/>
                <a:gd name="T121" fmla="*/ 178 h 429"/>
                <a:gd name="T122" fmla="*/ 532 w 543"/>
                <a:gd name="T123" fmla="*/ 204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3" h="429">
                  <a:moveTo>
                    <a:pt x="527" y="217"/>
                  </a:moveTo>
                  <a:lnTo>
                    <a:pt x="517" y="233"/>
                  </a:lnTo>
                  <a:lnTo>
                    <a:pt x="507" y="246"/>
                  </a:lnTo>
                  <a:lnTo>
                    <a:pt x="498" y="259"/>
                  </a:lnTo>
                  <a:lnTo>
                    <a:pt x="488" y="271"/>
                  </a:lnTo>
                  <a:lnTo>
                    <a:pt x="478" y="281"/>
                  </a:lnTo>
                  <a:lnTo>
                    <a:pt x="467" y="292"/>
                  </a:lnTo>
                  <a:lnTo>
                    <a:pt x="456" y="302"/>
                  </a:lnTo>
                  <a:lnTo>
                    <a:pt x="444" y="311"/>
                  </a:lnTo>
                  <a:lnTo>
                    <a:pt x="419" y="329"/>
                  </a:lnTo>
                  <a:lnTo>
                    <a:pt x="393" y="346"/>
                  </a:lnTo>
                  <a:lnTo>
                    <a:pt x="364" y="362"/>
                  </a:lnTo>
                  <a:lnTo>
                    <a:pt x="333" y="379"/>
                  </a:lnTo>
                  <a:lnTo>
                    <a:pt x="311" y="390"/>
                  </a:lnTo>
                  <a:lnTo>
                    <a:pt x="289" y="400"/>
                  </a:lnTo>
                  <a:lnTo>
                    <a:pt x="265" y="411"/>
                  </a:lnTo>
                  <a:lnTo>
                    <a:pt x="241" y="421"/>
                  </a:lnTo>
                  <a:lnTo>
                    <a:pt x="229" y="424"/>
                  </a:lnTo>
                  <a:lnTo>
                    <a:pt x="218" y="427"/>
                  </a:lnTo>
                  <a:lnTo>
                    <a:pt x="209" y="429"/>
                  </a:lnTo>
                  <a:lnTo>
                    <a:pt x="199" y="429"/>
                  </a:lnTo>
                  <a:lnTo>
                    <a:pt x="191" y="429"/>
                  </a:lnTo>
                  <a:lnTo>
                    <a:pt x="184" y="428"/>
                  </a:lnTo>
                  <a:lnTo>
                    <a:pt x="178" y="425"/>
                  </a:lnTo>
                  <a:lnTo>
                    <a:pt x="173" y="422"/>
                  </a:lnTo>
                  <a:lnTo>
                    <a:pt x="172" y="419"/>
                  </a:lnTo>
                  <a:lnTo>
                    <a:pt x="172" y="417"/>
                  </a:lnTo>
                  <a:lnTo>
                    <a:pt x="173" y="415"/>
                  </a:lnTo>
                  <a:lnTo>
                    <a:pt x="173" y="412"/>
                  </a:lnTo>
                  <a:lnTo>
                    <a:pt x="177" y="406"/>
                  </a:lnTo>
                  <a:lnTo>
                    <a:pt x="183" y="399"/>
                  </a:lnTo>
                  <a:lnTo>
                    <a:pt x="198" y="384"/>
                  </a:lnTo>
                  <a:lnTo>
                    <a:pt x="216" y="367"/>
                  </a:lnTo>
                  <a:lnTo>
                    <a:pt x="253" y="338"/>
                  </a:lnTo>
                  <a:lnTo>
                    <a:pt x="270" y="327"/>
                  </a:lnTo>
                  <a:lnTo>
                    <a:pt x="235" y="344"/>
                  </a:lnTo>
                  <a:lnTo>
                    <a:pt x="184" y="372"/>
                  </a:lnTo>
                  <a:lnTo>
                    <a:pt x="170" y="378"/>
                  </a:lnTo>
                  <a:lnTo>
                    <a:pt x="157" y="383"/>
                  </a:lnTo>
                  <a:lnTo>
                    <a:pt x="144" y="387"/>
                  </a:lnTo>
                  <a:lnTo>
                    <a:pt x="132" y="391"/>
                  </a:lnTo>
                  <a:lnTo>
                    <a:pt x="121" y="393"/>
                  </a:lnTo>
                  <a:lnTo>
                    <a:pt x="110" y="393"/>
                  </a:lnTo>
                  <a:lnTo>
                    <a:pt x="105" y="393"/>
                  </a:lnTo>
                  <a:lnTo>
                    <a:pt x="102" y="392"/>
                  </a:lnTo>
                  <a:lnTo>
                    <a:pt x="98" y="391"/>
                  </a:lnTo>
                  <a:lnTo>
                    <a:pt x="95" y="388"/>
                  </a:lnTo>
                  <a:lnTo>
                    <a:pt x="91" y="385"/>
                  </a:lnTo>
                  <a:lnTo>
                    <a:pt x="89" y="381"/>
                  </a:lnTo>
                  <a:lnTo>
                    <a:pt x="86" y="378"/>
                  </a:lnTo>
                  <a:lnTo>
                    <a:pt x="85" y="374"/>
                  </a:lnTo>
                  <a:lnTo>
                    <a:pt x="85" y="371"/>
                  </a:lnTo>
                  <a:lnTo>
                    <a:pt x="85" y="367"/>
                  </a:lnTo>
                  <a:lnTo>
                    <a:pt x="86" y="363"/>
                  </a:lnTo>
                  <a:lnTo>
                    <a:pt x="88" y="359"/>
                  </a:lnTo>
                  <a:lnTo>
                    <a:pt x="91" y="350"/>
                  </a:lnTo>
                  <a:lnTo>
                    <a:pt x="98" y="342"/>
                  </a:lnTo>
                  <a:lnTo>
                    <a:pt x="105" y="334"/>
                  </a:lnTo>
                  <a:lnTo>
                    <a:pt x="115" y="324"/>
                  </a:lnTo>
                  <a:lnTo>
                    <a:pt x="135" y="306"/>
                  </a:lnTo>
                  <a:lnTo>
                    <a:pt x="159" y="290"/>
                  </a:lnTo>
                  <a:lnTo>
                    <a:pt x="180" y="274"/>
                  </a:lnTo>
                  <a:lnTo>
                    <a:pt x="199" y="261"/>
                  </a:lnTo>
                  <a:lnTo>
                    <a:pt x="184" y="269"/>
                  </a:lnTo>
                  <a:lnTo>
                    <a:pt x="161" y="284"/>
                  </a:lnTo>
                  <a:lnTo>
                    <a:pt x="132" y="300"/>
                  </a:lnTo>
                  <a:lnTo>
                    <a:pt x="101" y="318"/>
                  </a:lnTo>
                  <a:lnTo>
                    <a:pt x="85" y="325"/>
                  </a:lnTo>
                  <a:lnTo>
                    <a:pt x="70" y="333"/>
                  </a:lnTo>
                  <a:lnTo>
                    <a:pt x="54" y="337"/>
                  </a:lnTo>
                  <a:lnTo>
                    <a:pt x="41" y="341"/>
                  </a:lnTo>
                  <a:lnTo>
                    <a:pt x="34" y="342"/>
                  </a:lnTo>
                  <a:lnTo>
                    <a:pt x="28" y="342"/>
                  </a:lnTo>
                  <a:lnTo>
                    <a:pt x="22" y="342"/>
                  </a:lnTo>
                  <a:lnTo>
                    <a:pt x="17" y="341"/>
                  </a:lnTo>
                  <a:lnTo>
                    <a:pt x="13" y="340"/>
                  </a:lnTo>
                  <a:lnTo>
                    <a:pt x="8" y="337"/>
                  </a:lnTo>
                  <a:lnTo>
                    <a:pt x="4" y="334"/>
                  </a:lnTo>
                  <a:lnTo>
                    <a:pt x="2" y="330"/>
                  </a:lnTo>
                  <a:lnTo>
                    <a:pt x="1" y="328"/>
                  </a:lnTo>
                  <a:lnTo>
                    <a:pt x="0" y="324"/>
                  </a:lnTo>
                  <a:lnTo>
                    <a:pt x="1" y="319"/>
                  </a:lnTo>
                  <a:lnTo>
                    <a:pt x="2" y="315"/>
                  </a:lnTo>
                  <a:lnTo>
                    <a:pt x="7" y="304"/>
                  </a:lnTo>
                  <a:lnTo>
                    <a:pt x="14" y="292"/>
                  </a:lnTo>
                  <a:lnTo>
                    <a:pt x="25" y="278"/>
                  </a:lnTo>
                  <a:lnTo>
                    <a:pt x="36" y="262"/>
                  </a:lnTo>
                  <a:lnTo>
                    <a:pt x="51" y="246"/>
                  </a:lnTo>
                  <a:lnTo>
                    <a:pt x="67" y="228"/>
                  </a:lnTo>
                  <a:lnTo>
                    <a:pt x="104" y="190"/>
                  </a:lnTo>
                  <a:lnTo>
                    <a:pt x="146" y="150"/>
                  </a:lnTo>
                  <a:lnTo>
                    <a:pt x="190" y="111"/>
                  </a:lnTo>
                  <a:lnTo>
                    <a:pt x="235" y="73"/>
                  </a:lnTo>
                  <a:lnTo>
                    <a:pt x="254" y="58"/>
                  </a:lnTo>
                  <a:lnTo>
                    <a:pt x="273" y="44"/>
                  </a:lnTo>
                  <a:lnTo>
                    <a:pt x="292" y="32"/>
                  </a:lnTo>
                  <a:lnTo>
                    <a:pt x="310" y="23"/>
                  </a:lnTo>
                  <a:lnTo>
                    <a:pt x="328" y="16"/>
                  </a:lnTo>
                  <a:lnTo>
                    <a:pt x="346" y="9"/>
                  </a:lnTo>
                  <a:lnTo>
                    <a:pt x="362" y="5"/>
                  </a:lnTo>
                  <a:lnTo>
                    <a:pt x="379" y="2"/>
                  </a:lnTo>
                  <a:lnTo>
                    <a:pt x="394" y="0"/>
                  </a:lnTo>
                  <a:lnTo>
                    <a:pt x="410" y="0"/>
                  </a:lnTo>
                  <a:lnTo>
                    <a:pt x="424" y="2"/>
                  </a:lnTo>
                  <a:lnTo>
                    <a:pt x="437" y="5"/>
                  </a:lnTo>
                  <a:lnTo>
                    <a:pt x="450" y="9"/>
                  </a:lnTo>
                  <a:lnTo>
                    <a:pt x="463" y="13"/>
                  </a:lnTo>
                  <a:lnTo>
                    <a:pt x="474" y="19"/>
                  </a:lnTo>
                  <a:lnTo>
                    <a:pt x="485" y="27"/>
                  </a:lnTo>
                  <a:lnTo>
                    <a:pt x="496" y="35"/>
                  </a:lnTo>
                  <a:lnTo>
                    <a:pt x="504" y="44"/>
                  </a:lnTo>
                  <a:lnTo>
                    <a:pt x="512" y="54"/>
                  </a:lnTo>
                  <a:lnTo>
                    <a:pt x="521" y="63"/>
                  </a:lnTo>
                  <a:lnTo>
                    <a:pt x="527" y="75"/>
                  </a:lnTo>
                  <a:lnTo>
                    <a:pt x="531" y="86"/>
                  </a:lnTo>
                  <a:lnTo>
                    <a:pt x="536" y="99"/>
                  </a:lnTo>
                  <a:lnTo>
                    <a:pt x="540" y="111"/>
                  </a:lnTo>
                  <a:lnTo>
                    <a:pt x="542" y="124"/>
                  </a:lnTo>
                  <a:lnTo>
                    <a:pt x="543" y="137"/>
                  </a:lnTo>
                  <a:lnTo>
                    <a:pt x="543" y="150"/>
                  </a:lnTo>
                  <a:lnTo>
                    <a:pt x="542" y="163"/>
                  </a:lnTo>
                  <a:lnTo>
                    <a:pt x="540" y="178"/>
                  </a:lnTo>
                  <a:lnTo>
                    <a:pt x="537" y="191"/>
                  </a:lnTo>
                  <a:lnTo>
                    <a:pt x="532" y="204"/>
                  </a:lnTo>
                  <a:lnTo>
                    <a:pt x="527" y="217"/>
                  </a:lnTo>
                  <a:close/>
                </a:path>
              </a:pathLst>
            </a:custGeom>
            <a:solidFill>
              <a:srgbClr val="FFE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10" name="Freeform 468">
              <a:extLst>
                <a:ext uri="{FF2B5EF4-FFF2-40B4-BE49-F238E27FC236}">
                  <a16:creationId xmlns:a16="http://schemas.microsoft.com/office/drawing/2014/main" xmlns="" id="{4D9274AA-0B03-4083-8255-9E8315D6A836}"/>
                </a:ext>
              </a:extLst>
            </p:cNvPr>
            <p:cNvSpPr>
              <a:spLocks/>
            </p:cNvSpPr>
            <p:nvPr/>
          </p:nvSpPr>
          <p:spPr bwMode="auto">
            <a:xfrm>
              <a:off x="9351747" y="3021452"/>
              <a:ext cx="263881" cy="268723"/>
            </a:xfrm>
            <a:custGeom>
              <a:avLst/>
              <a:gdLst>
                <a:gd name="T0" fmla="*/ 291 w 1089"/>
                <a:gd name="T1" fmla="*/ 1092 h 1111"/>
                <a:gd name="T2" fmla="*/ 265 w 1089"/>
                <a:gd name="T3" fmla="*/ 1052 h 1111"/>
                <a:gd name="T4" fmla="*/ 234 w 1089"/>
                <a:gd name="T5" fmla="*/ 1012 h 1111"/>
                <a:gd name="T6" fmla="*/ 199 w 1089"/>
                <a:gd name="T7" fmla="*/ 974 h 1111"/>
                <a:gd name="T8" fmla="*/ 161 w 1089"/>
                <a:gd name="T9" fmla="*/ 940 h 1111"/>
                <a:gd name="T10" fmla="*/ 118 w 1089"/>
                <a:gd name="T11" fmla="*/ 909 h 1111"/>
                <a:gd name="T12" fmla="*/ 73 w 1089"/>
                <a:gd name="T13" fmla="*/ 884 h 1111"/>
                <a:gd name="T14" fmla="*/ 25 w 1089"/>
                <a:gd name="T15" fmla="*/ 866 h 1111"/>
                <a:gd name="T16" fmla="*/ 11 w 1089"/>
                <a:gd name="T17" fmla="*/ 846 h 1111"/>
                <a:gd name="T18" fmla="*/ 32 w 1089"/>
                <a:gd name="T19" fmla="*/ 819 h 1111"/>
                <a:gd name="T20" fmla="*/ 118 w 1089"/>
                <a:gd name="T21" fmla="*/ 721 h 1111"/>
                <a:gd name="T22" fmla="*/ 293 w 1089"/>
                <a:gd name="T23" fmla="*/ 516 h 1111"/>
                <a:gd name="T24" fmla="*/ 478 w 1089"/>
                <a:gd name="T25" fmla="*/ 302 h 1111"/>
                <a:gd name="T26" fmla="*/ 609 w 1089"/>
                <a:gd name="T27" fmla="*/ 156 h 1111"/>
                <a:gd name="T28" fmla="*/ 685 w 1089"/>
                <a:gd name="T29" fmla="*/ 76 h 1111"/>
                <a:gd name="T30" fmla="*/ 731 w 1089"/>
                <a:gd name="T31" fmla="*/ 34 h 1111"/>
                <a:gd name="T32" fmla="*/ 759 w 1089"/>
                <a:gd name="T33" fmla="*/ 18 h 1111"/>
                <a:gd name="T34" fmla="*/ 791 w 1089"/>
                <a:gd name="T35" fmla="*/ 7 h 1111"/>
                <a:gd name="T36" fmla="*/ 827 w 1089"/>
                <a:gd name="T37" fmla="*/ 1 h 1111"/>
                <a:gd name="T38" fmla="*/ 863 w 1089"/>
                <a:gd name="T39" fmla="*/ 0 h 1111"/>
                <a:gd name="T40" fmla="*/ 900 w 1089"/>
                <a:gd name="T41" fmla="*/ 5 h 1111"/>
                <a:gd name="T42" fmla="*/ 937 w 1089"/>
                <a:gd name="T43" fmla="*/ 13 h 1111"/>
                <a:gd name="T44" fmla="*/ 973 w 1089"/>
                <a:gd name="T45" fmla="*/ 28 h 1111"/>
                <a:gd name="T46" fmla="*/ 1006 w 1089"/>
                <a:gd name="T47" fmla="*/ 46 h 1111"/>
                <a:gd name="T48" fmla="*/ 1035 w 1089"/>
                <a:gd name="T49" fmla="*/ 69 h 1111"/>
                <a:gd name="T50" fmla="*/ 1059 w 1089"/>
                <a:gd name="T51" fmla="*/ 97 h 1111"/>
                <a:gd name="T52" fmla="*/ 1076 w 1089"/>
                <a:gd name="T53" fmla="*/ 129 h 1111"/>
                <a:gd name="T54" fmla="*/ 1087 w 1089"/>
                <a:gd name="T55" fmla="*/ 166 h 1111"/>
                <a:gd name="T56" fmla="*/ 1089 w 1089"/>
                <a:gd name="T57" fmla="*/ 207 h 1111"/>
                <a:gd name="T58" fmla="*/ 1081 w 1089"/>
                <a:gd name="T59" fmla="*/ 253 h 1111"/>
                <a:gd name="T60" fmla="*/ 1062 w 1089"/>
                <a:gd name="T61" fmla="*/ 303 h 1111"/>
                <a:gd name="T62" fmla="*/ 1029 w 1089"/>
                <a:gd name="T63" fmla="*/ 362 h 1111"/>
                <a:gd name="T64" fmla="*/ 980 w 1089"/>
                <a:gd name="T65" fmla="*/ 438 h 1111"/>
                <a:gd name="T66" fmla="*/ 918 w 1089"/>
                <a:gd name="T67" fmla="*/ 524 h 1111"/>
                <a:gd name="T68" fmla="*/ 843 w 1089"/>
                <a:gd name="T69" fmla="*/ 619 h 1111"/>
                <a:gd name="T70" fmla="*/ 752 w 1089"/>
                <a:gd name="T71" fmla="*/ 722 h 1111"/>
                <a:gd name="T72" fmla="*/ 646 w 1089"/>
                <a:gd name="T73" fmla="*/ 830 h 1111"/>
                <a:gd name="T74" fmla="*/ 554 w 1089"/>
                <a:gd name="T75" fmla="*/ 913 h 1111"/>
                <a:gd name="T76" fmla="*/ 488 w 1089"/>
                <a:gd name="T77" fmla="*/ 969 h 1111"/>
                <a:gd name="T78" fmla="*/ 417 w 1089"/>
                <a:gd name="T79" fmla="*/ 1025 h 1111"/>
                <a:gd name="T80" fmla="*/ 341 w 1089"/>
                <a:gd name="T81" fmla="*/ 1083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9" h="1111">
                  <a:moveTo>
                    <a:pt x="302" y="1111"/>
                  </a:moveTo>
                  <a:lnTo>
                    <a:pt x="291" y="1092"/>
                  </a:lnTo>
                  <a:lnTo>
                    <a:pt x="278" y="1072"/>
                  </a:lnTo>
                  <a:lnTo>
                    <a:pt x="265" y="1052"/>
                  </a:lnTo>
                  <a:lnTo>
                    <a:pt x="250" y="1031"/>
                  </a:lnTo>
                  <a:lnTo>
                    <a:pt x="234" y="1012"/>
                  </a:lnTo>
                  <a:lnTo>
                    <a:pt x="216" y="993"/>
                  </a:lnTo>
                  <a:lnTo>
                    <a:pt x="199" y="974"/>
                  </a:lnTo>
                  <a:lnTo>
                    <a:pt x="180" y="956"/>
                  </a:lnTo>
                  <a:lnTo>
                    <a:pt x="161" y="940"/>
                  </a:lnTo>
                  <a:lnTo>
                    <a:pt x="139" y="923"/>
                  </a:lnTo>
                  <a:lnTo>
                    <a:pt x="118" y="909"/>
                  </a:lnTo>
                  <a:lnTo>
                    <a:pt x="95" y="896"/>
                  </a:lnTo>
                  <a:lnTo>
                    <a:pt x="73" y="884"/>
                  </a:lnTo>
                  <a:lnTo>
                    <a:pt x="49" y="874"/>
                  </a:lnTo>
                  <a:lnTo>
                    <a:pt x="25" y="866"/>
                  </a:lnTo>
                  <a:lnTo>
                    <a:pt x="0" y="860"/>
                  </a:lnTo>
                  <a:lnTo>
                    <a:pt x="11" y="846"/>
                  </a:lnTo>
                  <a:lnTo>
                    <a:pt x="20" y="833"/>
                  </a:lnTo>
                  <a:lnTo>
                    <a:pt x="32" y="819"/>
                  </a:lnTo>
                  <a:lnTo>
                    <a:pt x="43" y="806"/>
                  </a:lnTo>
                  <a:lnTo>
                    <a:pt x="118" y="721"/>
                  </a:lnTo>
                  <a:lnTo>
                    <a:pt x="202" y="622"/>
                  </a:lnTo>
                  <a:lnTo>
                    <a:pt x="293" y="516"/>
                  </a:lnTo>
                  <a:lnTo>
                    <a:pt x="385" y="407"/>
                  </a:lnTo>
                  <a:lnTo>
                    <a:pt x="478" y="302"/>
                  </a:lnTo>
                  <a:lnTo>
                    <a:pt x="567" y="202"/>
                  </a:lnTo>
                  <a:lnTo>
                    <a:pt x="609" y="156"/>
                  </a:lnTo>
                  <a:lnTo>
                    <a:pt x="648" y="115"/>
                  </a:lnTo>
                  <a:lnTo>
                    <a:pt x="685" y="76"/>
                  </a:lnTo>
                  <a:lnTo>
                    <a:pt x="720" y="43"/>
                  </a:lnTo>
                  <a:lnTo>
                    <a:pt x="731" y="34"/>
                  </a:lnTo>
                  <a:lnTo>
                    <a:pt x="745" y="25"/>
                  </a:lnTo>
                  <a:lnTo>
                    <a:pt x="759" y="18"/>
                  </a:lnTo>
                  <a:lnTo>
                    <a:pt x="774" y="12"/>
                  </a:lnTo>
                  <a:lnTo>
                    <a:pt x="791" y="7"/>
                  </a:lnTo>
                  <a:lnTo>
                    <a:pt x="809" y="4"/>
                  </a:lnTo>
                  <a:lnTo>
                    <a:pt x="827" y="1"/>
                  </a:lnTo>
                  <a:lnTo>
                    <a:pt x="844" y="0"/>
                  </a:lnTo>
                  <a:lnTo>
                    <a:pt x="863" y="0"/>
                  </a:lnTo>
                  <a:lnTo>
                    <a:pt x="881" y="3"/>
                  </a:lnTo>
                  <a:lnTo>
                    <a:pt x="900" y="5"/>
                  </a:lnTo>
                  <a:lnTo>
                    <a:pt x="919" y="9"/>
                  </a:lnTo>
                  <a:lnTo>
                    <a:pt x="937" y="13"/>
                  </a:lnTo>
                  <a:lnTo>
                    <a:pt x="956" y="21"/>
                  </a:lnTo>
                  <a:lnTo>
                    <a:pt x="973" y="28"/>
                  </a:lnTo>
                  <a:lnTo>
                    <a:pt x="991" y="36"/>
                  </a:lnTo>
                  <a:lnTo>
                    <a:pt x="1006" y="46"/>
                  </a:lnTo>
                  <a:lnTo>
                    <a:pt x="1022" y="57"/>
                  </a:lnTo>
                  <a:lnTo>
                    <a:pt x="1035" y="69"/>
                  </a:lnTo>
                  <a:lnTo>
                    <a:pt x="1048" y="82"/>
                  </a:lnTo>
                  <a:lnTo>
                    <a:pt x="1059" y="97"/>
                  </a:lnTo>
                  <a:lnTo>
                    <a:pt x="1069" y="112"/>
                  </a:lnTo>
                  <a:lnTo>
                    <a:pt x="1076" y="129"/>
                  </a:lnTo>
                  <a:lnTo>
                    <a:pt x="1083" y="147"/>
                  </a:lnTo>
                  <a:lnTo>
                    <a:pt x="1087" y="166"/>
                  </a:lnTo>
                  <a:lnTo>
                    <a:pt x="1089" y="186"/>
                  </a:lnTo>
                  <a:lnTo>
                    <a:pt x="1089" y="207"/>
                  </a:lnTo>
                  <a:lnTo>
                    <a:pt x="1086" y="229"/>
                  </a:lnTo>
                  <a:lnTo>
                    <a:pt x="1081" y="253"/>
                  </a:lnTo>
                  <a:lnTo>
                    <a:pt x="1073" y="277"/>
                  </a:lnTo>
                  <a:lnTo>
                    <a:pt x="1062" y="303"/>
                  </a:lnTo>
                  <a:lnTo>
                    <a:pt x="1048" y="329"/>
                  </a:lnTo>
                  <a:lnTo>
                    <a:pt x="1029" y="362"/>
                  </a:lnTo>
                  <a:lnTo>
                    <a:pt x="1006" y="399"/>
                  </a:lnTo>
                  <a:lnTo>
                    <a:pt x="980" y="438"/>
                  </a:lnTo>
                  <a:lnTo>
                    <a:pt x="951" y="480"/>
                  </a:lnTo>
                  <a:lnTo>
                    <a:pt x="918" y="524"/>
                  </a:lnTo>
                  <a:lnTo>
                    <a:pt x="882" y="572"/>
                  </a:lnTo>
                  <a:lnTo>
                    <a:pt x="843" y="619"/>
                  </a:lnTo>
                  <a:lnTo>
                    <a:pt x="799" y="671"/>
                  </a:lnTo>
                  <a:lnTo>
                    <a:pt x="752" y="722"/>
                  </a:lnTo>
                  <a:lnTo>
                    <a:pt x="701" y="775"/>
                  </a:lnTo>
                  <a:lnTo>
                    <a:pt x="646" y="830"/>
                  </a:lnTo>
                  <a:lnTo>
                    <a:pt x="585" y="885"/>
                  </a:lnTo>
                  <a:lnTo>
                    <a:pt x="554" y="913"/>
                  </a:lnTo>
                  <a:lnTo>
                    <a:pt x="522" y="941"/>
                  </a:lnTo>
                  <a:lnTo>
                    <a:pt x="488" y="969"/>
                  </a:lnTo>
                  <a:lnTo>
                    <a:pt x="453" y="998"/>
                  </a:lnTo>
                  <a:lnTo>
                    <a:pt x="417" y="1025"/>
                  </a:lnTo>
                  <a:lnTo>
                    <a:pt x="381" y="1054"/>
                  </a:lnTo>
                  <a:lnTo>
                    <a:pt x="341" y="1083"/>
                  </a:lnTo>
                  <a:lnTo>
                    <a:pt x="302" y="1111"/>
                  </a:lnTo>
                  <a:close/>
                </a:path>
              </a:pathLst>
            </a:custGeom>
            <a:solidFill>
              <a:srgbClr val="646B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11" name="Freeform 469">
              <a:extLst>
                <a:ext uri="{FF2B5EF4-FFF2-40B4-BE49-F238E27FC236}">
                  <a16:creationId xmlns:a16="http://schemas.microsoft.com/office/drawing/2014/main" xmlns="" id="{C2B8E03C-C96F-4266-B5BC-60F0AEAC5B0D}"/>
                </a:ext>
              </a:extLst>
            </p:cNvPr>
            <p:cNvSpPr>
              <a:spLocks/>
            </p:cNvSpPr>
            <p:nvPr/>
          </p:nvSpPr>
          <p:spPr bwMode="auto">
            <a:xfrm>
              <a:off x="9315433" y="3240546"/>
              <a:ext cx="38735" cy="24209"/>
            </a:xfrm>
            <a:custGeom>
              <a:avLst/>
              <a:gdLst>
                <a:gd name="T0" fmla="*/ 64 w 157"/>
                <a:gd name="T1" fmla="*/ 12 h 96"/>
                <a:gd name="T2" fmla="*/ 49 w 157"/>
                <a:gd name="T3" fmla="*/ 19 h 96"/>
                <a:gd name="T4" fmla="*/ 35 w 157"/>
                <a:gd name="T5" fmla="*/ 27 h 96"/>
                <a:gd name="T6" fmla="*/ 23 w 157"/>
                <a:gd name="T7" fmla="*/ 37 h 96"/>
                <a:gd name="T8" fmla="*/ 14 w 157"/>
                <a:gd name="T9" fmla="*/ 46 h 96"/>
                <a:gd name="T10" fmla="*/ 6 w 157"/>
                <a:gd name="T11" fmla="*/ 55 h 96"/>
                <a:gd name="T12" fmla="*/ 2 w 157"/>
                <a:gd name="T13" fmla="*/ 64 h 96"/>
                <a:gd name="T14" fmla="*/ 0 w 157"/>
                <a:gd name="T15" fmla="*/ 69 h 96"/>
                <a:gd name="T16" fmla="*/ 0 w 157"/>
                <a:gd name="T17" fmla="*/ 72 h 96"/>
                <a:gd name="T18" fmla="*/ 0 w 157"/>
                <a:gd name="T19" fmla="*/ 77 h 96"/>
                <a:gd name="T20" fmla="*/ 2 w 157"/>
                <a:gd name="T21" fmla="*/ 81 h 96"/>
                <a:gd name="T22" fmla="*/ 4 w 157"/>
                <a:gd name="T23" fmla="*/ 84 h 96"/>
                <a:gd name="T24" fmla="*/ 6 w 157"/>
                <a:gd name="T25" fmla="*/ 87 h 96"/>
                <a:gd name="T26" fmla="*/ 10 w 157"/>
                <a:gd name="T27" fmla="*/ 89 h 96"/>
                <a:gd name="T28" fmla="*/ 14 w 157"/>
                <a:gd name="T29" fmla="*/ 91 h 96"/>
                <a:gd name="T30" fmla="*/ 24 w 157"/>
                <a:gd name="T31" fmla="*/ 95 h 96"/>
                <a:gd name="T32" fmla="*/ 35 w 157"/>
                <a:gd name="T33" fmla="*/ 96 h 96"/>
                <a:gd name="T34" fmla="*/ 48 w 157"/>
                <a:gd name="T35" fmla="*/ 96 h 96"/>
                <a:gd name="T36" fmla="*/ 64 w 157"/>
                <a:gd name="T37" fmla="*/ 94 h 96"/>
                <a:gd name="T38" fmla="*/ 78 w 157"/>
                <a:gd name="T39" fmla="*/ 89 h 96"/>
                <a:gd name="T40" fmla="*/ 94 w 157"/>
                <a:gd name="T41" fmla="*/ 83 h 96"/>
                <a:gd name="T42" fmla="*/ 110 w 157"/>
                <a:gd name="T43" fmla="*/ 76 h 96"/>
                <a:gd name="T44" fmla="*/ 123 w 157"/>
                <a:gd name="T45" fmla="*/ 68 h 96"/>
                <a:gd name="T46" fmla="*/ 135 w 157"/>
                <a:gd name="T47" fmla="*/ 59 h 96"/>
                <a:gd name="T48" fmla="*/ 144 w 157"/>
                <a:gd name="T49" fmla="*/ 50 h 96"/>
                <a:gd name="T50" fmla="*/ 152 w 157"/>
                <a:gd name="T51" fmla="*/ 41 h 96"/>
                <a:gd name="T52" fmla="*/ 156 w 157"/>
                <a:gd name="T53" fmla="*/ 32 h 96"/>
                <a:gd name="T54" fmla="*/ 157 w 157"/>
                <a:gd name="T55" fmla="*/ 27 h 96"/>
                <a:gd name="T56" fmla="*/ 157 w 157"/>
                <a:gd name="T57" fmla="*/ 24 h 96"/>
                <a:gd name="T58" fmla="*/ 157 w 157"/>
                <a:gd name="T59" fmla="*/ 19 h 96"/>
                <a:gd name="T60" fmla="*/ 156 w 157"/>
                <a:gd name="T61" fmla="*/ 15 h 96"/>
                <a:gd name="T62" fmla="*/ 154 w 157"/>
                <a:gd name="T63" fmla="*/ 12 h 96"/>
                <a:gd name="T64" fmla="*/ 152 w 157"/>
                <a:gd name="T65" fmla="*/ 9 h 96"/>
                <a:gd name="T66" fmla="*/ 148 w 157"/>
                <a:gd name="T67" fmla="*/ 6 h 96"/>
                <a:gd name="T68" fmla="*/ 144 w 157"/>
                <a:gd name="T69" fmla="*/ 4 h 96"/>
                <a:gd name="T70" fmla="*/ 135 w 157"/>
                <a:gd name="T71" fmla="*/ 1 h 96"/>
                <a:gd name="T72" fmla="*/ 123 w 157"/>
                <a:gd name="T73" fmla="*/ 0 h 96"/>
                <a:gd name="T74" fmla="*/ 110 w 157"/>
                <a:gd name="T75" fmla="*/ 0 h 96"/>
                <a:gd name="T76" fmla="*/ 96 w 157"/>
                <a:gd name="T77" fmla="*/ 2 h 96"/>
                <a:gd name="T78" fmla="*/ 80 w 157"/>
                <a:gd name="T79" fmla="*/ 6 h 96"/>
                <a:gd name="T80" fmla="*/ 64 w 157"/>
                <a:gd name="T81"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7" h="96">
                  <a:moveTo>
                    <a:pt x="64" y="12"/>
                  </a:moveTo>
                  <a:lnTo>
                    <a:pt x="49" y="19"/>
                  </a:lnTo>
                  <a:lnTo>
                    <a:pt x="35" y="27"/>
                  </a:lnTo>
                  <a:lnTo>
                    <a:pt x="23" y="37"/>
                  </a:lnTo>
                  <a:lnTo>
                    <a:pt x="14" y="46"/>
                  </a:lnTo>
                  <a:lnTo>
                    <a:pt x="6" y="55"/>
                  </a:lnTo>
                  <a:lnTo>
                    <a:pt x="2" y="64"/>
                  </a:lnTo>
                  <a:lnTo>
                    <a:pt x="0" y="69"/>
                  </a:lnTo>
                  <a:lnTo>
                    <a:pt x="0" y="72"/>
                  </a:lnTo>
                  <a:lnTo>
                    <a:pt x="0" y="77"/>
                  </a:lnTo>
                  <a:lnTo>
                    <a:pt x="2" y="81"/>
                  </a:lnTo>
                  <a:lnTo>
                    <a:pt x="4" y="84"/>
                  </a:lnTo>
                  <a:lnTo>
                    <a:pt x="6" y="87"/>
                  </a:lnTo>
                  <a:lnTo>
                    <a:pt x="10" y="89"/>
                  </a:lnTo>
                  <a:lnTo>
                    <a:pt x="14" y="91"/>
                  </a:lnTo>
                  <a:lnTo>
                    <a:pt x="24" y="95"/>
                  </a:lnTo>
                  <a:lnTo>
                    <a:pt x="35" y="96"/>
                  </a:lnTo>
                  <a:lnTo>
                    <a:pt x="48" y="96"/>
                  </a:lnTo>
                  <a:lnTo>
                    <a:pt x="64" y="94"/>
                  </a:lnTo>
                  <a:lnTo>
                    <a:pt x="78" y="89"/>
                  </a:lnTo>
                  <a:lnTo>
                    <a:pt x="94" y="83"/>
                  </a:lnTo>
                  <a:lnTo>
                    <a:pt x="110" y="76"/>
                  </a:lnTo>
                  <a:lnTo>
                    <a:pt x="123" y="68"/>
                  </a:lnTo>
                  <a:lnTo>
                    <a:pt x="135" y="59"/>
                  </a:lnTo>
                  <a:lnTo>
                    <a:pt x="144" y="50"/>
                  </a:lnTo>
                  <a:lnTo>
                    <a:pt x="152" y="41"/>
                  </a:lnTo>
                  <a:lnTo>
                    <a:pt x="156" y="32"/>
                  </a:lnTo>
                  <a:lnTo>
                    <a:pt x="157" y="27"/>
                  </a:lnTo>
                  <a:lnTo>
                    <a:pt x="157" y="24"/>
                  </a:lnTo>
                  <a:lnTo>
                    <a:pt x="157" y="19"/>
                  </a:lnTo>
                  <a:lnTo>
                    <a:pt x="156" y="15"/>
                  </a:lnTo>
                  <a:lnTo>
                    <a:pt x="154" y="12"/>
                  </a:lnTo>
                  <a:lnTo>
                    <a:pt x="152" y="9"/>
                  </a:lnTo>
                  <a:lnTo>
                    <a:pt x="148" y="6"/>
                  </a:lnTo>
                  <a:lnTo>
                    <a:pt x="144" y="4"/>
                  </a:lnTo>
                  <a:lnTo>
                    <a:pt x="135" y="1"/>
                  </a:lnTo>
                  <a:lnTo>
                    <a:pt x="123" y="0"/>
                  </a:lnTo>
                  <a:lnTo>
                    <a:pt x="110" y="0"/>
                  </a:lnTo>
                  <a:lnTo>
                    <a:pt x="96" y="2"/>
                  </a:lnTo>
                  <a:lnTo>
                    <a:pt x="80" y="6"/>
                  </a:lnTo>
                  <a:lnTo>
                    <a:pt x="64" y="12"/>
                  </a:lnTo>
                  <a:close/>
                </a:path>
              </a:pathLst>
            </a:custGeom>
            <a:solidFill>
              <a:srgbClr val="FFE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12" name="Freeform 470">
              <a:extLst>
                <a:ext uri="{FF2B5EF4-FFF2-40B4-BE49-F238E27FC236}">
                  <a16:creationId xmlns:a16="http://schemas.microsoft.com/office/drawing/2014/main" xmlns="" id="{81EEA1BB-7153-46C1-986A-4A705200091D}"/>
                </a:ext>
              </a:extLst>
            </p:cNvPr>
            <p:cNvSpPr>
              <a:spLocks/>
            </p:cNvSpPr>
            <p:nvPr/>
          </p:nvSpPr>
          <p:spPr bwMode="auto">
            <a:xfrm>
              <a:off x="9345694" y="3219968"/>
              <a:ext cx="83523" cy="73839"/>
            </a:xfrm>
            <a:custGeom>
              <a:avLst/>
              <a:gdLst>
                <a:gd name="T0" fmla="*/ 342 w 342"/>
                <a:gd name="T1" fmla="*/ 243 h 303"/>
                <a:gd name="T2" fmla="*/ 321 w 342"/>
                <a:gd name="T3" fmla="*/ 257 h 303"/>
                <a:gd name="T4" fmla="*/ 301 w 342"/>
                <a:gd name="T5" fmla="*/ 273 h 303"/>
                <a:gd name="T6" fmla="*/ 281 w 342"/>
                <a:gd name="T7" fmla="*/ 287 h 303"/>
                <a:gd name="T8" fmla="*/ 261 w 342"/>
                <a:gd name="T9" fmla="*/ 303 h 303"/>
                <a:gd name="T10" fmla="*/ 251 w 342"/>
                <a:gd name="T11" fmla="*/ 286 h 303"/>
                <a:gd name="T12" fmla="*/ 241 w 342"/>
                <a:gd name="T13" fmla="*/ 268 h 303"/>
                <a:gd name="T14" fmla="*/ 229 w 342"/>
                <a:gd name="T15" fmla="*/ 251 h 303"/>
                <a:gd name="T16" fmla="*/ 216 w 342"/>
                <a:gd name="T17" fmla="*/ 234 h 303"/>
                <a:gd name="T18" fmla="*/ 201 w 342"/>
                <a:gd name="T19" fmla="*/ 217 h 303"/>
                <a:gd name="T20" fmla="*/ 187 w 342"/>
                <a:gd name="T21" fmla="*/ 200 h 303"/>
                <a:gd name="T22" fmla="*/ 172 w 342"/>
                <a:gd name="T23" fmla="*/ 184 h 303"/>
                <a:gd name="T24" fmla="*/ 155 w 342"/>
                <a:gd name="T25" fmla="*/ 168 h 303"/>
                <a:gd name="T26" fmla="*/ 138 w 342"/>
                <a:gd name="T27" fmla="*/ 154 h 303"/>
                <a:gd name="T28" fmla="*/ 120 w 342"/>
                <a:gd name="T29" fmla="*/ 140 h 303"/>
                <a:gd name="T30" fmla="*/ 101 w 342"/>
                <a:gd name="T31" fmla="*/ 128 h 303"/>
                <a:gd name="T32" fmla="*/ 82 w 342"/>
                <a:gd name="T33" fmla="*/ 116 h 303"/>
                <a:gd name="T34" fmla="*/ 62 w 342"/>
                <a:gd name="T35" fmla="*/ 105 h 303"/>
                <a:gd name="T36" fmla="*/ 42 w 342"/>
                <a:gd name="T37" fmla="*/ 97 h 303"/>
                <a:gd name="T38" fmla="*/ 22 w 342"/>
                <a:gd name="T39" fmla="*/ 89 h 303"/>
                <a:gd name="T40" fmla="*/ 0 w 342"/>
                <a:gd name="T41" fmla="*/ 85 h 303"/>
                <a:gd name="T42" fmla="*/ 9 w 342"/>
                <a:gd name="T43" fmla="*/ 73 h 303"/>
                <a:gd name="T44" fmla="*/ 18 w 342"/>
                <a:gd name="T45" fmla="*/ 61 h 303"/>
                <a:gd name="T46" fmla="*/ 28 w 342"/>
                <a:gd name="T47" fmla="*/ 50 h 303"/>
                <a:gd name="T48" fmla="*/ 36 w 342"/>
                <a:gd name="T49" fmla="*/ 39 h 303"/>
                <a:gd name="T50" fmla="*/ 44 w 342"/>
                <a:gd name="T51" fmla="*/ 30 h 303"/>
                <a:gd name="T52" fmla="*/ 53 w 342"/>
                <a:gd name="T53" fmla="*/ 20 h 303"/>
                <a:gd name="T54" fmla="*/ 61 w 342"/>
                <a:gd name="T55" fmla="*/ 11 h 303"/>
                <a:gd name="T56" fmla="*/ 69 w 342"/>
                <a:gd name="T57" fmla="*/ 0 h 303"/>
                <a:gd name="T58" fmla="*/ 91 w 342"/>
                <a:gd name="T59" fmla="*/ 9 h 303"/>
                <a:gd name="T60" fmla="*/ 111 w 342"/>
                <a:gd name="T61" fmla="*/ 19 h 303"/>
                <a:gd name="T62" fmla="*/ 131 w 342"/>
                <a:gd name="T63" fmla="*/ 30 h 303"/>
                <a:gd name="T64" fmla="*/ 151 w 342"/>
                <a:gd name="T65" fmla="*/ 43 h 303"/>
                <a:gd name="T66" fmla="*/ 170 w 342"/>
                <a:gd name="T67" fmla="*/ 56 h 303"/>
                <a:gd name="T68" fmla="*/ 189 w 342"/>
                <a:gd name="T69" fmla="*/ 70 h 303"/>
                <a:gd name="T70" fmla="*/ 207 w 342"/>
                <a:gd name="T71" fmla="*/ 86 h 303"/>
                <a:gd name="T72" fmla="*/ 225 w 342"/>
                <a:gd name="T73" fmla="*/ 103 h 303"/>
                <a:gd name="T74" fmla="*/ 243 w 342"/>
                <a:gd name="T75" fmla="*/ 119 h 303"/>
                <a:gd name="T76" fmla="*/ 258 w 342"/>
                <a:gd name="T77" fmla="*/ 136 h 303"/>
                <a:gd name="T78" fmla="*/ 275 w 342"/>
                <a:gd name="T79" fmla="*/ 154 h 303"/>
                <a:gd name="T80" fmla="*/ 289 w 342"/>
                <a:gd name="T81" fmla="*/ 172 h 303"/>
                <a:gd name="T82" fmla="*/ 304 w 342"/>
                <a:gd name="T83" fmla="*/ 190 h 303"/>
                <a:gd name="T84" fmla="*/ 318 w 342"/>
                <a:gd name="T85" fmla="*/ 207 h 303"/>
                <a:gd name="T86" fmla="*/ 330 w 342"/>
                <a:gd name="T87" fmla="*/ 225 h 303"/>
                <a:gd name="T88" fmla="*/ 342 w 342"/>
                <a:gd name="T89" fmla="*/ 24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2" h="303">
                  <a:moveTo>
                    <a:pt x="342" y="243"/>
                  </a:moveTo>
                  <a:lnTo>
                    <a:pt x="321" y="257"/>
                  </a:lnTo>
                  <a:lnTo>
                    <a:pt x="301" y="273"/>
                  </a:lnTo>
                  <a:lnTo>
                    <a:pt x="281" y="287"/>
                  </a:lnTo>
                  <a:lnTo>
                    <a:pt x="261" y="303"/>
                  </a:lnTo>
                  <a:lnTo>
                    <a:pt x="251" y="286"/>
                  </a:lnTo>
                  <a:lnTo>
                    <a:pt x="241" y="268"/>
                  </a:lnTo>
                  <a:lnTo>
                    <a:pt x="229" y="251"/>
                  </a:lnTo>
                  <a:lnTo>
                    <a:pt x="216" y="234"/>
                  </a:lnTo>
                  <a:lnTo>
                    <a:pt x="201" y="217"/>
                  </a:lnTo>
                  <a:lnTo>
                    <a:pt x="187" y="200"/>
                  </a:lnTo>
                  <a:lnTo>
                    <a:pt x="172" y="184"/>
                  </a:lnTo>
                  <a:lnTo>
                    <a:pt x="155" y="168"/>
                  </a:lnTo>
                  <a:lnTo>
                    <a:pt x="138" y="154"/>
                  </a:lnTo>
                  <a:lnTo>
                    <a:pt x="120" y="140"/>
                  </a:lnTo>
                  <a:lnTo>
                    <a:pt x="101" y="128"/>
                  </a:lnTo>
                  <a:lnTo>
                    <a:pt x="82" y="116"/>
                  </a:lnTo>
                  <a:lnTo>
                    <a:pt x="62" y="105"/>
                  </a:lnTo>
                  <a:lnTo>
                    <a:pt x="42" y="97"/>
                  </a:lnTo>
                  <a:lnTo>
                    <a:pt x="22" y="89"/>
                  </a:lnTo>
                  <a:lnTo>
                    <a:pt x="0" y="85"/>
                  </a:lnTo>
                  <a:lnTo>
                    <a:pt x="9" y="73"/>
                  </a:lnTo>
                  <a:lnTo>
                    <a:pt x="18" y="61"/>
                  </a:lnTo>
                  <a:lnTo>
                    <a:pt x="28" y="50"/>
                  </a:lnTo>
                  <a:lnTo>
                    <a:pt x="36" y="39"/>
                  </a:lnTo>
                  <a:lnTo>
                    <a:pt x="44" y="30"/>
                  </a:lnTo>
                  <a:lnTo>
                    <a:pt x="53" y="20"/>
                  </a:lnTo>
                  <a:lnTo>
                    <a:pt x="61" y="11"/>
                  </a:lnTo>
                  <a:lnTo>
                    <a:pt x="69" y="0"/>
                  </a:lnTo>
                  <a:lnTo>
                    <a:pt x="91" y="9"/>
                  </a:lnTo>
                  <a:lnTo>
                    <a:pt x="111" y="19"/>
                  </a:lnTo>
                  <a:lnTo>
                    <a:pt x="131" y="30"/>
                  </a:lnTo>
                  <a:lnTo>
                    <a:pt x="151" y="43"/>
                  </a:lnTo>
                  <a:lnTo>
                    <a:pt x="170" y="56"/>
                  </a:lnTo>
                  <a:lnTo>
                    <a:pt x="189" y="70"/>
                  </a:lnTo>
                  <a:lnTo>
                    <a:pt x="207" y="86"/>
                  </a:lnTo>
                  <a:lnTo>
                    <a:pt x="225" y="103"/>
                  </a:lnTo>
                  <a:lnTo>
                    <a:pt x="243" y="119"/>
                  </a:lnTo>
                  <a:lnTo>
                    <a:pt x="258" y="136"/>
                  </a:lnTo>
                  <a:lnTo>
                    <a:pt x="275" y="154"/>
                  </a:lnTo>
                  <a:lnTo>
                    <a:pt x="289" y="172"/>
                  </a:lnTo>
                  <a:lnTo>
                    <a:pt x="304" y="190"/>
                  </a:lnTo>
                  <a:lnTo>
                    <a:pt x="318" y="207"/>
                  </a:lnTo>
                  <a:lnTo>
                    <a:pt x="330" y="225"/>
                  </a:lnTo>
                  <a:lnTo>
                    <a:pt x="342" y="2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13" name="Freeform 471">
              <a:extLst>
                <a:ext uri="{FF2B5EF4-FFF2-40B4-BE49-F238E27FC236}">
                  <a16:creationId xmlns:a16="http://schemas.microsoft.com/office/drawing/2014/main" xmlns="" id="{E4DEE541-52A2-40B5-8E3F-EDA57B092FD2}"/>
                </a:ext>
              </a:extLst>
            </p:cNvPr>
            <p:cNvSpPr>
              <a:spLocks/>
            </p:cNvSpPr>
            <p:nvPr/>
          </p:nvSpPr>
          <p:spPr bwMode="auto">
            <a:xfrm>
              <a:off x="8861509" y="3058976"/>
              <a:ext cx="463608" cy="371613"/>
            </a:xfrm>
            <a:custGeom>
              <a:avLst/>
              <a:gdLst>
                <a:gd name="T0" fmla="*/ 0 w 1914"/>
                <a:gd name="T1" fmla="*/ 2 h 1535"/>
                <a:gd name="T2" fmla="*/ 43 w 1914"/>
                <a:gd name="T3" fmla="*/ 0 h 1535"/>
                <a:gd name="T4" fmla="*/ 1914 w 1914"/>
                <a:gd name="T5" fmla="*/ 1533 h 1535"/>
                <a:gd name="T6" fmla="*/ 1871 w 1914"/>
                <a:gd name="T7" fmla="*/ 1535 h 1535"/>
                <a:gd name="T8" fmla="*/ 0 w 1914"/>
                <a:gd name="T9" fmla="*/ 2 h 1535"/>
              </a:gdLst>
              <a:ahLst/>
              <a:cxnLst>
                <a:cxn ang="0">
                  <a:pos x="T0" y="T1"/>
                </a:cxn>
                <a:cxn ang="0">
                  <a:pos x="T2" y="T3"/>
                </a:cxn>
                <a:cxn ang="0">
                  <a:pos x="T4" y="T5"/>
                </a:cxn>
                <a:cxn ang="0">
                  <a:pos x="T6" y="T7"/>
                </a:cxn>
                <a:cxn ang="0">
                  <a:pos x="T8" y="T9"/>
                </a:cxn>
              </a:cxnLst>
              <a:rect l="0" t="0" r="r" b="b"/>
              <a:pathLst>
                <a:path w="1914" h="1535">
                  <a:moveTo>
                    <a:pt x="0" y="2"/>
                  </a:moveTo>
                  <a:lnTo>
                    <a:pt x="43" y="0"/>
                  </a:lnTo>
                  <a:lnTo>
                    <a:pt x="1914" y="1533"/>
                  </a:lnTo>
                  <a:lnTo>
                    <a:pt x="1871" y="1535"/>
                  </a:lnTo>
                  <a:lnTo>
                    <a:pt x="0" y="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14" name="Freeform 472">
              <a:extLst>
                <a:ext uri="{FF2B5EF4-FFF2-40B4-BE49-F238E27FC236}">
                  <a16:creationId xmlns:a16="http://schemas.microsoft.com/office/drawing/2014/main" xmlns="" id="{3A4EFB76-46A1-4939-AFE4-46FD8A5ADE04}"/>
                </a:ext>
              </a:extLst>
            </p:cNvPr>
            <p:cNvSpPr>
              <a:spLocks/>
            </p:cNvSpPr>
            <p:nvPr/>
          </p:nvSpPr>
          <p:spPr bwMode="auto">
            <a:xfrm>
              <a:off x="8872402" y="3058976"/>
              <a:ext cx="452714" cy="371613"/>
            </a:xfrm>
            <a:custGeom>
              <a:avLst/>
              <a:gdLst>
                <a:gd name="T0" fmla="*/ 0 w 1871"/>
                <a:gd name="T1" fmla="*/ 0 h 1533"/>
                <a:gd name="T2" fmla="*/ 613 w 1871"/>
                <a:gd name="T3" fmla="*/ 807 h 1533"/>
                <a:gd name="T4" fmla="*/ 1871 w 1871"/>
                <a:gd name="T5" fmla="*/ 1533 h 1533"/>
                <a:gd name="T6" fmla="*/ 1257 w 1871"/>
                <a:gd name="T7" fmla="*/ 727 h 1533"/>
                <a:gd name="T8" fmla="*/ 0 w 1871"/>
                <a:gd name="T9" fmla="*/ 0 h 1533"/>
              </a:gdLst>
              <a:ahLst/>
              <a:cxnLst>
                <a:cxn ang="0">
                  <a:pos x="T0" y="T1"/>
                </a:cxn>
                <a:cxn ang="0">
                  <a:pos x="T2" y="T3"/>
                </a:cxn>
                <a:cxn ang="0">
                  <a:pos x="T4" y="T5"/>
                </a:cxn>
                <a:cxn ang="0">
                  <a:pos x="T6" y="T7"/>
                </a:cxn>
                <a:cxn ang="0">
                  <a:pos x="T8" y="T9"/>
                </a:cxn>
              </a:cxnLst>
              <a:rect l="0" t="0" r="r" b="b"/>
              <a:pathLst>
                <a:path w="1871" h="1533">
                  <a:moveTo>
                    <a:pt x="0" y="0"/>
                  </a:moveTo>
                  <a:lnTo>
                    <a:pt x="613" y="807"/>
                  </a:lnTo>
                  <a:lnTo>
                    <a:pt x="1871" y="1533"/>
                  </a:lnTo>
                  <a:lnTo>
                    <a:pt x="1257" y="727"/>
                  </a:lnTo>
                  <a:lnTo>
                    <a:pt x="0"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15" name="Freeform 473">
              <a:extLst>
                <a:ext uri="{FF2B5EF4-FFF2-40B4-BE49-F238E27FC236}">
                  <a16:creationId xmlns:a16="http://schemas.microsoft.com/office/drawing/2014/main" xmlns="" id="{45821A65-DDB8-485C-9AA3-BC3012162004}"/>
                </a:ext>
              </a:extLst>
            </p:cNvPr>
            <p:cNvSpPr>
              <a:spLocks/>
            </p:cNvSpPr>
            <p:nvPr/>
          </p:nvSpPr>
          <p:spPr bwMode="auto">
            <a:xfrm>
              <a:off x="8861508" y="3058976"/>
              <a:ext cx="453925" cy="371613"/>
            </a:xfrm>
            <a:custGeom>
              <a:avLst/>
              <a:gdLst>
                <a:gd name="T0" fmla="*/ 0 w 1871"/>
                <a:gd name="T1" fmla="*/ 0 h 1533"/>
                <a:gd name="T2" fmla="*/ 614 w 1871"/>
                <a:gd name="T3" fmla="*/ 806 h 1533"/>
                <a:gd name="T4" fmla="*/ 1871 w 1871"/>
                <a:gd name="T5" fmla="*/ 1533 h 1533"/>
                <a:gd name="T6" fmla="*/ 1257 w 1871"/>
                <a:gd name="T7" fmla="*/ 726 h 1533"/>
                <a:gd name="T8" fmla="*/ 0 w 1871"/>
                <a:gd name="T9" fmla="*/ 0 h 1533"/>
              </a:gdLst>
              <a:ahLst/>
              <a:cxnLst>
                <a:cxn ang="0">
                  <a:pos x="T0" y="T1"/>
                </a:cxn>
                <a:cxn ang="0">
                  <a:pos x="T2" y="T3"/>
                </a:cxn>
                <a:cxn ang="0">
                  <a:pos x="T4" y="T5"/>
                </a:cxn>
                <a:cxn ang="0">
                  <a:pos x="T6" y="T7"/>
                </a:cxn>
                <a:cxn ang="0">
                  <a:pos x="T8" y="T9"/>
                </a:cxn>
              </a:cxnLst>
              <a:rect l="0" t="0" r="r" b="b"/>
              <a:pathLst>
                <a:path w="1871" h="1533">
                  <a:moveTo>
                    <a:pt x="0" y="0"/>
                  </a:moveTo>
                  <a:lnTo>
                    <a:pt x="614" y="806"/>
                  </a:lnTo>
                  <a:lnTo>
                    <a:pt x="1871" y="1533"/>
                  </a:lnTo>
                  <a:lnTo>
                    <a:pt x="1257" y="726"/>
                  </a:lnTo>
                  <a:lnTo>
                    <a:pt x="0" y="0"/>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16" name="Freeform 474">
              <a:extLst>
                <a:ext uri="{FF2B5EF4-FFF2-40B4-BE49-F238E27FC236}">
                  <a16:creationId xmlns:a16="http://schemas.microsoft.com/office/drawing/2014/main" xmlns="" id="{462EBF11-25FB-402F-A754-D30DBE2DCD3C}"/>
                </a:ext>
              </a:extLst>
            </p:cNvPr>
            <p:cNvSpPr>
              <a:spLocks/>
            </p:cNvSpPr>
            <p:nvPr/>
          </p:nvSpPr>
          <p:spPr bwMode="auto">
            <a:xfrm>
              <a:off x="8914769" y="3794939"/>
              <a:ext cx="84733" cy="104100"/>
            </a:xfrm>
            <a:custGeom>
              <a:avLst/>
              <a:gdLst>
                <a:gd name="T0" fmla="*/ 313 w 349"/>
                <a:gd name="T1" fmla="*/ 431 h 431"/>
                <a:gd name="T2" fmla="*/ 34 w 349"/>
                <a:gd name="T3" fmla="*/ 77 h 431"/>
                <a:gd name="T4" fmla="*/ 0 w 349"/>
                <a:gd name="T5" fmla="*/ 0 h 431"/>
                <a:gd name="T6" fmla="*/ 69 w 349"/>
                <a:gd name="T7" fmla="*/ 49 h 431"/>
                <a:gd name="T8" fmla="*/ 349 w 349"/>
                <a:gd name="T9" fmla="*/ 403 h 431"/>
                <a:gd name="T10" fmla="*/ 313 w 349"/>
                <a:gd name="T11" fmla="*/ 431 h 431"/>
              </a:gdLst>
              <a:ahLst/>
              <a:cxnLst>
                <a:cxn ang="0">
                  <a:pos x="T0" y="T1"/>
                </a:cxn>
                <a:cxn ang="0">
                  <a:pos x="T2" y="T3"/>
                </a:cxn>
                <a:cxn ang="0">
                  <a:pos x="T4" y="T5"/>
                </a:cxn>
                <a:cxn ang="0">
                  <a:pos x="T6" y="T7"/>
                </a:cxn>
                <a:cxn ang="0">
                  <a:pos x="T8" y="T9"/>
                </a:cxn>
                <a:cxn ang="0">
                  <a:pos x="T10" y="T11"/>
                </a:cxn>
              </a:cxnLst>
              <a:rect l="0" t="0" r="r" b="b"/>
              <a:pathLst>
                <a:path w="349" h="431">
                  <a:moveTo>
                    <a:pt x="313" y="431"/>
                  </a:moveTo>
                  <a:lnTo>
                    <a:pt x="34" y="77"/>
                  </a:lnTo>
                  <a:lnTo>
                    <a:pt x="0" y="0"/>
                  </a:lnTo>
                  <a:lnTo>
                    <a:pt x="69" y="49"/>
                  </a:lnTo>
                  <a:lnTo>
                    <a:pt x="349" y="403"/>
                  </a:lnTo>
                  <a:lnTo>
                    <a:pt x="313" y="431"/>
                  </a:lnTo>
                  <a:close/>
                </a:path>
              </a:pathLst>
            </a:custGeom>
            <a:solidFill>
              <a:srgbClr val="2F58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17" name="Freeform 475">
              <a:extLst>
                <a:ext uri="{FF2B5EF4-FFF2-40B4-BE49-F238E27FC236}">
                  <a16:creationId xmlns:a16="http://schemas.microsoft.com/office/drawing/2014/main" xmlns="" id="{2506C6E5-0523-42A7-9BE3-041C907F1571}"/>
                </a:ext>
              </a:extLst>
            </p:cNvPr>
            <p:cNvSpPr>
              <a:spLocks/>
            </p:cNvSpPr>
            <p:nvPr/>
          </p:nvSpPr>
          <p:spPr bwMode="auto">
            <a:xfrm>
              <a:off x="8923243" y="3805833"/>
              <a:ext cx="76259" cy="93206"/>
            </a:xfrm>
            <a:custGeom>
              <a:avLst/>
              <a:gdLst>
                <a:gd name="T0" fmla="*/ 279 w 315"/>
                <a:gd name="T1" fmla="*/ 382 h 382"/>
                <a:gd name="T2" fmla="*/ 0 w 315"/>
                <a:gd name="T3" fmla="*/ 28 h 382"/>
                <a:gd name="T4" fmla="*/ 35 w 315"/>
                <a:gd name="T5" fmla="*/ 0 h 382"/>
                <a:gd name="T6" fmla="*/ 315 w 315"/>
                <a:gd name="T7" fmla="*/ 354 h 382"/>
                <a:gd name="T8" fmla="*/ 279 w 315"/>
                <a:gd name="T9" fmla="*/ 382 h 382"/>
              </a:gdLst>
              <a:ahLst/>
              <a:cxnLst>
                <a:cxn ang="0">
                  <a:pos x="T0" y="T1"/>
                </a:cxn>
                <a:cxn ang="0">
                  <a:pos x="T2" y="T3"/>
                </a:cxn>
                <a:cxn ang="0">
                  <a:pos x="T4" y="T5"/>
                </a:cxn>
                <a:cxn ang="0">
                  <a:pos x="T6" y="T7"/>
                </a:cxn>
                <a:cxn ang="0">
                  <a:pos x="T8" y="T9"/>
                </a:cxn>
              </a:cxnLst>
              <a:rect l="0" t="0" r="r" b="b"/>
              <a:pathLst>
                <a:path w="315" h="382">
                  <a:moveTo>
                    <a:pt x="279" y="382"/>
                  </a:moveTo>
                  <a:lnTo>
                    <a:pt x="0" y="28"/>
                  </a:lnTo>
                  <a:lnTo>
                    <a:pt x="35" y="0"/>
                  </a:lnTo>
                  <a:lnTo>
                    <a:pt x="315" y="354"/>
                  </a:lnTo>
                  <a:lnTo>
                    <a:pt x="279" y="38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18" name="Freeform 476">
              <a:extLst>
                <a:ext uri="{FF2B5EF4-FFF2-40B4-BE49-F238E27FC236}">
                  <a16:creationId xmlns:a16="http://schemas.microsoft.com/office/drawing/2014/main" xmlns="" id="{1EB56E0A-8DD2-4D1A-B2F0-904FEA5EFEFA}"/>
                </a:ext>
              </a:extLst>
            </p:cNvPr>
            <p:cNvSpPr>
              <a:spLocks/>
            </p:cNvSpPr>
            <p:nvPr/>
          </p:nvSpPr>
          <p:spPr bwMode="auto">
            <a:xfrm>
              <a:off x="8780407" y="3752572"/>
              <a:ext cx="96838" cy="73839"/>
            </a:xfrm>
            <a:custGeom>
              <a:avLst/>
              <a:gdLst>
                <a:gd name="T0" fmla="*/ 262 w 403"/>
                <a:gd name="T1" fmla="*/ 8 h 307"/>
                <a:gd name="T2" fmla="*/ 299 w 403"/>
                <a:gd name="T3" fmla="*/ 21 h 307"/>
                <a:gd name="T4" fmla="*/ 331 w 403"/>
                <a:gd name="T5" fmla="*/ 40 h 307"/>
                <a:gd name="T6" fmla="*/ 358 w 403"/>
                <a:gd name="T7" fmla="*/ 62 h 307"/>
                <a:gd name="T8" fmla="*/ 379 w 403"/>
                <a:gd name="T9" fmla="*/ 87 h 307"/>
                <a:gd name="T10" fmla="*/ 394 w 403"/>
                <a:gd name="T11" fmla="*/ 115 h 307"/>
                <a:gd name="T12" fmla="*/ 402 w 403"/>
                <a:gd name="T13" fmla="*/ 145 h 307"/>
                <a:gd name="T14" fmla="*/ 402 w 403"/>
                <a:gd name="T15" fmla="*/ 175 h 307"/>
                <a:gd name="T16" fmla="*/ 394 w 403"/>
                <a:gd name="T17" fmla="*/ 206 h 307"/>
                <a:gd name="T18" fmla="*/ 378 w 403"/>
                <a:gd name="T19" fmla="*/ 233 h 307"/>
                <a:gd name="T20" fmla="*/ 357 w 403"/>
                <a:gd name="T21" fmla="*/ 257 h 307"/>
                <a:gd name="T22" fmla="*/ 330 w 403"/>
                <a:gd name="T23" fmla="*/ 277 h 307"/>
                <a:gd name="T24" fmla="*/ 296 w 403"/>
                <a:gd name="T25" fmla="*/ 293 h 307"/>
                <a:gd name="T26" fmla="*/ 261 w 403"/>
                <a:gd name="T27" fmla="*/ 302 h 307"/>
                <a:gd name="T28" fmla="*/ 222 w 403"/>
                <a:gd name="T29" fmla="*/ 307 h 307"/>
                <a:gd name="T30" fmla="*/ 182 w 403"/>
                <a:gd name="T31" fmla="*/ 306 h 307"/>
                <a:gd name="T32" fmla="*/ 142 w 403"/>
                <a:gd name="T33" fmla="*/ 299 h 307"/>
                <a:gd name="T34" fmla="*/ 105 w 403"/>
                <a:gd name="T35" fmla="*/ 286 h 307"/>
                <a:gd name="T36" fmla="*/ 73 w 403"/>
                <a:gd name="T37" fmla="*/ 268 h 307"/>
                <a:gd name="T38" fmla="*/ 45 w 403"/>
                <a:gd name="T39" fmla="*/ 245 h 307"/>
                <a:gd name="T40" fmla="*/ 24 w 403"/>
                <a:gd name="T41" fmla="*/ 220 h 307"/>
                <a:gd name="T42" fmla="*/ 10 w 403"/>
                <a:gd name="T43" fmla="*/ 192 h 307"/>
                <a:gd name="T44" fmla="*/ 1 w 403"/>
                <a:gd name="T45" fmla="*/ 162 h 307"/>
                <a:gd name="T46" fmla="*/ 1 w 403"/>
                <a:gd name="T47" fmla="*/ 132 h 307"/>
                <a:gd name="T48" fmla="*/ 10 w 403"/>
                <a:gd name="T49" fmla="*/ 101 h 307"/>
                <a:gd name="T50" fmla="*/ 25 w 403"/>
                <a:gd name="T51" fmla="*/ 74 h 307"/>
                <a:gd name="T52" fmla="*/ 46 w 403"/>
                <a:gd name="T53" fmla="*/ 50 h 307"/>
                <a:gd name="T54" fmla="*/ 75 w 403"/>
                <a:gd name="T55" fmla="*/ 30 h 307"/>
                <a:gd name="T56" fmla="*/ 107 w 403"/>
                <a:gd name="T57" fmla="*/ 14 h 307"/>
                <a:gd name="T58" fmla="*/ 143 w 403"/>
                <a:gd name="T59" fmla="*/ 5 h 307"/>
                <a:gd name="T60" fmla="*/ 181 w 403"/>
                <a:gd name="T61" fmla="*/ 0 h 307"/>
                <a:gd name="T62" fmla="*/ 221 w 403"/>
                <a:gd name="T63" fmla="*/ 1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3" h="307">
                  <a:moveTo>
                    <a:pt x="241" y="3"/>
                  </a:moveTo>
                  <a:lnTo>
                    <a:pt x="262" y="8"/>
                  </a:lnTo>
                  <a:lnTo>
                    <a:pt x="281" y="14"/>
                  </a:lnTo>
                  <a:lnTo>
                    <a:pt x="299" y="21"/>
                  </a:lnTo>
                  <a:lnTo>
                    <a:pt x="315" y="31"/>
                  </a:lnTo>
                  <a:lnTo>
                    <a:pt x="331" y="40"/>
                  </a:lnTo>
                  <a:lnTo>
                    <a:pt x="345" y="50"/>
                  </a:lnTo>
                  <a:lnTo>
                    <a:pt x="358" y="62"/>
                  </a:lnTo>
                  <a:lnTo>
                    <a:pt x="369" y="74"/>
                  </a:lnTo>
                  <a:lnTo>
                    <a:pt x="379" y="87"/>
                  </a:lnTo>
                  <a:lnTo>
                    <a:pt x="388" y="101"/>
                  </a:lnTo>
                  <a:lnTo>
                    <a:pt x="394" y="115"/>
                  </a:lnTo>
                  <a:lnTo>
                    <a:pt x="398" y="130"/>
                  </a:lnTo>
                  <a:lnTo>
                    <a:pt x="402" y="145"/>
                  </a:lnTo>
                  <a:lnTo>
                    <a:pt x="403" y="159"/>
                  </a:lnTo>
                  <a:lnTo>
                    <a:pt x="402" y="175"/>
                  </a:lnTo>
                  <a:lnTo>
                    <a:pt x="400" y="190"/>
                  </a:lnTo>
                  <a:lnTo>
                    <a:pt x="394" y="206"/>
                  </a:lnTo>
                  <a:lnTo>
                    <a:pt x="388" y="220"/>
                  </a:lnTo>
                  <a:lnTo>
                    <a:pt x="378" y="233"/>
                  </a:lnTo>
                  <a:lnTo>
                    <a:pt x="369" y="246"/>
                  </a:lnTo>
                  <a:lnTo>
                    <a:pt x="357" y="257"/>
                  </a:lnTo>
                  <a:lnTo>
                    <a:pt x="344" y="268"/>
                  </a:lnTo>
                  <a:lnTo>
                    <a:pt x="330" y="277"/>
                  </a:lnTo>
                  <a:lnTo>
                    <a:pt x="313" y="286"/>
                  </a:lnTo>
                  <a:lnTo>
                    <a:pt x="296" y="293"/>
                  </a:lnTo>
                  <a:lnTo>
                    <a:pt x="280" y="299"/>
                  </a:lnTo>
                  <a:lnTo>
                    <a:pt x="261" y="302"/>
                  </a:lnTo>
                  <a:lnTo>
                    <a:pt x="243" y="306"/>
                  </a:lnTo>
                  <a:lnTo>
                    <a:pt x="222" y="307"/>
                  </a:lnTo>
                  <a:lnTo>
                    <a:pt x="202" y="307"/>
                  </a:lnTo>
                  <a:lnTo>
                    <a:pt x="182" y="306"/>
                  </a:lnTo>
                  <a:lnTo>
                    <a:pt x="162" y="304"/>
                  </a:lnTo>
                  <a:lnTo>
                    <a:pt x="142" y="299"/>
                  </a:lnTo>
                  <a:lnTo>
                    <a:pt x="124" y="293"/>
                  </a:lnTo>
                  <a:lnTo>
                    <a:pt x="105" y="286"/>
                  </a:lnTo>
                  <a:lnTo>
                    <a:pt x="88" y="277"/>
                  </a:lnTo>
                  <a:lnTo>
                    <a:pt x="73" y="268"/>
                  </a:lnTo>
                  <a:lnTo>
                    <a:pt x="58" y="257"/>
                  </a:lnTo>
                  <a:lnTo>
                    <a:pt x="45" y="245"/>
                  </a:lnTo>
                  <a:lnTo>
                    <a:pt x="35" y="233"/>
                  </a:lnTo>
                  <a:lnTo>
                    <a:pt x="24" y="220"/>
                  </a:lnTo>
                  <a:lnTo>
                    <a:pt x="16" y="206"/>
                  </a:lnTo>
                  <a:lnTo>
                    <a:pt x="10" y="192"/>
                  </a:lnTo>
                  <a:lnTo>
                    <a:pt x="5" y="177"/>
                  </a:lnTo>
                  <a:lnTo>
                    <a:pt x="1" y="162"/>
                  </a:lnTo>
                  <a:lnTo>
                    <a:pt x="0" y="148"/>
                  </a:lnTo>
                  <a:lnTo>
                    <a:pt x="1" y="132"/>
                  </a:lnTo>
                  <a:lnTo>
                    <a:pt x="5" y="117"/>
                  </a:lnTo>
                  <a:lnTo>
                    <a:pt x="10" y="101"/>
                  </a:lnTo>
                  <a:lnTo>
                    <a:pt x="17" y="87"/>
                  </a:lnTo>
                  <a:lnTo>
                    <a:pt x="25" y="74"/>
                  </a:lnTo>
                  <a:lnTo>
                    <a:pt x="36" y="61"/>
                  </a:lnTo>
                  <a:lnTo>
                    <a:pt x="46" y="50"/>
                  </a:lnTo>
                  <a:lnTo>
                    <a:pt x="60" y="39"/>
                  </a:lnTo>
                  <a:lnTo>
                    <a:pt x="75" y="30"/>
                  </a:lnTo>
                  <a:lnTo>
                    <a:pt x="90" y="21"/>
                  </a:lnTo>
                  <a:lnTo>
                    <a:pt x="107" y="14"/>
                  </a:lnTo>
                  <a:lnTo>
                    <a:pt x="124" y="8"/>
                  </a:lnTo>
                  <a:lnTo>
                    <a:pt x="143" y="5"/>
                  </a:lnTo>
                  <a:lnTo>
                    <a:pt x="162" y="1"/>
                  </a:lnTo>
                  <a:lnTo>
                    <a:pt x="181" y="0"/>
                  </a:lnTo>
                  <a:lnTo>
                    <a:pt x="201" y="0"/>
                  </a:lnTo>
                  <a:lnTo>
                    <a:pt x="221" y="1"/>
                  </a:lnTo>
                  <a:lnTo>
                    <a:pt x="241" y="3"/>
                  </a:lnTo>
                  <a:close/>
                </a:path>
              </a:pathLst>
            </a:custGeom>
            <a:solidFill>
              <a:schemeClr val="accent1"/>
            </a:solidFill>
            <a:ln>
              <a:noFill/>
            </a:ln>
          </p:spPr>
          <p:txBody>
            <a:bodyPr vert="horz" wrap="square" lIns="57150" tIns="28575" rIns="57150" bIns="28575" numCol="1" anchor="t" anchorCtr="0" compatLnSpc="1">
              <a:prstTxWarp prst="textNoShape">
                <a:avLst/>
              </a:prstTxWarp>
            </a:bodyPr>
            <a:lstStyle/>
            <a:p>
              <a:endParaRPr lang="id-ID" sz="1125"/>
            </a:p>
          </p:txBody>
        </p:sp>
        <p:sp>
          <p:nvSpPr>
            <p:cNvPr id="519" name="Freeform 477">
              <a:extLst>
                <a:ext uri="{FF2B5EF4-FFF2-40B4-BE49-F238E27FC236}">
                  <a16:creationId xmlns:a16="http://schemas.microsoft.com/office/drawing/2014/main" xmlns="" id="{C10DED9F-E101-4EC5-9CEE-51A57D7FFBB6}"/>
                </a:ext>
              </a:extLst>
            </p:cNvPr>
            <p:cNvSpPr>
              <a:spLocks/>
            </p:cNvSpPr>
            <p:nvPr/>
          </p:nvSpPr>
          <p:spPr bwMode="auto">
            <a:xfrm>
              <a:off x="8780407" y="3682365"/>
              <a:ext cx="96838" cy="110153"/>
            </a:xfrm>
            <a:custGeom>
              <a:avLst/>
              <a:gdLst>
                <a:gd name="T0" fmla="*/ 0 w 402"/>
                <a:gd name="T1" fmla="*/ 430 h 456"/>
                <a:gd name="T2" fmla="*/ 402 w 402"/>
                <a:gd name="T3" fmla="*/ 456 h 456"/>
                <a:gd name="T4" fmla="*/ 402 w 402"/>
                <a:gd name="T5" fmla="*/ 24 h 456"/>
                <a:gd name="T6" fmla="*/ 0 w 402"/>
                <a:gd name="T7" fmla="*/ 0 h 456"/>
                <a:gd name="T8" fmla="*/ 0 w 402"/>
                <a:gd name="T9" fmla="*/ 430 h 456"/>
              </a:gdLst>
              <a:ahLst/>
              <a:cxnLst>
                <a:cxn ang="0">
                  <a:pos x="T0" y="T1"/>
                </a:cxn>
                <a:cxn ang="0">
                  <a:pos x="T2" y="T3"/>
                </a:cxn>
                <a:cxn ang="0">
                  <a:pos x="T4" y="T5"/>
                </a:cxn>
                <a:cxn ang="0">
                  <a:pos x="T6" y="T7"/>
                </a:cxn>
                <a:cxn ang="0">
                  <a:pos x="T8" y="T9"/>
                </a:cxn>
              </a:cxnLst>
              <a:rect l="0" t="0" r="r" b="b"/>
              <a:pathLst>
                <a:path w="402" h="456">
                  <a:moveTo>
                    <a:pt x="0" y="430"/>
                  </a:moveTo>
                  <a:lnTo>
                    <a:pt x="402" y="456"/>
                  </a:lnTo>
                  <a:lnTo>
                    <a:pt x="402" y="24"/>
                  </a:lnTo>
                  <a:lnTo>
                    <a:pt x="0" y="0"/>
                  </a:lnTo>
                  <a:lnTo>
                    <a:pt x="0" y="430"/>
                  </a:lnTo>
                  <a:close/>
                </a:path>
              </a:pathLst>
            </a:custGeom>
            <a:solidFill>
              <a:schemeClr val="accent1"/>
            </a:solidFill>
            <a:ln>
              <a:noFill/>
            </a:ln>
          </p:spPr>
          <p:txBody>
            <a:bodyPr vert="horz" wrap="square" lIns="57150" tIns="28575" rIns="57150" bIns="28575" numCol="1" anchor="t" anchorCtr="0" compatLnSpc="1">
              <a:prstTxWarp prst="textNoShape">
                <a:avLst/>
              </a:prstTxWarp>
            </a:bodyPr>
            <a:lstStyle/>
            <a:p>
              <a:endParaRPr lang="id-ID" sz="1125"/>
            </a:p>
          </p:txBody>
        </p:sp>
        <p:sp>
          <p:nvSpPr>
            <p:cNvPr id="520" name="Freeform 478">
              <a:extLst>
                <a:ext uri="{FF2B5EF4-FFF2-40B4-BE49-F238E27FC236}">
                  <a16:creationId xmlns:a16="http://schemas.microsoft.com/office/drawing/2014/main" xmlns="" id="{30A192B6-3DAA-4DB0-8312-92B06C517095}"/>
                </a:ext>
              </a:extLst>
            </p:cNvPr>
            <p:cNvSpPr>
              <a:spLocks/>
            </p:cNvSpPr>
            <p:nvPr/>
          </p:nvSpPr>
          <p:spPr bwMode="auto">
            <a:xfrm>
              <a:off x="8780407" y="3647262"/>
              <a:ext cx="96838" cy="73839"/>
            </a:xfrm>
            <a:custGeom>
              <a:avLst/>
              <a:gdLst>
                <a:gd name="T0" fmla="*/ 262 w 403"/>
                <a:gd name="T1" fmla="*/ 9 h 308"/>
                <a:gd name="T2" fmla="*/ 299 w 403"/>
                <a:gd name="T3" fmla="*/ 22 h 308"/>
                <a:gd name="T4" fmla="*/ 331 w 403"/>
                <a:gd name="T5" fmla="*/ 40 h 308"/>
                <a:gd name="T6" fmla="*/ 358 w 403"/>
                <a:gd name="T7" fmla="*/ 62 h 308"/>
                <a:gd name="T8" fmla="*/ 379 w 403"/>
                <a:gd name="T9" fmla="*/ 87 h 308"/>
                <a:gd name="T10" fmla="*/ 394 w 403"/>
                <a:gd name="T11" fmla="*/ 116 h 308"/>
                <a:gd name="T12" fmla="*/ 402 w 403"/>
                <a:gd name="T13" fmla="*/ 144 h 308"/>
                <a:gd name="T14" fmla="*/ 402 w 403"/>
                <a:gd name="T15" fmla="*/ 175 h 308"/>
                <a:gd name="T16" fmla="*/ 394 w 403"/>
                <a:gd name="T17" fmla="*/ 206 h 308"/>
                <a:gd name="T18" fmla="*/ 378 w 403"/>
                <a:gd name="T19" fmla="*/ 234 h 308"/>
                <a:gd name="T20" fmla="*/ 357 w 403"/>
                <a:gd name="T21" fmla="*/ 258 h 308"/>
                <a:gd name="T22" fmla="*/ 330 w 403"/>
                <a:gd name="T23" fmla="*/ 278 h 308"/>
                <a:gd name="T24" fmla="*/ 296 w 403"/>
                <a:gd name="T25" fmla="*/ 293 h 308"/>
                <a:gd name="T26" fmla="*/ 261 w 403"/>
                <a:gd name="T27" fmla="*/ 303 h 308"/>
                <a:gd name="T28" fmla="*/ 222 w 403"/>
                <a:gd name="T29" fmla="*/ 308 h 308"/>
                <a:gd name="T30" fmla="*/ 182 w 403"/>
                <a:gd name="T31" fmla="*/ 306 h 308"/>
                <a:gd name="T32" fmla="*/ 142 w 403"/>
                <a:gd name="T33" fmla="*/ 299 h 308"/>
                <a:gd name="T34" fmla="*/ 105 w 403"/>
                <a:gd name="T35" fmla="*/ 285 h 308"/>
                <a:gd name="T36" fmla="*/ 73 w 403"/>
                <a:gd name="T37" fmla="*/ 267 h 308"/>
                <a:gd name="T38" fmla="*/ 45 w 403"/>
                <a:gd name="T39" fmla="*/ 246 h 308"/>
                <a:gd name="T40" fmla="*/ 24 w 403"/>
                <a:gd name="T41" fmla="*/ 221 h 308"/>
                <a:gd name="T42" fmla="*/ 10 w 403"/>
                <a:gd name="T43" fmla="*/ 192 h 308"/>
                <a:gd name="T44" fmla="*/ 1 w 403"/>
                <a:gd name="T45" fmla="*/ 162 h 308"/>
                <a:gd name="T46" fmla="*/ 1 w 403"/>
                <a:gd name="T47" fmla="*/ 132 h 308"/>
                <a:gd name="T48" fmla="*/ 10 w 403"/>
                <a:gd name="T49" fmla="*/ 102 h 308"/>
                <a:gd name="T50" fmla="*/ 25 w 403"/>
                <a:gd name="T51" fmla="*/ 74 h 308"/>
                <a:gd name="T52" fmla="*/ 46 w 403"/>
                <a:gd name="T53" fmla="*/ 50 h 308"/>
                <a:gd name="T54" fmla="*/ 75 w 403"/>
                <a:gd name="T55" fmla="*/ 30 h 308"/>
                <a:gd name="T56" fmla="*/ 107 w 403"/>
                <a:gd name="T57" fmla="*/ 15 h 308"/>
                <a:gd name="T58" fmla="*/ 143 w 403"/>
                <a:gd name="T59" fmla="*/ 5 h 308"/>
                <a:gd name="T60" fmla="*/ 181 w 403"/>
                <a:gd name="T61" fmla="*/ 0 h 308"/>
                <a:gd name="T62" fmla="*/ 221 w 403"/>
                <a:gd name="T63" fmla="*/ 2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3" h="308">
                  <a:moveTo>
                    <a:pt x="241" y="4"/>
                  </a:moveTo>
                  <a:lnTo>
                    <a:pt x="262" y="9"/>
                  </a:lnTo>
                  <a:lnTo>
                    <a:pt x="281" y="15"/>
                  </a:lnTo>
                  <a:lnTo>
                    <a:pt x="299" y="22"/>
                  </a:lnTo>
                  <a:lnTo>
                    <a:pt x="315" y="30"/>
                  </a:lnTo>
                  <a:lnTo>
                    <a:pt x="331" y="40"/>
                  </a:lnTo>
                  <a:lnTo>
                    <a:pt x="345" y="50"/>
                  </a:lnTo>
                  <a:lnTo>
                    <a:pt x="358" y="62"/>
                  </a:lnTo>
                  <a:lnTo>
                    <a:pt x="369" y="74"/>
                  </a:lnTo>
                  <a:lnTo>
                    <a:pt x="379" y="87"/>
                  </a:lnTo>
                  <a:lnTo>
                    <a:pt x="388" y="102"/>
                  </a:lnTo>
                  <a:lnTo>
                    <a:pt x="394" y="116"/>
                  </a:lnTo>
                  <a:lnTo>
                    <a:pt x="398" y="130"/>
                  </a:lnTo>
                  <a:lnTo>
                    <a:pt x="402" y="144"/>
                  </a:lnTo>
                  <a:lnTo>
                    <a:pt x="403" y="160"/>
                  </a:lnTo>
                  <a:lnTo>
                    <a:pt x="402" y="175"/>
                  </a:lnTo>
                  <a:lnTo>
                    <a:pt x="400" y="191"/>
                  </a:lnTo>
                  <a:lnTo>
                    <a:pt x="394" y="206"/>
                  </a:lnTo>
                  <a:lnTo>
                    <a:pt x="388" y="221"/>
                  </a:lnTo>
                  <a:lnTo>
                    <a:pt x="378" y="234"/>
                  </a:lnTo>
                  <a:lnTo>
                    <a:pt x="369" y="247"/>
                  </a:lnTo>
                  <a:lnTo>
                    <a:pt x="357" y="258"/>
                  </a:lnTo>
                  <a:lnTo>
                    <a:pt x="344" y="268"/>
                  </a:lnTo>
                  <a:lnTo>
                    <a:pt x="330" y="278"/>
                  </a:lnTo>
                  <a:lnTo>
                    <a:pt x="313" y="286"/>
                  </a:lnTo>
                  <a:lnTo>
                    <a:pt x="296" y="293"/>
                  </a:lnTo>
                  <a:lnTo>
                    <a:pt x="280" y="299"/>
                  </a:lnTo>
                  <a:lnTo>
                    <a:pt x="261" y="303"/>
                  </a:lnTo>
                  <a:lnTo>
                    <a:pt x="243" y="306"/>
                  </a:lnTo>
                  <a:lnTo>
                    <a:pt x="222" y="308"/>
                  </a:lnTo>
                  <a:lnTo>
                    <a:pt x="202" y="308"/>
                  </a:lnTo>
                  <a:lnTo>
                    <a:pt x="182" y="306"/>
                  </a:lnTo>
                  <a:lnTo>
                    <a:pt x="162" y="303"/>
                  </a:lnTo>
                  <a:lnTo>
                    <a:pt x="142" y="299"/>
                  </a:lnTo>
                  <a:lnTo>
                    <a:pt x="124" y="293"/>
                  </a:lnTo>
                  <a:lnTo>
                    <a:pt x="105" y="285"/>
                  </a:lnTo>
                  <a:lnTo>
                    <a:pt x="88" y="277"/>
                  </a:lnTo>
                  <a:lnTo>
                    <a:pt x="73" y="267"/>
                  </a:lnTo>
                  <a:lnTo>
                    <a:pt x="58" y="258"/>
                  </a:lnTo>
                  <a:lnTo>
                    <a:pt x="45" y="246"/>
                  </a:lnTo>
                  <a:lnTo>
                    <a:pt x="35" y="234"/>
                  </a:lnTo>
                  <a:lnTo>
                    <a:pt x="24" y="221"/>
                  </a:lnTo>
                  <a:lnTo>
                    <a:pt x="16" y="206"/>
                  </a:lnTo>
                  <a:lnTo>
                    <a:pt x="10" y="192"/>
                  </a:lnTo>
                  <a:lnTo>
                    <a:pt x="5" y="178"/>
                  </a:lnTo>
                  <a:lnTo>
                    <a:pt x="1" y="162"/>
                  </a:lnTo>
                  <a:lnTo>
                    <a:pt x="0" y="148"/>
                  </a:lnTo>
                  <a:lnTo>
                    <a:pt x="1" y="132"/>
                  </a:lnTo>
                  <a:lnTo>
                    <a:pt x="5" y="117"/>
                  </a:lnTo>
                  <a:lnTo>
                    <a:pt x="10" y="102"/>
                  </a:lnTo>
                  <a:lnTo>
                    <a:pt x="17" y="87"/>
                  </a:lnTo>
                  <a:lnTo>
                    <a:pt x="25" y="74"/>
                  </a:lnTo>
                  <a:lnTo>
                    <a:pt x="36" y="61"/>
                  </a:lnTo>
                  <a:lnTo>
                    <a:pt x="46" y="50"/>
                  </a:lnTo>
                  <a:lnTo>
                    <a:pt x="60" y="40"/>
                  </a:lnTo>
                  <a:lnTo>
                    <a:pt x="75" y="30"/>
                  </a:lnTo>
                  <a:lnTo>
                    <a:pt x="90" y="22"/>
                  </a:lnTo>
                  <a:lnTo>
                    <a:pt x="107" y="15"/>
                  </a:lnTo>
                  <a:lnTo>
                    <a:pt x="124" y="9"/>
                  </a:lnTo>
                  <a:lnTo>
                    <a:pt x="143" y="5"/>
                  </a:lnTo>
                  <a:lnTo>
                    <a:pt x="162" y="2"/>
                  </a:lnTo>
                  <a:lnTo>
                    <a:pt x="181" y="0"/>
                  </a:lnTo>
                  <a:lnTo>
                    <a:pt x="201" y="0"/>
                  </a:lnTo>
                  <a:lnTo>
                    <a:pt x="221" y="2"/>
                  </a:lnTo>
                  <a:lnTo>
                    <a:pt x="24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21" name="Freeform 479">
              <a:extLst>
                <a:ext uri="{FF2B5EF4-FFF2-40B4-BE49-F238E27FC236}">
                  <a16:creationId xmlns:a16="http://schemas.microsoft.com/office/drawing/2014/main" xmlns="" id="{5A13FB98-0632-4321-BC4E-4C14CA888DCB}"/>
                </a:ext>
              </a:extLst>
            </p:cNvPr>
            <p:cNvSpPr>
              <a:spLocks/>
            </p:cNvSpPr>
            <p:nvPr/>
          </p:nvSpPr>
          <p:spPr bwMode="auto">
            <a:xfrm>
              <a:off x="8787670" y="3653315"/>
              <a:ext cx="82312" cy="62944"/>
            </a:xfrm>
            <a:custGeom>
              <a:avLst/>
              <a:gdLst>
                <a:gd name="T0" fmla="*/ 220 w 339"/>
                <a:gd name="T1" fmla="*/ 7 h 260"/>
                <a:gd name="T2" fmla="*/ 251 w 339"/>
                <a:gd name="T3" fmla="*/ 19 h 260"/>
                <a:gd name="T4" fmla="*/ 278 w 339"/>
                <a:gd name="T5" fmla="*/ 33 h 260"/>
                <a:gd name="T6" fmla="*/ 301 w 339"/>
                <a:gd name="T7" fmla="*/ 53 h 260"/>
                <a:gd name="T8" fmla="*/ 320 w 339"/>
                <a:gd name="T9" fmla="*/ 74 h 260"/>
                <a:gd name="T10" fmla="*/ 332 w 339"/>
                <a:gd name="T11" fmla="*/ 98 h 260"/>
                <a:gd name="T12" fmla="*/ 339 w 339"/>
                <a:gd name="T13" fmla="*/ 123 h 260"/>
                <a:gd name="T14" fmla="*/ 339 w 339"/>
                <a:gd name="T15" fmla="*/ 148 h 260"/>
                <a:gd name="T16" fmla="*/ 332 w 339"/>
                <a:gd name="T17" fmla="*/ 174 h 260"/>
                <a:gd name="T18" fmla="*/ 319 w 339"/>
                <a:gd name="T19" fmla="*/ 198 h 260"/>
                <a:gd name="T20" fmla="*/ 300 w 339"/>
                <a:gd name="T21" fmla="*/ 218 h 260"/>
                <a:gd name="T22" fmla="*/ 277 w 339"/>
                <a:gd name="T23" fmla="*/ 235 h 260"/>
                <a:gd name="T24" fmla="*/ 250 w 339"/>
                <a:gd name="T25" fmla="*/ 247 h 260"/>
                <a:gd name="T26" fmla="*/ 220 w 339"/>
                <a:gd name="T27" fmla="*/ 256 h 260"/>
                <a:gd name="T28" fmla="*/ 187 w 339"/>
                <a:gd name="T29" fmla="*/ 260 h 260"/>
                <a:gd name="T30" fmla="*/ 154 w 339"/>
                <a:gd name="T31" fmla="*/ 259 h 260"/>
                <a:gd name="T32" fmla="*/ 119 w 339"/>
                <a:gd name="T33" fmla="*/ 253 h 260"/>
                <a:gd name="T34" fmla="*/ 88 w 339"/>
                <a:gd name="T35" fmla="*/ 241 h 260"/>
                <a:gd name="T36" fmla="*/ 61 w 339"/>
                <a:gd name="T37" fmla="*/ 225 h 260"/>
                <a:gd name="T38" fmla="*/ 38 w 339"/>
                <a:gd name="T39" fmla="*/ 207 h 260"/>
                <a:gd name="T40" fmla="*/ 20 w 339"/>
                <a:gd name="T41" fmla="*/ 186 h 260"/>
                <a:gd name="T42" fmla="*/ 7 w 339"/>
                <a:gd name="T43" fmla="*/ 162 h 260"/>
                <a:gd name="T44" fmla="*/ 0 w 339"/>
                <a:gd name="T45" fmla="*/ 137 h 260"/>
                <a:gd name="T46" fmla="*/ 0 w 339"/>
                <a:gd name="T47" fmla="*/ 111 h 260"/>
                <a:gd name="T48" fmla="*/ 7 w 339"/>
                <a:gd name="T49" fmla="*/ 86 h 260"/>
                <a:gd name="T50" fmla="*/ 20 w 339"/>
                <a:gd name="T51" fmla="*/ 62 h 260"/>
                <a:gd name="T52" fmla="*/ 39 w 339"/>
                <a:gd name="T53" fmla="*/ 42 h 260"/>
                <a:gd name="T54" fmla="*/ 62 w 339"/>
                <a:gd name="T55" fmla="*/ 25 h 260"/>
                <a:gd name="T56" fmla="*/ 89 w 339"/>
                <a:gd name="T57" fmla="*/ 12 h 260"/>
                <a:gd name="T58" fmla="*/ 119 w 339"/>
                <a:gd name="T59" fmla="*/ 4 h 260"/>
                <a:gd name="T60" fmla="*/ 152 w 339"/>
                <a:gd name="T61" fmla="*/ 0 h 260"/>
                <a:gd name="T62" fmla="*/ 186 w 339"/>
                <a:gd name="T63" fmla="*/ 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9" h="260">
                  <a:moveTo>
                    <a:pt x="204" y="4"/>
                  </a:moveTo>
                  <a:lnTo>
                    <a:pt x="220" y="7"/>
                  </a:lnTo>
                  <a:lnTo>
                    <a:pt x="236" y="12"/>
                  </a:lnTo>
                  <a:lnTo>
                    <a:pt x="251" y="19"/>
                  </a:lnTo>
                  <a:lnTo>
                    <a:pt x="265" y="26"/>
                  </a:lnTo>
                  <a:lnTo>
                    <a:pt x="278" y="33"/>
                  </a:lnTo>
                  <a:lnTo>
                    <a:pt x="290" y="43"/>
                  </a:lnTo>
                  <a:lnTo>
                    <a:pt x="301" y="53"/>
                  </a:lnTo>
                  <a:lnTo>
                    <a:pt x="311" y="63"/>
                  </a:lnTo>
                  <a:lnTo>
                    <a:pt x="320" y="74"/>
                  </a:lnTo>
                  <a:lnTo>
                    <a:pt x="326" y="86"/>
                  </a:lnTo>
                  <a:lnTo>
                    <a:pt x="332" y="98"/>
                  </a:lnTo>
                  <a:lnTo>
                    <a:pt x="337" y="110"/>
                  </a:lnTo>
                  <a:lnTo>
                    <a:pt x="339" y="123"/>
                  </a:lnTo>
                  <a:lnTo>
                    <a:pt x="339" y="135"/>
                  </a:lnTo>
                  <a:lnTo>
                    <a:pt x="339" y="148"/>
                  </a:lnTo>
                  <a:lnTo>
                    <a:pt x="337" y="161"/>
                  </a:lnTo>
                  <a:lnTo>
                    <a:pt x="332" y="174"/>
                  </a:lnTo>
                  <a:lnTo>
                    <a:pt x="326" y="186"/>
                  </a:lnTo>
                  <a:lnTo>
                    <a:pt x="319" y="198"/>
                  </a:lnTo>
                  <a:lnTo>
                    <a:pt x="311" y="207"/>
                  </a:lnTo>
                  <a:lnTo>
                    <a:pt x="300" y="218"/>
                  </a:lnTo>
                  <a:lnTo>
                    <a:pt x="289" y="226"/>
                  </a:lnTo>
                  <a:lnTo>
                    <a:pt x="277" y="235"/>
                  </a:lnTo>
                  <a:lnTo>
                    <a:pt x="264" y="241"/>
                  </a:lnTo>
                  <a:lnTo>
                    <a:pt x="250" y="247"/>
                  </a:lnTo>
                  <a:lnTo>
                    <a:pt x="236" y="251"/>
                  </a:lnTo>
                  <a:lnTo>
                    <a:pt x="220" y="256"/>
                  </a:lnTo>
                  <a:lnTo>
                    <a:pt x="204" y="259"/>
                  </a:lnTo>
                  <a:lnTo>
                    <a:pt x="187" y="260"/>
                  </a:lnTo>
                  <a:lnTo>
                    <a:pt x="170" y="260"/>
                  </a:lnTo>
                  <a:lnTo>
                    <a:pt x="154" y="259"/>
                  </a:lnTo>
                  <a:lnTo>
                    <a:pt x="137" y="256"/>
                  </a:lnTo>
                  <a:lnTo>
                    <a:pt x="119" y="253"/>
                  </a:lnTo>
                  <a:lnTo>
                    <a:pt x="104" y="247"/>
                  </a:lnTo>
                  <a:lnTo>
                    <a:pt x="88" y="241"/>
                  </a:lnTo>
                  <a:lnTo>
                    <a:pt x="74" y="234"/>
                  </a:lnTo>
                  <a:lnTo>
                    <a:pt x="61" y="225"/>
                  </a:lnTo>
                  <a:lnTo>
                    <a:pt x="49" y="217"/>
                  </a:lnTo>
                  <a:lnTo>
                    <a:pt x="38" y="207"/>
                  </a:lnTo>
                  <a:lnTo>
                    <a:pt x="29" y="197"/>
                  </a:lnTo>
                  <a:lnTo>
                    <a:pt x="20" y="186"/>
                  </a:lnTo>
                  <a:lnTo>
                    <a:pt x="13" y="174"/>
                  </a:lnTo>
                  <a:lnTo>
                    <a:pt x="7" y="162"/>
                  </a:lnTo>
                  <a:lnTo>
                    <a:pt x="4" y="150"/>
                  </a:lnTo>
                  <a:lnTo>
                    <a:pt x="0" y="137"/>
                  </a:lnTo>
                  <a:lnTo>
                    <a:pt x="0" y="124"/>
                  </a:lnTo>
                  <a:lnTo>
                    <a:pt x="0" y="111"/>
                  </a:lnTo>
                  <a:lnTo>
                    <a:pt x="4" y="98"/>
                  </a:lnTo>
                  <a:lnTo>
                    <a:pt x="7" y="86"/>
                  </a:lnTo>
                  <a:lnTo>
                    <a:pt x="13" y="74"/>
                  </a:lnTo>
                  <a:lnTo>
                    <a:pt x="20" y="62"/>
                  </a:lnTo>
                  <a:lnTo>
                    <a:pt x="29" y="51"/>
                  </a:lnTo>
                  <a:lnTo>
                    <a:pt x="39" y="42"/>
                  </a:lnTo>
                  <a:lnTo>
                    <a:pt x="50" y="33"/>
                  </a:lnTo>
                  <a:lnTo>
                    <a:pt x="62" y="25"/>
                  </a:lnTo>
                  <a:lnTo>
                    <a:pt x="75" y="18"/>
                  </a:lnTo>
                  <a:lnTo>
                    <a:pt x="89" y="12"/>
                  </a:lnTo>
                  <a:lnTo>
                    <a:pt x="105" y="7"/>
                  </a:lnTo>
                  <a:lnTo>
                    <a:pt x="119" y="4"/>
                  </a:lnTo>
                  <a:lnTo>
                    <a:pt x="136" y="1"/>
                  </a:lnTo>
                  <a:lnTo>
                    <a:pt x="152" y="0"/>
                  </a:lnTo>
                  <a:lnTo>
                    <a:pt x="169" y="0"/>
                  </a:lnTo>
                  <a:lnTo>
                    <a:pt x="186" y="1"/>
                  </a:lnTo>
                  <a:lnTo>
                    <a:pt x="204" y="4"/>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22" name="Freeform 480">
              <a:extLst>
                <a:ext uri="{FF2B5EF4-FFF2-40B4-BE49-F238E27FC236}">
                  <a16:creationId xmlns:a16="http://schemas.microsoft.com/office/drawing/2014/main" xmlns="" id="{A328C149-25F3-435F-8CBC-57B666BC769B}"/>
                </a:ext>
              </a:extLst>
            </p:cNvPr>
            <p:cNvSpPr>
              <a:spLocks/>
            </p:cNvSpPr>
            <p:nvPr/>
          </p:nvSpPr>
          <p:spPr bwMode="auto">
            <a:xfrm>
              <a:off x="8836089" y="3689629"/>
              <a:ext cx="16946" cy="13316"/>
            </a:xfrm>
            <a:custGeom>
              <a:avLst/>
              <a:gdLst>
                <a:gd name="T0" fmla="*/ 33 w 67"/>
                <a:gd name="T1" fmla="*/ 0 h 59"/>
                <a:gd name="T2" fmla="*/ 39 w 67"/>
                <a:gd name="T3" fmla="*/ 0 h 59"/>
                <a:gd name="T4" fmla="*/ 46 w 67"/>
                <a:gd name="T5" fmla="*/ 1 h 59"/>
                <a:gd name="T6" fmla="*/ 51 w 67"/>
                <a:gd name="T7" fmla="*/ 4 h 59"/>
                <a:gd name="T8" fmla="*/ 56 w 67"/>
                <a:gd name="T9" fmla="*/ 7 h 59"/>
                <a:gd name="T10" fmla="*/ 61 w 67"/>
                <a:gd name="T11" fmla="*/ 11 h 59"/>
                <a:gd name="T12" fmla="*/ 63 w 67"/>
                <a:gd name="T13" fmla="*/ 16 h 59"/>
                <a:gd name="T14" fmla="*/ 65 w 67"/>
                <a:gd name="T15" fmla="*/ 22 h 59"/>
                <a:gd name="T16" fmla="*/ 67 w 67"/>
                <a:gd name="T17" fmla="*/ 26 h 59"/>
                <a:gd name="T18" fmla="*/ 65 w 67"/>
                <a:gd name="T19" fmla="*/ 32 h 59"/>
                <a:gd name="T20" fmla="*/ 63 w 67"/>
                <a:gd name="T21" fmla="*/ 38 h 59"/>
                <a:gd name="T22" fmla="*/ 61 w 67"/>
                <a:gd name="T23" fmla="*/ 44 h 59"/>
                <a:gd name="T24" fmla="*/ 56 w 67"/>
                <a:gd name="T25" fmla="*/ 49 h 59"/>
                <a:gd name="T26" fmla="*/ 51 w 67"/>
                <a:gd name="T27" fmla="*/ 53 h 59"/>
                <a:gd name="T28" fmla="*/ 46 w 67"/>
                <a:gd name="T29" fmla="*/ 56 h 59"/>
                <a:gd name="T30" fmla="*/ 39 w 67"/>
                <a:gd name="T31" fmla="*/ 57 h 59"/>
                <a:gd name="T32" fmla="*/ 33 w 67"/>
                <a:gd name="T33" fmla="*/ 59 h 59"/>
                <a:gd name="T34" fmla="*/ 26 w 67"/>
                <a:gd name="T35" fmla="*/ 59 h 59"/>
                <a:gd name="T36" fmla="*/ 20 w 67"/>
                <a:gd name="T37" fmla="*/ 57 h 59"/>
                <a:gd name="T38" fmla="*/ 14 w 67"/>
                <a:gd name="T39" fmla="*/ 55 h 59"/>
                <a:gd name="T40" fmla="*/ 9 w 67"/>
                <a:gd name="T41" fmla="*/ 53 h 59"/>
                <a:gd name="T42" fmla="*/ 6 w 67"/>
                <a:gd name="T43" fmla="*/ 48 h 59"/>
                <a:gd name="T44" fmla="*/ 2 w 67"/>
                <a:gd name="T45" fmla="*/ 43 h 59"/>
                <a:gd name="T46" fmla="*/ 1 w 67"/>
                <a:gd name="T47" fmla="*/ 38 h 59"/>
                <a:gd name="T48" fmla="*/ 0 w 67"/>
                <a:gd name="T49" fmla="*/ 32 h 59"/>
                <a:gd name="T50" fmla="*/ 1 w 67"/>
                <a:gd name="T51" fmla="*/ 26 h 59"/>
                <a:gd name="T52" fmla="*/ 2 w 67"/>
                <a:gd name="T53" fmla="*/ 20 h 59"/>
                <a:gd name="T54" fmla="*/ 6 w 67"/>
                <a:gd name="T55" fmla="*/ 16 h 59"/>
                <a:gd name="T56" fmla="*/ 9 w 67"/>
                <a:gd name="T57" fmla="*/ 11 h 59"/>
                <a:gd name="T58" fmla="*/ 14 w 67"/>
                <a:gd name="T59" fmla="*/ 6 h 59"/>
                <a:gd name="T60" fmla="*/ 20 w 67"/>
                <a:gd name="T61" fmla="*/ 4 h 59"/>
                <a:gd name="T62" fmla="*/ 26 w 67"/>
                <a:gd name="T63" fmla="*/ 1 h 59"/>
                <a:gd name="T64" fmla="*/ 33 w 67"/>
                <a:gd name="T6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 h="59">
                  <a:moveTo>
                    <a:pt x="33" y="0"/>
                  </a:moveTo>
                  <a:lnTo>
                    <a:pt x="39" y="0"/>
                  </a:lnTo>
                  <a:lnTo>
                    <a:pt x="46" y="1"/>
                  </a:lnTo>
                  <a:lnTo>
                    <a:pt x="51" y="4"/>
                  </a:lnTo>
                  <a:lnTo>
                    <a:pt x="56" y="7"/>
                  </a:lnTo>
                  <a:lnTo>
                    <a:pt x="61" y="11"/>
                  </a:lnTo>
                  <a:lnTo>
                    <a:pt x="63" y="16"/>
                  </a:lnTo>
                  <a:lnTo>
                    <a:pt x="65" y="22"/>
                  </a:lnTo>
                  <a:lnTo>
                    <a:pt x="67" y="26"/>
                  </a:lnTo>
                  <a:lnTo>
                    <a:pt x="65" y="32"/>
                  </a:lnTo>
                  <a:lnTo>
                    <a:pt x="63" y="38"/>
                  </a:lnTo>
                  <a:lnTo>
                    <a:pt x="61" y="44"/>
                  </a:lnTo>
                  <a:lnTo>
                    <a:pt x="56" y="49"/>
                  </a:lnTo>
                  <a:lnTo>
                    <a:pt x="51" y="53"/>
                  </a:lnTo>
                  <a:lnTo>
                    <a:pt x="46" y="56"/>
                  </a:lnTo>
                  <a:lnTo>
                    <a:pt x="39" y="57"/>
                  </a:lnTo>
                  <a:lnTo>
                    <a:pt x="33" y="59"/>
                  </a:lnTo>
                  <a:lnTo>
                    <a:pt x="26" y="59"/>
                  </a:lnTo>
                  <a:lnTo>
                    <a:pt x="20" y="57"/>
                  </a:lnTo>
                  <a:lnTo>
                    <a:pt x="14" y="55"/>
                  </a:lnTo>
                  <a:lnTo>
                    <a:pt x="9" y="53"/>
                  </a:lnTo>
                  <a:lnTo>
                    <a:pt x="6" y="48"/>
                  </a:lnTo>
                  <a:lnTo>
                    <a:pt x="2" y="43"/>
                  </a:lnTo>
                  <a:lnTo>
                    <a:pt x="1" y="38"/>
                  </a:lnTo>
                  <a:lnTo>
                    <a:pt x="0" y="32"/>
                  </a:lnTo>
                  <a:lnTo>
                    <a:pt x="1" y="26"/>
                  </a:lnTo>
                  <a:lnTo>
                    <a:pt x="2" y="20"/>
                  </a:lnTo>
                  <a:lnTo>
                    <a:pt x="6" y="16"/>
                  </a:lnTo>
                  <a:lnTo>
                    <a:pt x="9" y="11"/>
                  </a:lnTo>
                  <a:lnTo>
                    <a:pt x="14" y="6"/>
                  </a:lnTo>
                  <a:lnTo>
                    <a:pt x="20" y="4"/>
                  </a:lnTo>
                  <a:lnTo>
                    <a:pt x="26" y="1"/>
                  </a:lnTo>
                  <a:lnTo>
                    <a:pt x="33"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23" name="Freeform 481">
              <a:extLst>
                <a:ext uri="{FF2B5EF4-FFF2-40B4-BE49-F238E27FC236}">
                  <a16:creationId xmlns:a16="http://schemas.microsoft.com/office/drawing/2014/main" xmlns="" id="{8B15E1AE-F35C-40F2-ABE4-F05B61D2C8B9}"/>
                </a:ext>
              </a:extLst>
            </p:cNvPr>
            <p:cNvSpPr>
              <a:spLocks noEditPoints="1"/>
            </p:cNvSpPr>
            <p:nvPr/>
          </p:nvSpPr>
          <p:spPr bwMode="auto">
            <a:xfrm>
              <a:off x="8825195" y="3673892"/>
              <a:ext cx="21788" cy="20578"/>
            </a:xfrm>
            <a:custGeom>
              <a:avLst/>
              <a:gdLst>
                <a:gd name="T0" fmla="*/ 47 w 93"/>
                <a:gd name="T1" fmla="*/ 0 h 88"/>
                <a:gd name="T2" fmla="*/ 42 w 93"/>
                <a:gd name="T3" fmla="*/ 22 h 88"/>
                <a:gd name="T4" fmla="*/ 34 w 93"/>
                <a:gd name="T5" fmla="*/ 27 h 88"/>
                <a:gd name="T6" fmla="*/ 28 w 93"/>
                <a:gd name="T7" fmla="*/ 33 h 88"/>
                <a:gd name="T8" fmla="*/ 24 w 93"/>
                <a:gd name="T9" fmla="*/ 41 h 88"/>
                <a:gd name="T10" fmla="*/ 24 w 93"/>
                <a:gd name="T11" fmla="*/ 50 h 88"/>
                <a:gd name="T12" fmla="*/ 28 w 93"/>
                <a:gd name="T13" fmla="*/ 58 h 88"/>
                <a:gd name="T14" fmla="*/ 34 w 93"/>
                <a:gd name="T15" fmla="*/ 63 h 88"/>
                <a:gd name="T16" fmla="*/ 42 w 93"/>
                <a:gd name="T17" fmla="*/ 65 h 88"/>
                <a:gd name="T18" fmla="*/ 47 w 93"/>
                <a:gd name="T19" fmla="*/ 65 h 88"/>
                <a:gd name="T20" fmla="*/ 37 w 93"/>
                <a:gd name="T21" fmla="*/ 88 h 88"/>
                <a:gd name="T22" fmla="*/ 21 w 93"/>
                <a:gd name="T23" fmla="*/ 82 h 88"/>
                <a:gd name="T24" fmla="*/ 8 w 93"/>
                <a:gd name="T25" fmla="*/ 71 h 88"/>
                <a:gd name="T26" fmla="*/ 2 w 93"/>
                <a:gd name="T27" fmla="*/ 57 h 88"/>
                <a:gd name="T28" fmla="*/ 2 w 93"/>
                <a:gd name="T29" fmla="*/ 39 h 88"/>
                <a:gd name="T30" fmla="*/ 8 w 93"/>
                <a:gd name="T31" fmla="*/ 22 h 88"/>
                <a:gd name="T32" fmla="*/ 21 w 93"/>
                <a:gd name="T33" fmla="*/ 9 h 88"/>
                <a:gd name="T34" fmla="*/ 37 w 93"/>
                <a:gd name="T35" fmla="*/ 2 h 88"/>
                <a:gd name="T36" fmla="*/ 47 w 93"/>
                <a:gd name="T37" fmla="*/ 0 h 88"/>
                <a:gd name="T38" fmla="*/ 65 w 93"/>
                <a:gd name="T39" fmla="*/ 2 h 88"/>
                <a:gd name="T40" fmla="*/ 79 w 93"/>
                <a:gd name="T41" fmla="*/ 10 h 88"/>
                <a:gd name="T42" fmla="*/ 90 w 93"/>
                <a:gd name="T43" fmla="*/ 23 h 88"/>
                <a:gd name="T44" fmla="*/ 93 w 93"/>
                <a:gd name="T45" fmla="*/ 40 h 88"/>
                <a:gd name="T46" fmla="*/ 90 w 93"/>
                <a:gd name="T47" fmla="*/ 57 h 88"/>
                <a:gd name="T48" fmla="*/ 79 w 93"/>
                <a:gd name="T49" fmla="*/ 72 h 88"/>
                <a:gd name="T50" fmla="*/ 65 w 93"/>
                <a:gd name="T51" fmla="*/ 83 h 88"/>
                <a:gd name="T52" fmla="*/ 47 w 93"/>
                <a:gd name="T53" fmla="*/ 88 h 88"/>
                <a:gd name="T54" fmla="*/ 52 w 93"/>
                <a:gd name="T55" fmla="*/ 65 h 88"/>
                <a:gd name="T56" fmla="*/ 60 w 93"/>
                <a:gd name="T57" fmla="*/ 60 h 88"/>
                <a:gd name="T58" fmla="*/ 66 w 93"/>
                <a:gd name="T59" fmla="*/ 54 h 88"/>
                <a:gd name="T60" fmla="*/ 69 w 93"/>
                <a:gd name="T61" fmla="*/ 46 h 88"/>
                <a:gd name="T62" fmla="*/ 69 w 93"/>
                <a:gd name="T63" fmla="*/ 38 h 88"/>
                <a:gd name="T64" fmla="*/ 66 w 93"/>
                <a:gd name="T65" fmla="*/ 31 h 88"/>
                <a:gd name="T66" fmla="*/ 60 w 93"/>
                <a:gd name="T67" fmla="*/ 25 h 88"/>
                <a:gd name="T68" fmla="*/ 52 w 93"/>
                <a:gd name="T69" fmla="*/ 22 h 88"/>
                <a:gd name="T70" fmla="*/ 47 w 93"/>
                <a:gd name="T7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3" h="88">
                  <a:moveTo>
                    <a:pt x="47" y="0"/>
                  </a:moveTo>
                  <a:lnTo>
                    <a:pt x="47" y="0"/>
                  </a:lnTo>
                  <a:lnTo>
                    <a:pt x="47" y="22"/>
                  </a:lnTo>
                  <a:lnTo>
                    <a:pt x="42" y="22"/>
                  </a:lnTo>
                  <a:lnTo>
                    <a:pt x="37" y="25"/>
                  </a:lnTo>
                  <a:lnTo>
                    <a:pt x="34" y="27"/>
                  </a:lnTo>
                  <a:lnTo>
                    <a:pt x="30" y="29"/>
                  </a:lnTo>
                  <a:lnTo>
                    <a:pt x="28" y="33"/>
                  </a:lnTo>
                  <a:lnTo>
                    <a:pt x="25" y="37"/>
                  </a:lnTo>
                  <a:lnTo>
                    <a:pt x="24" y="41"/>
                  </a:lnTo>
                  <a:lnTo>
                    <a:pt x="23" y="46"/>
                  </a:lnTo>
                  <a:lnTo>
                    <a:pt x="24" y="50"/>
                  </a:lnTo>
                  <a:lnTo>
                    <a:pt x="25" y="54"/>
                  </a:lnTo>
                  <a:lnTo>
                    <a:pt x="28" y="58"/>
                  </a:lnTo>
                  <a:lnTo>
                    <a:pt x="30" y="60"/>
                  </a:lnTo>
                  <a:lnTo>
                    <a:pt x="34" y="63"/>
                  </a:lnTo>
                  <a:lnTo>
                    <a:pt x="37" y="65"/>
                  </a:lnTo>
                  <a:lnTo>
                    <a:pt x="42" y="65"/>
                  </a:lnTo>
                  <a:lnTo>
                    <a:pt x="47" y="65"/>
                  </a:lnTo>
                  <a:lnTo>
                    <a:pt x="47" y="65"/>
                  </a:lnTo>
                  <a:lnTo>
                    <a:pt x="47" y="88"/>
                  </a:lnTo>
                  <a:lnTo>
                    <a:pt x="37" y="88"/>
                  </a:lnTo>
                  <a:lnTo>
                    <a:pt x="29" y="85"/>
                  </a:lnTo>
                  <a:lnTo>
                    <a:pt x="21" y="82"/>
                  </a:lnTo>
                  <a:lnTo>
                    <a:pt x="13" y="77"/>
                  </a:lnTo>
                  <a:lnTo>
                    <a:pt x="8" y="71"/>
                  </a:lnTo>
                  <a:lnTo>
                    <a:pt x="4" y="64"/>
                  </a:lnTo>
                  <a:lnTo>
                    <a:pt x="2" y="57"/>
                  </a:lnTo>
                  <a:lnTo>
                    <a:pt x="0" y="47"/>
                  </a:lnTo>
                  <a:lnTo>
                    <a:pt x="2" y="39"/>
                  </a:lnTo>
                  <a:lnTo>
                    <a:pt x="4" y="31"/>
                  </a:lnTo>
                  <a:lnTo>
                    <a:pt x="8" y="22"/>
                  </a:lnTo>
                  <a:lnTo>
                    <a:pt x="13" y="15"/>
                  </a:lnTo>
                  <a:lnTo>
                    <a:pt x="21" y="9"/>
                  </a:lnTo>
                  <a:lnTo>
                    <a:pt x="29" y="6"/>
                  </a:lnTo>
                  <a:lnTo>
                    <a:pt x="37" y="2"/>
                  </a:lnTo>
                  <a:lnTo>
                    <a:pt x="47" y="0"/>
                  </a:lnTo>
                  <a:close/>
                  <a:moveTo>
                    <a:pt x="47" y="0"/>
                  </a:moveTo>
                  <a:lnTo>
                    <a:pt x="56" y="1"/>
                  </a:lnTo>
                  <a:lnTo>
                    <a:pt x="65" y="2"/>
                  </a:lnTo>
                  <a:lnTo>
                    <a:pt x="72" y="6"/>
                  </a:lnTo>
                  <a:lnTo>
                    <a:pt x="79" y="10"/>
                  </a:lnTo>
                  <a:lnTo>
                    <a:pt x="85" y="16"/>
                  </a:lnTo>
                  <a:lnTo>
                    <a:pt x="90" y="23"/>
                  </a:lnTo>
                  <a:lnTo>
                    <a:pt x="92" y="32"/>
                  </a:lnTo>
                  <a:lnTo>
                    <a:pt x="93" y="40"/>
                  </a:lnTo>
                  <a:lnTo>
                    <a:pt x="92" y="48"/>
                  </a:lnTo>
                  <a:lnTo>
                    <a:pt x="90" y="57"/>
                  </a:lnTo>
                  <a:lnTo>
                    <a:pt x="85" y="65"/>
                  </a:lnTo>
                  <a:lnTo>
                    <a:pt x="79" y="72"/>
                  </a:lnTo>
                  <a:lnTo>
                    <a:pt x="72" y="78"/>
                  </a:lnTo>
                  <a:lnTo>
                    <a:pt x="65" y="83"/>
                  </a:lnTo>
                  <a:lnTo>
                    <a:pt x="56" y="85"/>
                  </a:lnTo>
                  <a:lnTo>
                    <a:pt x="47" y="88"/>
                  </a:lnTo>
                  <a:lnTo>
                    <a:pt x="47" y="65"/>
                  </a:lnTo>
                  <a:lnTo>
                    <a:pt x="52" y="65"/>
                  </a:lnTo>
                  <a:lnTo>
                    <a:pt x="55" y="63"/>
                  </a:lnTo>
                  <a:lnTo>
                    <a:pt x="60" y="60"/>
                  </a:lnTo>
                  <a:lnTo>
                    <a:pt x="62" y="58"/>
                  </a:lnTo>
                  <a:lnTo>
                    <a:pt x="66" y="54"/>
                  </a:lnTo>
                  <a:lnTo>
                    <a:pt x="68" y="51"/>
                  </a:lnTo>
                  <a:lnTo>
                    <a:pt x="69" y="46"/>
                  </a:lnTo>
                  <a:lnTo>
                    <a:pt x="69" y="43"/>
                  </a:lnTo>
                  <a:lnTo>
                    <a:pt x="69" y="38"/>
                  </a:lnTo>
                  <a:lnTo>
                    <a:pt x="68" y="34"/>
                  </a:lnTo>
                  <a:lnTo>
                    <a:pt x="66" y="31"/>
                  </a:lnTo>
                  <a:lnTo>
                    <a:pt x="62" y="27"/>
                  </a:lnTo>
                  <a:lnTo>
                    <a:pt x="60" y="25"/>
                  </a:lnTo>
                  <a:lnTo>
                    <a:pt x="55" y="23"/>
                  </a:lnTo>
                  <a:lnTo>
                    <a:pt x="52" y="22"/>
                  </a:lnTo>
                  <a:lnTo>
                    <a:pt x="47" y="22"/>
                  </a:lnTo>
                  <a:lnTo>
                    <a:pt x="4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24" name="Freeform 482">
              <a:extLst>
                <a:ext uri="{FF2B5EF4-FFF2-40B4-BE49-F238E27FC236}">
                  <a16:creationId xmlns:a16="http://schemas.microsoft.com/office/drawing/2014/main" xmlns="" id="{9FBD0C28-A7CB-4878-9376-97DF8D2031A5}"/>
                </a:ext>
              </a:extLst>
            </p:cNvPr>
            <p:cNvSpPr>
              <a:spLocks/>
            </p:cNvSpPr>
            <p:nvPr/>
          </p:nvSpPr>
          <p:spPr bwMode="auto">
            <a:xfrm>
              <a:off x="8562524" y="3343436"/>
              <a:ext cx="136783" cy="104100"/>
            </a:xfrm>
            <a:custGeom>
              <a:avLst/>
              <a:gdLst>
                <a:gd name="T0" fmla="*/ 200 w 567"/>
                <a:gd name="T1" fmla="*/ 12 h 434"/>
                <a:gd name="T2" fmla="*/ 147 w 567"/>
                <a:gd name="T3" fmla="*/ 31 h 434"/>
                <a:gd name="T4" fmla="*/ 102 w 567"/>
                <a:gd name="T5" fmla="*/ 56 h 434"/>
                <a:gd name="T6" fmla="*/ 64 w 567"/>
                <a:gd name="T7" fmla="*/ 87 h 434"/>
                <a:gd name="T8" fmla="*/ 33 w 567"/>
                <a:gd name="T9" fmla="*/ 123 h 434"/>
                <a:gd name="T10" fmla="*/ 16 w 567"/>
                <a:gd name="T11" fmla="*/ 153 h 434"/>
                <a:gd name="T12" fmla="*/ 8 w 567"/>
                <a:gd name="T13" fmla="*/ 173 h 434"/>
                <a:gd name="T14" fmla="*/ 3 w 567"/>
                <a:gd name="T15" fmla="*/ 193 h 434"/>
                <a:gd name="T16" fmla="*/ 0 w 567"/>
                <a:gd name="T17" fmla="*/ 215 h 434"/>
                <a:gd name="T18" fmla="*/ 0 w 567"/>
                <a:gd name="T19" fmla="*/ 237 h 434"/>
                <a:gd name="T20" fmla="*/ 3 w 567"/>
                <a:gd name="T21" fmla="*/ 259 h 434"/>
                <a:gd name="T22" fmla="*/ 8 w 567"/>
                <a:gd name="T23" fmla="*/ 280 h 434"/>
                <a:gd name="T24" fmla="*/ 16 w 567"/>
                <a:gd name="T25" fmla="*/ 300 h 434"/>
                <a:gd name="T26" fmla="*/ 28 w 567"/>
                <a:gd name="T27" fmla="*/ 320 h 434"/>
                <a:gd name="T28" fmla="*/ 41 w 567"/>
                <a:gd name="T29" fmla="*/ 338 h 434"/>
                <a:gd name="T30" fmla="*/ 65 w 567"/>
                <a:gd name="T31" fmla="*/ 363 h 434"/>
                <a:gd name="T32" fmla="*/ 104 w 567"/>
                <a:gd name="T33" fmla="*/ 392 h 434"/>
                <a:gd name="T34" fmla="*/ 150 w 567"/>
                <a:gd name="T35" fmla="*/ 413 h 434"/>
                <a:gd name="T36" fmla="*/ 200 w 567"/>
                <a:gd name="T37" fmla="*/ 428 h 434"/>
                <a:gd name="T38" fmla="*/ 254 w 567"/>
                <a:gd name="T39" fmla="*/ 434 h 434"/>
                <a:gd name="T40" fmla="*/ 310 w 567"/>
                <a:gd name="T41" fmla="*/ 432 h 434"/>
                <a:gd name="T42" fmla="*/ 367 w 567"/>
                <a:gd name="T43" fmla="*/ 421 h 434"/>
                <a:gd name="T44" fmla="*/ 420 w 567"/>
                <a:gd name="T45" fmla="*/ 403 h 434"/>
                <a:gd name="T46" fmla="*/ 466 w 567"/>
                <a:gd name="T47" fmla="*/ 376 h 434"/>
                <a:gd name="T48" fmla="*/ 504 w 567"/>
                <a:gd name="T49" fmla="*/ 346 h 434"/>
                <a:gd name="T50" fmla="*/ 534 w 567"/>
                <a:gd name="T51" fmla="*/ 310 h 434"/>
                <a:gd name="T52" fmla="*/ 550 w 567"/>
                <a:gd name="T53" fmla="*/ 281 h 434"/>
                <a:gd name="T54" fmla="*/ 559 w 567"/>
                <a:gd name="T55" fmla="*/ 261 h 434"/>
                <a:gd name="T56" fmla="*/ 565 w 567"/>
                <a:gd name="T57" fmla="*/ 240 h 434"/>
                <a:gd name="T58" fmla="*/ 567 w 567"/>
                <a:gd name="T59" fmla="*/ 218 h 434"/>
                <a:gd name="T60" fmla="*/ 567 w 567"/>
                <a:gd name="T61" fmla="*/ 197 h 434"/>
                <a:gd name="T62" fmla="*/ 565 w 567"/>
                <a:gd name="T63" fmla="*/ 175 h 434"/>
                <a:gd name="T64" fmla="*/ 559 w 567"/>
                <a:gd name="T65" fmla="*/ 154 h 434"/>
                <a:gd name="T66" fmla="*/ 550 w 567"/>
                <a:gd name="T67" fmla="*/ 132 h 434"/>
                <a:gd name="T68" fmla="*/ 540 w 567"/>
                <a:gd name="T69" fmla="*/ 113 h 434"/>
                <a:gd name="T70" fmla="*/ 525 w 567"/>
                <a:gd name="T71" fmla="*/ 95 h 434"/>
                <a:gd name="T72" fmla="*/ 502 w 567"/>
                <a:gd name="T73" fmla="*/ 70 h 434"/>
                <a:gd name="T74" fmla="*/ 462 w 567"/>
                <a:gd name="T75" fmla="*/ 42 h 434"/>
                <a:gd name="T76" fmla="*/ 417 w 567"/>
                <a:gd name="T77" fmla="*/ 20 h 434"/>
                <a:gd name="T78" fmla="*/ 367 w 567"/>
                <a:gd name="T79" fmla="*/ 6 h 434"/>
                <a:gd name="T80" fmla="*/ 314 w 567"/>
                <a:gd name="T81" fmla="*/ 0 h 434"/>
                <a:gd name="T82" fmla="*/ 257 w 567"/>
                <a:gd name="T83" fmla="*/ 1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67" h="434">
                  <a:moveTo>
                    <a:pt x="228" y="6"/>
                  </a:moveTo>
                  <a:lnTo>
                    <a:pt x="200" y="12"/>
                  </a:lnTo>
                  <a:lnTo>
                    <a:pt x="173" y="20"/>
                  </a:lnTo>
                  <a:lnTo>
                    <a:pt x="147" y="31"/>
                  </a:lnTo>
                  <a:lnTo>
                    <a:pt x="123" y="43"/>
                  </a:lnTo>
                  <a:lnTo>
                    <a:pt x="102" y="56"/>
                  </a:lnTo>
                  <a:lnTo>
                    <a:pt x="82" y="72"/>
                  </a:lnTo>
                  <a:lnTo>
                    <a:pt x="64" y="87"/>
                  </a:lnTo>
                  <a:lnTo>
                    <a:pt x="47" y="105"/>
                  </a:lnTo>
                  <a:lnTo>
                    <a:pt x="33" y="123"/>
                  </a:lnTo>
                  <a:lnTo>
                    <a:pt x="21" y="142"/>
                  </a:lnTo>
                  <a:lnTo>
                    <a:pt x="16" y="153"/>
                  </a:lnTo>
                  <a:lnTo>
                    <a:pt x="13" y="162"/>
                  </a:lnTo>
                  <a:lnTo>
                    <a:pt x="8" y="173"/>
                  </a:lnTo>
                  <a:lnTo>
                    <a:pt x="6" y="184"/>
                  </a:lnTo>
                  <a:lnTo>
                    <a:pt x="3" y="193"/>
                  </a:lnTo>
                  <a:lnTo>
                    <a:pt x="1" y="204"/>
                  </a:lnTo>
                  <a:lnTo>
                    <a:pt x="0" y="215"/>
                  </a:lnTo>
                  <a:lnTo>
                    <a:pt x="0" y="225"/>
                  </a:lnTo>
                  <a:lnTo>
                    <a:pt x="0" y="237"/>
                  </a:lnTo>
                  <a:lnTo>
                    <a:pt x="1" y="248"/>
                  </a:lnTo>
                  <a:lnTo>
                    <a:pt x="3" y="259"/>
                  </a:lnTo>
                  <a:lnTo>
                    <a:pt x="6" y="269"/>
                  </a:lnTo>
                  <a:lnTo>
                    <a:pt x="8" y="280"/>
                  </a:lnTo>
                  <a:lnTo>
                    <a:pt x="13" y="291"/>
                  </a:lnTo>
                  <a:lnTo>
                    <a:pt x="16" y="300"/>
                  </a:lnTo>
                  <a:lnTo>
                    <a:pt x="22" y="311"/>
                  </a:lnTo>
                  <a:lnTo>
                    <a:pt x="28" y="320"/>
                  </a:lnTo>
                  <a:lnTo>
                    <a:pt x="34" y="330"/>
                  </a:lnTo>
                  <a:lnTo>
                    <a:pt x="41" y="338"/>
                  </a:lnTo>
                  <a:lnTo>
                    <a:pt x="48" y="347"/>
                  </a:lnTo>
                  <a:lnTo>
                    <a:pt x="65" y="363"/>
                  </a:lnTo>
                  <a:lnTo>
                    <a:pt x="84" y="378"/>
                  </a:lnTo>
                  <a:lnTo>
                    <a:pt x="104" y="392"/>
                  </a:lnTo>
                  <a:lnTo>
                    <a:pt x="126" y="403"/>
                  </a:lnTo>
                  <a:lnTo>
                    <a:pt x="150" y="413"/>
                  </a:lnTo>
                  <a:lnTo>
                    <a:pt x="175" y="421"/>
                  </a:lnTo>
                  <a:lnTo>
                    <a:pt x="200" y="428"/>
                  </a:lnTo>
                  <a:lnTo>
                    <a:pt x="227" y="431"/>
                  </a:lnTo>
                  <a:lnTo>
                    <a:pt x="254" y="434"/>
                  </a:lnTo>
                  <a:lnTo>
                    <a:pt x="283" y="434"/>
                  </a:lnTo>
                  <a:lnTo>
                    <a:pt x="310" y="432"/>
                  </a:lnTo>
                  <a:lnTo>
                    <a:pt x="340" y="428"/>
                  </a:lnTo>
                  <a:lnTo>
                    <a:pt x="367" y="421"/>
                  </a:lnTo>
                  <a:lnTo>
                    <a:pt x="395" y="412"/>
                  </a:lnTo>
                  <a:lnTo>
                    <a:pt x="420" y="403"/>
                  </a:lnTo>
                  <a:lnTo>
                    <a:pt x="443" y="391"/>
                  </a:lnTo>
                  <a:lnTo>
                    <a:pt x="466" y="376"/>
                  </a:lnTo>
                  <a:lnTo>
                    <a:pt x="486" y="362"/>
                  </a:lnTo>
                  <a:lnTo>
                    <a:pt x="504" y="346"/>
                  </a:lnTo>
                  <a:lnTo>
                    <a:pt x="519" y="329"/>
                  </a:lnTo>
                  <a:lnTo>
                    <a:pt x="534" y="310"/>
                  </a:lnTo>
                  <a:lnTo>
                    <a:pt x="546" y="291"/>
                  </a:lnTo>
                  <a:lnTo>
                    <a:pt x="550" y="281"/>
                  </a:lnTo>
                  <a:lnTo>
                    <a:pt x="555" y="270"/>
                  </a:lnTo>
                  <a:lnTo>
                    <a:pt x="559" y="261"/>
                  </a:lnTo>
                  <a:lnTo>
                    <a:pt x="562" y="250"/>
                  </a:lnTo>
                  <a:lnTo>
                    <a:pt x="565" y="240"/>
                  </a:lnTo>
                  <a:lnTo>
                    <a:pt x="566" y="229"/>
                  </a:lnTo>
                  <a:lnTo>
                    <a:pt x="567" y="218"/>
                  </a:lnTo>
                  <a:lnTo>
                    <a:pt x="567" y="207"/>
                  </a:lnTo>
                  <a:lnTo>
                    <a:pt x="567" y="197"/>
                  </a:lnTo>
                  <a:lnTo>
                    <a:pt x="566" y="186"/>
                  </a:lnTo>
                  <a:lnTo>
                    <a:pt x="565" y="175"/>
                  </a:lnTo>
                  <a:lnTo>
                    <a:pt x="562" y="165"/>
                  </a:lnTo>
                  <a:lnTo>
                    <a:pt x="559" y="154"/>
                  </a:lnTo>
                  <a:lnTo>
                    <a:pt x="555" y="143"/>
                  </a:lnTo>
                  <a:lnTo>
                    <a:pt x="550" y="132"/>
                  </a:lnTo>
                  <a:lnTo>
                    <a:pt x="546" y="123"/>
                  </a:lnTo>
                  <a:lnTo>
                    <a:pt x="540" y="113"/>
                  </a:lnTo>
                  <a:lnTo>
                    <a:pt x="533" y="104"/>
                  </a:lnTo>
                  <a:lnTo>
                    <a:pt x="525" y="95"/>
                  </a:lnTo>
                  <a:lnTo>
                    <a:pt x="518" y="86"/>
                  </a:lnTo>
                  <a:lnTo>
                    <a:pt x="502" y="70"/>
                  </a:lnTo>
                  <a:lnTo>
                    <a:pt x="484" y="55"/>
                  </a:lnTo>
                  <a:lnTo>
                    <a:pt x="462" y="42"/>
                  </a:lnTo>
                  <a:lnTo>
                    <a:pt x="441" y="30"/>
                  </a:lnTo>
                  <a:lnTo>
                    <a:pt x="417" y="20"/>
                  </a:lnTo>
                  <a:lnTo>
                    <a:pt x="393" y="12"/>
                  </a:lnTo>
                  <a:lnTo>
                    <a:pt x="367" y="6"/>
                  </a:lnTo>
                  <a:lnTo>
                    <a:pt x="341" y="3"/>
                  </a:lnTo>
                  <a:lnTo>
                    <a:pt x="314" y="0"/>
                  </a:lnTo>
                  <a:lnTo>
                    <a:pt x="285" y="0"/>
                  </a:lnTo>
                  <a:lnTo>
                    <a:pt x="257" y="1"/>
                  </a:lnTo>
                  <a:lnTo>
                    <a:pt x="228" y="6"/>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25" name="Freeform 483">
              <a:extLst>
                <a:ext uri="{FF2B5EF4-FFF2-40B4-BE49-F238E27FC236}">
                  <a16:creationId xmlns:a16="http://schemas.microsoft.com/office/drawing/2014/main" xmlns="" id="{AF758F28-4EA6-4A8F-AC1A-283FAC469F82}"/>
                </a:ext>
              </a:extLst>
            </p:cNvPr>
            <p:cNvSpPr>
              <a:spLocks/>
            </p:cNvSpPr>
            <p:nvPr/>
          </p:nvSpPr>
          <p:spPr bwMode="auto">
            <a:xfrm>
              <a:off x="8600048" y="3371276"/>
              <a:ext cx="61734" cy="48419"/>
            </a:xfrm>
            <a:custGeom>
              <a:avLst/>
              <a:gdLst>
                <a:gd name="T0" fmla="*/ 90 w 256"/>
                <a:gd name="T1" fmla="*/ 6 h 197"/>
                <a:gd name="T2" fmla="*/ 66 w 256"/>
                <a:gd name="T3" fmla="*/ 14 h 197"/>
                <a:gd name="T4" fmla="*/ 45 w 256"/>
                <a:gd name="T5" fmla="*/ 26 h 197"/>
                <a:gd name="T6" fmla="*/ 28 w 256"/>
                <a:gd name="T7" fmla="*/ 41 h 197"/>
                <a:gd name="T8" fmla="*/ 14 w 256"/>
                <a:gd name="T9" fmla="*/ 56 h 197"/>
                <a:gd name="T10" fmla="*/ 4 w 256"/>
                <a:gd name="T11" fmla="*/ 74 h 197"/>
                <a:gd name="T12" fmla="*/ 0 w 256"/>
                <a:gd name="T13" fmla="*/ 93 h 197"/>
                <a:gd name="T14" fmla="*/ 0 w 256"/>
                <a:gd name="T15" fmla="*/ 113 h 197"/>
                <a:gd name="T16" fmla="*/ 4 w 256"/>
                <a:gd name="T17" fmla="*/ 132 h 197"/>
                <a:gd name="T18" fmla="*/ 15 w 256"/>
                <a:gd name="T19" fmla="*/ 150 h 197"/>
                <a:gd name="T20" fmla="*/ 29 w 256"/>
                <a:gd name="T21" fmla="*/ 166 h 197"/>
                <a:gd name="T22" fmla="*/ 46 w 256"/>
                <a:gd name="T23" fmla="*/ 177 h 197"/>
                <a:gd name="T24" fmla="*/ 67 w 256"/>
                <a:gd name="T25" fmla="*/ 187 h 197"/>
                <a:gd name="T26" fmla="*/ 90 w 256"/>
                <a:gd name="T27" fmla="*/ 194 h 197"/>
                <a:gd name="T28" fmla="*/ 114 w 256"/>
                <a:gd name="T29" fmla="*/ 197 h 197"/>
                <a:gd name="T30" fmla="*/ 140 w 256"/>
                <a:gd name="T31" fmla="*/ 197 h 197"/>
                <a:gd name="T32" fmla="*/ 166 w 256"/>
                <a:gd name="T33" fmla="*/ 192 h 197"/>
                <a:gd name="T34" fmla="*/ 190 w 256"/>
                <a:gd name="T35" fmla="*/ 183 h 197"/>
                <a:gd name="T36" fmla="*/ 210 w 256"/>
                <a:gd name="T37" fmla="*/ 172 h 197"/>
                <a:gd name="T38" fmla="*/ 228 w 256"/>
                <a:gd name="T39" fmla="*/ 157 h 197"/>
                <a:gd name="T40" fmla="*/ 241 w 256"/>
                <a:gd name="T41" fmla="*/ 141 h 197"/>
                <a:gd name="T42" fmla="*/ 250 w 256"/>
                <a:gd name="T43" fmla="*/ 124 h 197"/>
                <a:gd name="T44" fmla="*/ 255 w 256"/>
                <a:gd name="T45" fmla="*/ 105 h 197"/>
                <a:gd name="T46" fmla="*/ 255 w 256"/>
                <a:gd name="T47" fmla="*/ 85 h 197"/>
                <a:gd name="T48" fmla="*/ 250 w 256"/>
                <a:gd name="T49" fmla="*/ 66 h 197"/>
                <a:gd name="T50" fmla="*/ 241 w 256"/>
                <a:gd name="T51" fmla="*/ 48 h 197"/>
                <a:gd name="T52" fmla="*/ 227 w 256"/>
                <a:gd name="T53" fmla="*/ 32 h 197"/>
                <a:gd name="T54" fmla="*/ 209 w 256"/>
                <a:gd name="T55" fmla="*/ 19 h 197"/>
                <a:gd name="T56" fmla="*/ 189 w 256"/>
                <a:gd name="T57" fmla="*/ 10 h 197"/>
                <a:gd name="T58" fmla="*/ 166 w 256"/>
                <a:gd name="T59" fmla="*/ 4 h 197"/>
                <a:gd name="T60" fmla="*/ 141 w 256"/>
                <a:gd name="T61" fmla="*/ 0 h 197"/>
                <a:gd name="T62" fmla="*/ 115 w 256"/>
                <a:gd name="T63" fmla="*/ 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6" h="197">
                  <a:moveTo>
                    <a:pt x="102" y="4"/>
                  </a:moveTo>
                  <a:lnTo>
                    <a:pt x="90" y="6"/>
                  </a:lnTo>
                  <a:lnTo>
                    <a:pt x="78" y="10"/>
                  </a:lnTo>
                  <a:lnTo>
                    <a:pt x="66" y="14"/>
                  </a:lnTo>
                  <a:lnTo>
                    <a:pt x="55" y="20"/>
                  </a:lnTo>
                  <a:lnTo>
                    <a:pt x="45" y="26"/>
                  </a:lnTo>
                  <a:lnTo>
                    <a:pt x="36" y="33"/>
                  </a:lnTo>
                  <a:lnTo>
                    <a:pt x="28" y="41"/>
                  </a:lnTo>
                  <a:lnTo>
                    <a:pt x="21" y="48"/>
                  </a:lnTo>
                  <a:lnTo>
                    <a:pt x="14" y="56"/>
                  </a:lnTo>
                  <a:lnTo>
                    <a:pt x="9" y="66"/>
                  </a:lnTo>
                  <a:lnTo>
                    <a:pt x="4" y="74"/>
                  </a:lnTo>
                  <a:lnTo>
                    <a:pt x="2" y="83"/>
                  </a:lnTo>
                  <a:lnTo>
                    <a:pt x="0" y="93"/>
                  </a:lnTo>
                  <a:lnTo>
                    <a:pt x="0" y="102"/>
                  </a:lnTo>
                  <a:lnTo>
                    <a:pt x="0" y="113"/>
                  </a:lnTo>
                  <a:lnTo>
                    <a:pt x="2" y="123"/>
                  </a:lnTo>
                  <a:lnTo>
                    <a:pt x="4" y="132"/>
                  </a:lnTo>
                  <a:lnTo>
                    <a:pt x="9" y="142"/>
                  </a:lnTo>
                  <a:lnTo>
                    <a:pt x="15" y="150"/>
                  </a:lnTo>
                  <a:lnTo>
                    <a:pt x="21" y="157"/>
                  </a:lnTo>
                  <a:lnTo>
                    <a:pt x="29" y="166"/>
                  </a:lnTo>
                  <a:lnTo>
                    <a:pt x="38" y="172"/>
                  </a:lnTo>
                  <a:lnTo>
                    <a:pt x="46" y="177"/>
                  </a:lnTo>
                  <a:lnTo>
                    <a:pt x="57" y="183"/>
                  </a:lnTo>
                  <a:lnTo>
                    <a:pt x="67" y="187"/>
                  </a:lnTo>
                  <a:lnTo>
                    <a:pt x="78" y="192"/>
                  </a:lnTo>
                  <a:lnTo>
                    <a:pt x="90" y="194"/>
                  </a:lnTo>
                  <a:lnTo>
                    <a:pt x="102" y="197"/>
                  </a:lnTo>
                  <a:lnTo>
                    <a:pt x="114" y="197"/>
                  </a:lnTo>
                  <a:lnTo>
                    <a:pt x="127" y="197"/>
                  </a:lnTo>
                  <a:lnTo>
                    <a:pt x="140" y="197"/>
                  </a:lnTo>
                  <a:lnTo>
                    <a:pt x="153" y="194"/>
                  </a:lnTo>
                  <a:lnTo>
                    <a:pt x="166" y="192"/>
                  </a:lnTo>
                  <a:lnTo>
                    <a:pt x="178" y="187"/>
                  </a:lnTo>
                  <a:lnTo>
                    <a:pt x="190" y="183"/>
                  </a:lnTo>
                  <a:lnTo>
                    <a:pt x="201" y="177"/>
                  </a:lnTo>
                  <a:lnTo>
                    <a:pt x="210" y="172"/>
                  </a:lnTo>
                  <a:lnTo>
                    <a:pt x="220" y="164"/>
                  </a:lnTo>
                  <a:lnTo>
                    <a:pt x="228" y="157"/>
                  </a:lnTo>
                  <a:lnTo>
                    <a:pt x="235" y="149"/>
                  </a:lnTo>
                  <a:lnTo>
                    <a:pt x="241" y="141"/>
                  </a:lnTo>
                  <a:lnTo>
                    <a:pt x="247" y="132"/>
                  </a:lnTo>
                  <a:lnTo>
                    <a:pt x="250" y="124"/>
                  </a:lnTo>
                  <a:lnTo>
                    <a:pt x="254" y="114"/>
                  </a:lnTo>
                  <a:lnTo>
                    <a:pt x="255" y="105"/>
                  </a:lnTo>
                  <a:lnTo>
                    <a:pt x="256" y="94"/>
                  </a:lnTo>
                  <a:lnTo>
                    <a:pt x="255" y="85"/>
                  </a:lnTo>
                  <a:lnTo>
                    <a:pt x="254" y="75"/>
                  </a:lnTo>
                  <a:lnTo>
                    <a:pt x="250" y="66"/>
                  </a:lnTo>
                  <a:lnTo>
                    <a:pt x="246" y="56"/>
                  </a:lnTo>
                  <a:lnTo>
                    <a:pt x="241" y="48"/>
                  </a:lnTo>
                  <a:lnTo>
                    <a:pt x="234" y="39"/>
                  </a:lnTo>
                  <a:lnTo>
                    <a:pt x="227" y="32"/>
                  </a:lnTo>
                  <a:lnTo>
                    <a:pt x="218" y="25"/>
                  </a:lnTo>
                  <a:lnTo>
                    <a:pt x="209" y="19"/>
                  </a:lnTo>
                  <a:lnTo>
                    <a:pt x="199" y="14"/>
                  </a:lnTo>
                  <a:lnTo>
                    <a:pt x="189" y="10"/>
                  </a:lnTo>
                  <a:lnTo>
                    <a:pt x="177" y="6"/>
                  </a:lnTo>
                  <a:lnTo>
                    <a:pt x="166" y="4"/>
                  </a:lnTo>
                  <a:lnTo>
                    <a:pt x="153" y="1"/>
                  </a:lnTo>
                  <a:lnTo>
                    <a:pt x="141" y="0"/>
                  </a:lnTo>
                  <a:lnTo>
                    <a:pt x="128" y="0"/>
                  </a:lnTo>
                  <a:lnTo>
                    <a:pt x="115" y="1"/>
                  </a:lnTo>
                  <a:lnTo>
                    <a:pt x="102" y="4"/>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26" name="Freeform 484">
              <a:extLst>
                <a:ext uri="{FF2B5EF4-FFF2-40B4-BE49-F238E27FC236}">
                  <a16:creationId xmlns:a16="http://schemas.microsoft.com/office/drawing/2014/main" xmlns="" id="{E9CF739B-58D6-449B-B11A-D5320107A70D}"/>
                </a:ext>
              </a:extLst>
            </p:cNvPr>
            <p:cNvSpPr>
              <a:spLocks/>
            </p:cNvSpPr>
            <p:nvPr/>
          </p:nvSpPr>
          <p:spPr bwMode="auto">
            <a:xfrm>
              <a:off x="8587944" y="3374908"/>
              <a:ext cx="22999" cy="26630"/>
            </a:xfrm>
            <a:custGeom>
              <a:avLst/>
              <a:gdLst>
                <a:gd name="T0" fmla="*/ 25 w 93"/>
                <a:gd name="T1" fmla="*/ 0 h 111"/>
                <a:gd name="T2" fmla="*/ 16 w 93"/>
                <a:gd name="T3" fmla="*/ 5 h 111"/>
                <a:gd name="T4" fmla="*/ 9 w 93"/>
                <a:gd name="T5" fmla="*/ 11 h 111"/>
                <a:gd name="T6" fmla="*/ 4 w 93"/>
                <a:gd name="T7" fmla="*/ 19 h 111"/>
                <a:gd name="T8" fmla="*/ 2 w 93"/>
                <a:gd name="T9" fmla="*/ 27 h 111"/>
                <a:gd name="T10" fmla="*/ 0 w 93"/>
                <a:gd name="T11" fmla="*/ 38 h 111"/>
                <a:gd name="T12" fmla="*/ 0 w 93"/>
                <a:gd name="T13" fmla="*/ 48 h 111"/>
                <a:gd name="T14" fmla="*/ 2 w 93"/>
                <a:gd name="T15" fmla="*/ 58 h 111"/>
                <a:gd name="T16" fmla="*/ 6 w 93"/>
                <a:gd name="T17" fmla="*/ 68 h 111"/>
                <a:gd name="T18" fmla="*/ 10 w 93"/>
                <a:gd name="T19" fmla="*/ 79 h 111"/>
                <a:gd name="T20" fmla="*/ 18 w 93"/>
                <a:gd name="T21" fmla="*/ 87 h 111"/>
                <a:gd name="T22" fmla="*/ 26 w 93"/>
                <a:gd name="T23" fmla="*/ 95 h 111"/>
                <a:gd name="T24" fmla="*/ 35 w 93"/>
                <a:gd name="T25" fmla="*/ 102 h 111"/>
                <a:gd name="T26" fmla="*/ 47 w 93"/>
                <a:gd name="T27" fmla="*/ 107 h 111"/>
                <a:gd name="T28" fmla="*/ 60 w 93"/>
                <a:gd name="T29" fmla="*/ 111 h 111"/>
                <a:gd name="T30" fmla="*/ 68 w 93"/>
                <a:gd name="T31" fmla="*/ 111 h 111"/>
                <a:gd name="T32" fmla="*/ 76 w 93"/>
                <a:gd name="T33" fmla="*/ 111 h 111"/>
                <a:gd name="T34" fmla="*/ 84 w 93"/>
                <a:gd name="T35" fmla="*/ 111 h 111"/>
                <a:gd name="T36" fmla="*/ 93 w 93"/>
                <a:gd name="T37" fmla="*/ 110 h 111"/>
                <a:gd name="T38" fmla="*/ 25 w 93"/>
                <a:gd name="T3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3" h="111">
                  <a:moveTo>
                    <a:pt x="25" y="0"/>
                  </a:moveTo>
                  <a:lnTo>
                    <a:pt x="16" y="5"/>
                  </a:lnTo>
                  <a:lnTo>
                    <a:pt x="9" y="11"/>
                  </a:lnTo>
                  <a:lnTo>
                    <a:pt x="4" y="19"/>
                  </a:lnTo>
                  <a:lnTo>
                    <a:pt x="2" y="27"/>
                  </a:lnTo>
                  <a:lnTo>
                    <a:pt x="0" y="38"/>
                  </a:lnTo>
                  <a:lnTo>
                    <a:pt x="0" y="48"/>
                  </a:lnTo>
                  <a:lnTo>
                    <a:pt x="2" y="58"/>
                  </a:lnTo>
                  <a:lnTo>
                    <a:pt x="6" y="68"/>
                  </a:lnTo>
                  <a:lnTo>
                    <a:pt x="10" y="79"/>
                  </a:lnTo>
                  <a:lnTo>
                    <a:pt x="18" y="87"/>
                  </a:lnTo>
                  <a:lnTo>
                    <a:pt x="26" y="95"/>
                  </a:lnTo>
                  <a:lnTo>
                    <a:pt x="35" y="102"/>
                  </a:lnTo>
                  <a:lnTo>
                    <a:pt x="47" y="107"/>
                  </a:lnTo>
                  <a:lnTo>
                    <a:pt x="60" y="111"/>
                  </a:lnTo>
                  <a:lnTo>
                    <a:pt x="68" y="111"/>
                  </a:lnTo>
                  <a:lnTo>
                    <a:pt x="76" y="111"/>
                  </a:lnTo>
                  <a:lnTo>
                    <a:pt x="84" y="111"/>
                  </a:lnTo>
                  <a:lnTo>
                    <a:pt x="93" y="110"/>
                  </a:lnTo>
                  <a:lnTo>
                    <a:pt x="25" y="0"/>
                  </a:lnTo>
                  <a:close/>
                </a:path>
              </a:pathLst>
            </a:custGeom>
            <a:noFill/>
            <a:ln w="7938">
              <a:solidFill>
                <a:srgbClr val="B3B3B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57150" tIns="28575" rIns="57150" bIns="28575" numCol="1" anchor="t" anchorCtr="0" compatLnSpc="1">
              <a:prstTxWarp prst="textNoShape">
                <a:avLst/>
              </a:prstTxWarp>
            </a:bodyPr>
            <a:lstStyle/>
            <a:p>
              <a:endParaRPr lang="id-ID" sz="1125"/>
            </a:p>
          </p:txBody>
        </p:sp>
        <p:sp>
          <p:nvSpPr>
            <p:cNvPr id="527" name="Freeform 485">
              <a:extLst>
                <a:ext uri="{FF2B5EF4-FFF2-40B4-BE49-F238E27FC236}">
                  <a16:creationId xmlns:a16="http://schemas.microsoft.com/office/drawing/2014/main" xmlns="" id="{62F9F295-EA75-4FC6-A670-08F1D739FFBA}"/>
                </a:ext>
              </a:extLst>
            </p:cNvPr>
            <p:cNvSpPr>
              <a:spLocks/>
            </p:cNvSpPr>
            <p:nvPr/>
          </p:nvSpPr>
          <p:spPr bwMode="auto">
            <a:xfrm>
              <a:off x="8587943" y="3353120"/>
              <a:ext cx="87154" cy="60523"/>
            </a:xfrm>
            <a:custGeom>
              <a:avLst/>
              <a:gdLst>
                <a:gd name="T0" fmla="*/ 360 w 360"/>
                <a:gd name="T1" fmla="*/ 32 h 250"/>
                <a:gd name="T2" fmla="*/ 353 w 360"/>
                <a:gd name="T3" fmla="*/ 50 h 250"/>
                <a:gd name="T4" fmla="*/ 342 w 360"/>
                <a:gd name="T5" fmla="*/ 73 h 250"/>
                <a:gd name="T6" fmla="*/ 330 w 360"/>
                <a:gd name="T7" fmla="*/ 98 h 250"/>
                <a:gd name="T8" fmla="*/ 316 w 360"/>
                <a:gd name="T9" fmla="*/ 124 h 250"/>
                <a:gd name="T10" fmla="*/ 302 w 360"/>
                <a:gd name="T11" fmla="*/ 150 h 250"/>
                <a:gd name="T12" fmla="*/ 288 w 360"/>
                <a:gd name="T13" fmla="*/ 175 h 250"/>
                <a:gd name="T14" fmla="*/ 274 w 360"/>
                <a:gd name="T15" fmla="*/ 196 h 250"/>
                <a:gd name="T16" fmla="*/ 263 w 360"/>
                <a:gd name="T17" fmla="*/ 212 h 250"/>
                <a:gd name="T18" fmla="*/ 257 w 360"/>
                <a:gd name="T19" fmla="*/ 218 h 250"/>
                <a:gd name="T20" fmla="*/ 250 w 360"/>
                <a:gd name="T21" fmla="*/ 224 h 250"/>
                <a:gd name="T22" fmla="*/ 242 w 360"/>
                <a:gd name="T23" fmla="*/ 230 h 250"/>
                <a:gd name="T24" fmla="*/ 235 w 360"/>
                <a:gd name="T25" fmla="*/ 235 h 250"/>
                <a:gd name="T26" fmla="*/ 226 w 360"/>
                <a:gd name="T27" fmla="*/ 240 h 250"/>
                <a:gd name="T28" fmla="*/ 216 w 360"/>
                <a:gd name="T29" fmla="*/ 243 h 250"/>
                <a:gd name="T30" fmla="*/ 207 w 360"/>
                <a:gd name="T31" fmla="*/ 247 h 250"/>
                <a:gd name="T32" fmla="*/ 197 w 360"/>
                <a:gd name="T33" fmla="*/ 249 h 250"/>
                <a:gd name="T34" fmla="*/ 179 w 360"/>
                <a:gd name="T35" fmla="*/ 250 h 250"/>
                <a:gd name="T36" fmla="*/ 163 w 360"/>
                <a:gd name="T37" fmla="*/ 250 h 250"/>
                <a:gd name="T38" fmla="*/ 147 w 360"/>
                <a:gd name="T39" fmla="*/ 248 h 250"/>
                <a:gd name="T40" fmla="*/ 132 w 360"/>
                <a:gd name="T41" fmla="*/ 244 h 250"/>
                <a:gd name="T42" fmla="*/ 117 w 360"/>
                <a:gd name="T43" fmla="*/ 238 h 250"/>
                <a:gd name="T44" fmla="*/ 106 w 360"/>
                <a:gd name="T45" fmla="*/ 231 h 250"/>
                <a:gd name="T46" fmla="*/ 100 w 360"/>
                <a:gd name="T47" fmla="*/ 226 h 250"/>
                <a:gd name="T48" fmla="*/ 95 w 360"/>
                <a:gd name="T49" fmla="*/ 222 h 250"/>
                <a:gd name="T50" fmla="*/ 90 w 360"/>
                <a:gd name="T51" fmla="*/ 217 h 250"/>
                <a:gd name="T52" fmla="*/ 85 w 360"/>
                <a:gd name="T53" fmla="*/ 212 h 250"/>
                <a:gd name="T54" fmla="*/ 63 w 360"/>
                <a:gd name="T55" fmla="*/ 175 h 250"/>
                <a:gd name="T56" fmla="*/ 34 w 360"/>
                <a:gd name="T57" fmla="*/ 125 h 250"/>
                <a:gd name="T58" fmla="*/ 21 w 360"/>
                <a:gd name="T59" fmla="*/ 100 h 250"/>
                <a:gd name="T60" fmla="*/ 9 w 360"/>
                <a:gd name="T61" fmla="*/ 78 h 250"/>
                <a:gd name="T62" fmla="*/ 6 w 360"/>
                <a:gd name="T63" fmla="*/ 68 h 250"/>
                <a:gd name="T64" fmla="*/ 2 w 360"/>
                <a:gd name="T65" fmla="*/ 60 h 250"/>
                <a:gd name="T66" fmla="*/ 0 w 360"/>
                <a:gd name="T67" fmla="*/ 53 h 250"/>
                <a:gd name="T68" fmla="*/ 0 w 360"/>
                <a:gd name="T69" fmla="*/ 48 h 250"/>
                <a:gd name="T70" fmla="*/ 0 w 360"/>
                <a:gd name="T71" fmla="*/ 43 h 250"/>
                <a:gd name="T72" fmla="*/ 2 w 360"/>
                <a:gd name="T73" fmla="*/ 38 h 250"/>
                <a:gd name="T74" fmla="*/ 7 w 360"/>
                <a:gd name="T75" fmla="*/ 34 h 250"/>
                <a:gd name="T76" fmla="*/ 12 w 360"/>
                <a:gd name="T77" fmla="*/ 29 h 250"/>
                <a:gd name="T78" fmla="*/ 19 w 360"/>
                <a:gd name="T79" fmla="*/ 25 h 250"/>
                <a:gd name="T80" fmla="*/ 26 w 360"/>
                <a:gd name="T81" fmla="*/ 22 h 250"/>
                <a:gd name="T82" fmla="*/ 35 w 360"/>
                <a:gd name="T83" fmla="*/ 18 h 250"/>
                <a:gd name="T84" fmla="*/ 45 w 360"/>
                <a:gd name="T85" fmla="*/ 16 h 250"/>
                <a:gd name="T86" fmla="*/ 68 w 360"/>
                <a:gd name="T87" fmla="*/ 10 h 250"/>
                <a:gd name="T88" fmla="*/ 94 w 360"/>
                <a:gd name="T89" fmla="*/ 6 h 250"/>
                <a:gd name="T90" fmla="*/ 122 w 360"/>
                <a:gd name="T91" fmla="*/ 3 h 250"/>
                <a:gd name="T92" fmla="*/ 152 w 360"/>
                <a:gd name="T93" fmla="*/ 0 h 250"/>
                <a:gd name="T94" fmla="*/ 183 w 360"/>
                <a:gd name="T95" fmla="*/ 0 h 250"/>
                <a:gd name="T96" fmla="*/ 213 w 360"/>
                <a:gd name="T97" fmla="*/ 0 h 250"/>
                <a:gd name="T98" fmla="*/ 244 w 360"/>
                <a:gd name="T99" fmla="*/ 3 h 250"/>
                <a:gd name="T100" fmla="*/ 272 w 360"/>
                <a:gd name="T101" fmla="*/ 6 h 250"/>
                <a:gd name="T102" fmla="*/ 299 w 360"/>
                <a:gd name="T103" fmla="*/ 10 h 250"/>
                <a:gd name="T104" fmla="*/ 323 w 360"/>
                <a:gd name="T105" fmla="*/ 16 h 250"/>
                <a:gd name="T106" fmla="*/ 334 w 360"/>
                <a:gd name="T107" fmla="*/ 19 h 250"/>
                <a:gd name="T108" fmla="*/ 343 w 360"/>
                <a:gd name="T109" fmla="*/ 23 h 250"/>
                <a:gd name="T110" fmla="*/ 352 w 360"/>
                <a:gd name="T111" fmla="*/ 28 h 250"/>
                <a:gd name="T112" fmla="*/ 360 w 360"/>
                <a:gd name="T113" fmla="*/ 32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60" h="250">
                  <a:moveTo>
                    <a:pt x="360" y="32"/>
                  </a:moveTo>
                  <a:lnTo>
                    <a:pt x="353" y="50"/>
                  </a:lnTo>
                  <a:lnTo>
                    <a:pt x="342" y="73"/>
                  </a:lnTo>
                  <a:lnTo>
                    <a:pt x="330" y="98"/>
                  </a:lnTo>
                  <a:lnTo>
                    <a:pt x="316" y="124"/>
                  </a:lnTo>
                  <a:lnTo>
                    <a:pt x="302" y="150"/>
                  </a:lnTo>
                  <a:lnTo>
                    <a:pt x="288" y="175"/>
                  </a:lnTo>
                  <a:lnTo>
                    <a:pt x="274" y="196"/>
                  </a:lnTo>
                  <a:lnTo>
                    <a:pt x="263" y="212"/>
                  </a:lnTo>
                  <a:lnTo>
                    <a:pt x="257" y="218"/>
                  </a:lnTo>
                  <a:lnTo>
                    <a:pt x="250" y="224"/>
                  </a:lnTo>
                  <a:lnTo>
                    <a:pt x="242" y="230"/>
                  </a:lnTo>
                  <a:lnTo>
                    <a:pt x="235" y="235"/>
                  </a:lnTo>
                  <a:lnTo>
                    <a:pt x="226" y="240"/>
                  </a:lnTo>
                  <a:lnTo>
                    <a:pt x="216" y="243"/>
                  </a:lnTo>
                  <a:lnTo>
                    <a:pt x="207" y="247"/>
                  </a:lnTo>
                  <a:lnTo>
                    <a:pt x="197" y="249"/>
                  </a:lnTo>
                  <a:lnTo>
                    <a:pt x="179" y="250"/>
                  </a:lnTo>
                  <a:lnTo>
                    <a:pt x="163" y="250"/>
                  </a:lnTo>
                  <a:lnTo>
                    <a:pt x="147" y="248"/>
                  </a:lnTo>
                  <a:lnTo>
                    <a:pt x="132" y="244"/>
                  </a:lnTo>
                  <a:lnTo>
                    <a:pt x="117" y="238"/>
                  </a:lnTo>
                  <a:lnTo>
                    <a:pt x="106" y="231"/>
                  </a:lnTo>
                  <a:lnTo>
                    <a:pt x="100" y="226"/>
                  </a:lnTo>
                  <a:lnTo>
                    <a:pt x="95" y="222"/>
                  </a:lnTo>
                  <a:lnTo>
                    <a:pt x="90" y="217"/>
                  </a:lnTo>
                  <a:lnTo>
                    <a:pt x="85" y="212"/>
                  </a:lnTo>
                  <a:lnTo>
                    <a:pt x="63" y="175"/>
                  </a:lnTo>
                  <a:lnTo>
                    <a:pt x="34" y="125"/>
                  </a:lnTo>
                  <a:lnTo>
                    <a:pt x="21" y="100"/>
                  </a:lnTo>
                  <a:lnTo>
                    <a:pt x="9" y="78"/>
                  </a:lnTo>
                  <a:lnTo>
                    <a:pt x="6" y="68"/>
                  </a:lnTo>
                  <a:lnTo>
                    <a:pt x="2" y="60"/>
                  </a:lnTo>
                  <a:lnTo>
                    <a:pt x="0" y="53"/>
                  </a:lnTo>
                  <a:lnTo>
                    <a:pt x="0" y="48"/>
                  </a:lnTo>
                  <a:lnTo>
                    <a:pt x="0" y="43"/>
                  </a:lnTo>
                  <a:lnTo>
                    <a:pt x="2" y="38"/>
                  </a:lnTo>
                  <a:lnTo>
                    <a:pt x="7" y="34"/>
                  </a:lnTo>
                  <a:lnTo>
                    <a:pt x="12" y="29"/>
                  </a:lnTo>
                  <a:lnTo>
                    <a:pt x="19" y="25"/>
                  </a:lnTo>
                  <a:lnTo>
                    <a:pt x="26" y="22"/>
                  </a:lnTo>
                  <a:lnTo>
                    <a:pt x="35" y="18"/>
                  </a:lnTo>
                  <a:lnTo>
                    <a:pt x="45" y="16"/>
                  </a:lnTo>
                  <a:lnTo>
                    <a:pt x="68" y="10"/>
                  </a:lnTo>
                  <a:lnTo>
                    <a:pt x="94" y="6"/>
                  </a:lnTo>
                  <a:lnTo>
                    <a:pt x="122" y="3"/>
                  </a:lnTo>
                  <a:lnTo>
                    <a:pt x="152" y="0"/>
                  </a:lnTo>
                  <a:lnTo>
                    <a:pt x="183" y="0"/>
                  </a:lnTo>
                  <a:lnTo>
                    <a:pt x="213" y="0"/>
                  </a:lnTo>
                  <a:lnTo>
                    <a:pt x="244" y="3"/>
                  </a:lnTo>
                  <a:lnTo>
                    <a:pt x="272" y="6"/>
                  </a:lnTo>
                  <a:lnTo>
                    <a:pt x="299" y="10"/>
                  </a:lnTo>
                  <a:lnTo>
                    <a:pt x="323" y="16"/>
                  </a:lnTo>
                  <a:lnTo>
                    <a:pt x="334" y="19"/>
                  </a:lnTo>
                  <a:lnTo>
                    <a:pt x="343" y="23"/>
                  </a:lnTo>
                  <a:lnTo>
                    <a:pt x="352" y="28"/>
                  </a:lnTo>
                  <a:lnTo>
                    <a:pt x="360" y="32"/>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28" name="Freeform 486">
              <a:extLst>
                <a:ext uri="{FF2B5EF4-FFF2-40B4-BE49-F238E27FC236}">
                  <a16:creationId xmlns:a16="http://schemas.microsoft.com/office/drawing/2014/main" xmlns="" id="{9E24BE27-2EF0-43FF-A2B0-5F8BC62E3118}"/>
                </a:ext>
              </a:extLst>
            </p:cNvPr>
            <p:cNvSpPr>
              <a:spLocks/>
            </p:cNvSpPr>
            <p:nvPr/>
          </p:nvSpPr>
          <p:spPr bwMode="auto">
            <a:xfrm>
              <a:off x="8586734" y="3325278"/>
              <a:ext cx="88364" cy="67786"/>
            </a:xfrm>
            <a:custGeom>
              <a:avLst/>
              <a:gdLst>
                <a:gd name="T0" fmla="*/ 128 w 366"/>
                <a:gd name="T1" fmla="*/ 9 h 281"/>
                <a:gd name="T2" fmla="*/ 95 w 366"/>
                <a:gd name="T3" fmla="*/ 21 h 281"/>
                <a:gd name="T4" fmla="*/ 65 w 366"/>
                <a:gd name="T5" fmla="*/ 37 h 281"/>
                <a:gd name="T6" fmla="*/ 40 w 366"/>
                <a:gd name="T7" fmla="*/ 58 h 281"/>
                <a:gd name="T8" fmla="*/ 21 w 366"/>
                <a:gd name="T9" fmla="*/ 80 h 281"/>
                <a:gd name="T10" fmla="*/ 7 w 366"/>
                <a:gd name="T11" fmla="*/ 106 h 281"/>
                <a:gd name="T12" fmla="*/ 0 w 366"/>
                <a:gd name="T13" fmla="*/ 133 h 281"/>
                <a:gd name="T14" fmla="*/ 0 w 366"/>
                <a:gd name="T15" fmla="*/ 161 h 281"/>
                <a:gd name="T16" fmla="*/ 8 w 366"/>
                <a:gd name="T17" fmla="*/ 189 h 281"/>
                <a:gd name="T18" fmla="*/ 21 w 366"/>
                <a:gd name="T19" fmla="*/ 214 h 281"/>
                <a:gd name="T20" fmla="*/ 41 w 366"/>
                <a:gd name="T21" fmla="*/ 236 h 281"/>
                <a:gd name="T22" fmla="*/ 66 w 366"/>
                <a:gd name="T23" fmla="*/ 254 h 281"/>
                <a:gd name="T24" fmla="*/ 96 w 366"/>
                <a:gd name="T25" fmla="*/ 267 h 281"/>
                <a:gd name="T26" fmla="*/ 128 w 366"/>
                <a:gd name="T27" fmla="*/ 277 h 281"/>
                <a:gd name="T28" fmla="*/ 164 w 366"/>
                <a:gd name="T29" fmla="*/ 281 h 281"/>
                <a:gd name="T30" fmla="*/ 200 w 366"/>
                <a:gd name="T31" fmla="*/ 280 h 281"/>
                <a:gd name="T32" fmla="*/ 236 w 366"/>
                <a:gd name="T33" fmla="*/ 273 h 281"/>
                <a:gd name="T34" fmla="*/ 271 w 366"/>
                <a:gd name="T35" fmla="*/ 261 h 281"/>
                <a:gd name="T36" fmla="*/ 300 w 366"/>
                <a:gd name="T37" fmla="*/ 244 h 281"/>
                <a:gd name="T38" fmla="*/ 324 w 366"/>
                <a:gd name="T39" fmla="*/ 224 h 281"/>
                <a:gd name="T40" fmla="*/ 345 w 366"/>
                <a:gd name="T41" fmla="*/ 202 h 281"/>
                <a:gd name="T42" fmla="*/ 358 w 366"/>
                <a:gd name="T43" fmla="*/ 175 h 281"/>
                <a:gd name="T44" fmla="*/ 365 w 366"/>
                <a:gd name="T45" fmla="*/ 149 h 281"/>
                <a:gd name="T46" fmla="*/ 365 w 366"/>
                <a:gd name="T47" fmla="*/ 121 h 281"/>
                <a:gd name="T48" fmla="*/ 358 w 366"/>
                <a:gd name="T49" fmla="*/ 93 h 281"/>
                <a:gd name="T50" fmla="*/ 344 w 366"/>
                <a:gd name="T51" fmla="*/ 68 h 281"/>
                <a:gd name="T52" fmla="*/ 323 w 366"/>
                <a:gd name="T53" fmla="*/ 46 h 281"/>
                <a:gd name="T54" fmla="*/ 298 w 366"/>
                <a:gd name="T55" fmla="*/ 28 h 281"/>
                <a:gd name="T56" fmla="*/ 269 w 366"/>
                <a:gd name="T57" fmla="*/ 15 h 281"/>
                <a:gd name="T58" fmla="*/ 236 w 366"/>
                <a:gd name="T59" fmla="*/ 5 h 281"/>
                <a:gd name="T60" fmla="*/ 202 w 366"/>
                <a:gd name="T61" fmla="*/ 0 h 281"/>
                <a:gd name="T62" fmla="*/ 165 w 366"/>
                <a:gd name="T63" fmla="*/ 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6" h="281">
                  <a:moveTo>
                    <a:pt x="146" y="5"/>
                  </a:moveTo>
                  <a:lnTo>
                    <a:pt x="128" y="9"/>
                  </a:lnTo>
                  <a:lnTo>
                    <a:pt x="112" y="15"/>
                  </a:lnTo>
                  <a:lnTo>
                    <a:pt x="95" y="21"/>
                  </a:lnTo>
                  <a:lnTo>
                    <a:pt x="79" y="29"/>
                  </a:lnTo>
                  <a:lnTo>
                    <a:pt x="65" y="37"/>
                  </a:lnTo>
                  <a:lnTo>
                    <a:pt x="52" y="47"/>
                  </a:lnTo>
                  <a:lnTo>
                    <a:pt x="40" y="58"/>
                  </a:lnTo>
                  <a:lnTo>
                    <a:pt x="30" y="68"/>
                  </a:lnTo>
                  <a:lnTo>
                    <a:pt x="21" y="80"/>
                  </a:lnTo>
                  <a:lnTo>
                    <a:pt x="13" y="93"/>
                  </a:lnTo>
                  <a:lnTo>
                    <a:pt x="7" y="106"/>
                  </a:lnTo>
                  <a:lnTo>
                    <a:pt x="3" y="119"/>
                  </a:lnTo>
                  <a:lnTo>
                    <a:pt x="0" y="133"/>
                  </a:lnTo>
                  <a:lnTo>
                    <a:pt x="0" y="147"/>
                  </a:lnTo>
                  <a:lnTo>
                    <a:pt x="0" y="161"/>
                  </a:lnTo>
                  <a:lnTo>
                    <a:pt x="3" y="175"/>
                  </a:lnTo>
                  <a:lnTo>
                    <a:pt x="8" y="189"/>
                  </a:lnTo>
                  <a:lnTo>
                    <a:pt x="14" y="202"/>
                  </a:lnTo>
                  <a:lnTo>
                    <a:pt x="21" y="214"/>
                  </a:lnTo>
                  <a:lnTo>
                    <a:pt x="31" y="225"/>
                  </a:lnTo>
                  <a:lnTo>
                    <a:pt x="41" y="236"/>
                  </a:lnTo>
                  <a:lnTo>
                    <a:pt x="53" y="246"/>
                  </a:lnTo>
                  <a:lnTo>
                    <a:pt x="66" y="254"/>
                  </a:lnTo>
                  <a:lnTo>
                    <a:pt x="81" y="261"/>
                  </a:lnTo>
                  <a:lnTo>
                    <a:pt x="96" y="267"/>
                  </a:lnTo>
                  <a:lnTo>
                    <a:pt x="112" y="273"/>
                  </a:lnTo>
                  <a:lnTo>
                    <a:pt x="128" y="277"/>
                  </a:lnTo>
                  <a:lnTo>
                    <a:pt x="146" y="279"/>
                  </a:lnTo>
                  <a:lnTo>
                    <a:pt x="164" y="281"/>
                  </a:lnTo>
                  <a:lnTo>
                    <a:pt x="182" y="281"/>
                  </a:lnTo>
                  <a:lnTo>
                    <a:pt x="200" y="280"/>
                  </a:lnTo>
                  <a:lnTo>
                    <a:pt x="219" y="277"/>
                  </a:lnTo>
                  <a:lnTo>
                    <a:pt x="236" y="273"/>
                  </a:lnTo>
                  <a:lnTo>
                    <a:pt x="254" y="267"/>
                  </a:lnTo>
                  <a:lnTo>
                    <a:pt x="271" y="261"/>
                  </a:lnTo>
                  <a:lnTo>
                    <a:pt x="285" y="253"/>
                  </a:lnTo>
                  <a:lnTo>
                    <a:pt x="300" y="244"/>
                  </a:lnTo>
                  <a:lnTo>
                    <a:pt x="313" y="235"/>
                  </a:lnTo>
                  <a:lnTo>
                    <a:pt x="324" y="224"/>
                  </a:lnTo>
                  <a:lnTo>
                    <a:pt x="335" y="214"/>
                  </a:lnTo>
                  <a:lnTo>
                    <a:pt x="345" y="202"/>
                  </a:lnTo>
                  <a:lnTo>
                    <a:pt x="352" y="189"/>
                  </a:lnTo>
                  <a:lnTo>
                    <a:pt x="358" y="175"/>
                  </a:lnTo>
                  <a:lnTo>
                    <a:pt x="363" y="162"/>
                  </a:lnTo>
                  <a:lnTo>
                    <a:pt x="365" y="149"/>
                  </a:lnTo>
                  <a:lnTo>
                    <a:pt x="366" y="135"/>
                  </a:lnTo>
                  <a:lnTo>
                    <a:pt x="365" y="121"/>
                  </a:lnTo>
                  <a:lnTo>
                    <a:pt x="363" y="108"/>
                  </a:lnTo>
                  <a:lnTo>
                    <a:pt x="358" y="93"/>
                  </a:lnTo>
                  <a:lnTo>
                    <a:pt x="352" y="80"/>
                  </a:lnTo>
                  <a:lnTo>
                    <a:pt x="344" y="68"/>
                  </a:lnTo>
                  <a:lnTo>
                    <a:pt x="334" y="56"/>
                  </a:lnTo>
                  <a:lnTo>
                    <a:pt x="323" y="46"/>
                  </a:lnTo>
                  <a:lnTo>
                    <a:pt x="311" y="37"/>
                  </a:lnTo>
                  <a:lnTo>
                    <a:pt x="298" y="28"/>
                  </a:lnTo>
                  <a:lnTo>
                    <a:pt x="284" y="21"/>
                  </a:lnTo>
                  <a:lnTo>
                    <a:pt x="269" y="15"/>
                  </a:lnTo>
                  <a:lnTo>
                    <a:pt x="253" y="9"/>
                  </a:lnTo>
                  <a:lnTo>
                    <a:pt x="236" y="5"/>
                  </a:lnTo>
                  <a:lnTo>
                    <a:pt x="220" y="3"/>
                  </a:lnTo>
                  <a:lnTo>
                    <a:pt x="202" y="0"/>
                  </a:lnTo>
                  <a:lnTo>
                    <a:pt x="184" y="0"/>
                  </a:lnTo>
                  <a:lnTo>
                    <a:pt x="165" y="2"/>
                  </a:lnTo>
                  <a:lnTo>
                    <a:pt x="146" y="5"/>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29" name="Freeform 487">
              <a:extLst>
                <a:ext uri="{FF2B5EF4-FFF2-40B4-BE49-F238E27FC236}">
                  <a16:creationId xmlns:a16="http://schemas.microsoft.com/office/drawing/2014/main" xmlns="" id="{8D665DC3-323F-4128-BE52-038B278FEF13}"/>
                </a:ext>
              </a:extLst>
            </p:cNvPr>
            <p:cNvSpPr>
              <a:spLocks/>
            </p:cNvSpPr>
            <p:nvPr/>
          </p:nvSpPr>
          <p:spPr bwMode="auto">
            <a:xfrm>
              <a:off x="8592786" y="3330120"/>
              <a:ext cx="76259" cy="58103"/>
            </a:xfrm>
            <a:custGeom>
              <a:avLst/>
              <a:gdLst>
                <a:gd name="T0" fmla="*/ 110 w 316"/>
                <a:gd name="T1" fmla="*/ 8 h 243"/>
                <a:gd name="T2" fmla="*/ 82 w 316"/>
                <a:gd name="T3" fmla="*/ 18 h 243"/>
                <a:gd name="T4" fmla="*/ 57 w 316"/>
                <a:gd name="T5" fmla="*/ 33 h 243"/>
                <a:gd name="T6" fmla="*/ 35 w 316"/>
                <a:gd name="T7" fmla="*/ 50 h 243"/>
                <a:gd name="T8" fmla="*/ 18 w 316"/>
                <a:gd name="T9" fmla="*/ 70 h 243"/>
                <a:gd name="T10" fmla="*/ 7 w 316"/>
                <a:gd name="T11" fmla="*/ 92 h 243"/>
                <a:gd name="T12" fmla="*/ 0 w 316"/>
                <a:gd name="T13" fmla="*/ 115 h 243"/>
                <a:gd name="T14" fmla="*/ 0 w 316"/>
                <a:gd name="T15" fmla="*/ 139 h 243"/>
                <a:gd name="T16" fmla="*/ 7 w 316"/>
                <a:gd name="T17" fmla="*/ 164 h 243"/>
                <a:gd name="T18" fmla="*/ 19 w 316"/>
                <a:gd name="T19" fmla="*/ 185 h 243"/>
                <a:gd name="T20" fmla="*/ 35 w 316"/>
                <a:gd name="T21" fmla="*/ 204 h 243"/>
                <a:gd name="T22" fmla="*/ 58 w 316"/>
                <a:gd name="T23" fmla="*/ 220 h 243"/>
                <a:gd name="T24" fmla="*/ 83 w 316"/>
                <a:gd name="T25" fmla="*/ 231 h 243"/>
                <a:gd name="T26" fmla="*/ 112 w 316"/>
                <a:gd name="T27" fmla="*/ 240 h 243"/>
                <a:gd name="T28" fmla="*/ 141 w 316"/>
                <a:gd name="T29" fmla="*/ 243 h 243"/>
                <a:gd name="T30" fmla="*/ 172 w 316"/>
                <a:gd name="T31" fmla="*/ 242 h 243"/>
                <a:gd name="T32" fmla="*/ 204 w 316"/>
                <a:gd name="T33" fmla="*/ 236 h 243"/>
                <a:gd name="T34" fmla="*/ 233 w 316"/>
                <a:gd name="T35" fmla="*/ 225 h 243"/>
                <a:gd name="T36" fmla="*/ 259 w 316"/>
                <a:gd name="T37" fmla="*/ 211 h 243"/>
                <a:gd name="T38" fmla="*/ 280 w 316"/>
                <a:gd name="T39" fmla="*/ 195 h 243"/>
                <a:gd name="T40" fmla="*/ 297 w 316"/>
                <a:gd name="T41" fmla="*/ 174 h 243"/>
                <a:gd name="T42" fmla="*/ 309 w 316"/>
                <a:gd name="T43" fmla="*/ 152 h 243"/>
                <a:gd name="T44" fmla="*/ 315 w 316"/>
                <a:gd name="T45" fmla="*/ 129 h 243"/>
                <a:gd name="T46" fmla="*/ 315 w 316"/>
                <a:gd name="T47" fmla="*/ 105 h 243"/>
                <a:gd name="T48" fmla="*/ 309 w 316"/>
                <a:gd name="T49" fmla="*/ 80 h 243"/>
                <a:gd name="T50" fmla="*/ 297 w 316"/>
                <a:gd name="T51" fmla="*/ 59 h 243"/>
                <a:gd name="T52" fmla="*/ 279 w 316"/>
                <a:gd name="T53" fmla="*/ 40 h 243"/>
                <a:gd name="T54" fmla="*/ 258 w 316"/>
                <a:gd name="T55" fmla="*/ 24 h 243"/>
                <a:gd name="T56" fmla="*/ 233 w 316"/>
                <a:gd name="T57" fmla="*/ 12 h 243"/>
                <a:gd name="T58" fmla="*/ 204 w 316"/>
                <a:gd name="T59" fmla="*/ 5 h 243"/>
                <a:gd name="T60" fmla="*/ 175 w 316"/>
                <a:gd name="T61" fmla="*/ 2 h 243"/>
                <a:gd name="T62" fmla="*/ 142 w 316"/>
                <a:gd name="T63" fmla="*/ 2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16" h="243">
                  <a:moveTo>
                    <a:pt x="127" y="4"/>
                  </a:moveTo>
                  <a:lnTo>
                    <a:pt x="110" y="8"/>
                  </a:lnTo>
                  <a:lnTo>
                    <a:pt x="96" y="12"/>
                  </a:lnTo>
                  <a:lnTo>
                    <a:pt x="82" y="18"/>
                  </a:lnTo>
                  <a:lnTo>
                    <a:pt x="69" y="25"/>
                  </a:lnTo>
                  <a:lnTo>
                    <a:pt x="57" y="33"/>
                  </a:lnTo>
                  <a:lnTo>
                    <a:pt x="45" y="41"/>
                  </a:lnTo>
                  <a:lnTo>
                    <a:pt x="35" y="50"/>
                  </a:lnTo>
                  <a:lnTo>
                    <a:pt x="26" y="60"/>
                  </a:lnTo>
                  <a:lnTo>
                    <a:pt x="18" y="70"/>
                  </a:lnTo>
                  <a:lnTo>
                    <a:pt x="12" y="80"/>
                  </a:lnTo>
                  <a:lnTo>
                    <a:pt x="7" y="92"/>
                  </a:lnTo>
                  <a:lnTo>
                    <a:pt x="2" y="103"/>
                  </a:lnTo>
                  <a:lnTo>
                    <a:pt x="0" y="115"/>
                  </a:lnTo>
                  <a:lnTo>
                    <a:pt x="0" y="127"/>
                  </a:lnTo>
                  <a:lnTo>
                    <a:pt x="0" y="139"/>
                  </a:lnTo>
                  <a:lnTo>
                    <a:pt x="2" y="152"/>
                  </a:lnTo>
                  <a:lnTo>
                    <a:pt x="7" y="164"/>
                  </a:lnTo>
                  <a:lnTo>
                    <a:pt x="12" y="174"/>
                  </a:lnTo>
                  <a:lnTo>
                    <a:pt x="19" y="185"/>
                  </a:lnTo>
                  <a:lnTo>
                    <a:pt x="27" y="195"/>
                  </a:lnTo>
                  <a:lnTo>
                    <a:pt x="35" y="204"/>
                  </a:lnTo>
                  <a:lnTo>
                    <a:pt x="46" y="212"/>
                  </a:lnTo>
                  <a:lnTo>
                    <a:pt x="58" y="220"/>
                  </a:lnTo>
                  <a:lnTo>
                    <a:pt x="70" y="225"/>
                  </a:lnTo>
                  <a:lnTo>
                    <a:pt x="83" y="231"/>
                  </a:lnTo>
                  <a:lnTo>
                    <a:pt x="96" y="236"/>
                  </a:lnTo>
                  <a:lnTo>
                    <a:pt x="112" y="240"/>
                  </a:lnTo>
                  <a:lnTo>
                    <a:pt x="126" y="242"/>
                  </a:lnTo>
                  <a:lnTo>
                    <a:pt x="141" y="243"/>
                  </a:lnTo>
                  <a:lnTo>
                    <a:pt x="157" y="243"/>
                  </a:lnTo>
                  <a:lnTo>
                    <a:pt x="172" y="242"/>
                  </a:lnTo>
                  <a:lnTo>
                    <a:pt x="189" y="240"/>
                  </a:lnTo>
                  <a:lnTo>
                    <a:pt x="204" y="236"/>
                  </a:lnTo>
                  <a:lnTo>
                    <a:pt x="220" y="231"/>
                  </a:lnTo>
                  <a:lnTo>
                    <a:pt x="233" y="225"/>
                  </a:lnTo>
                  <a:lnTo>
                    <a:pt x="247" y="218"/>
                  </a:lnTo>
                  <a:lnTo>
                    <a:pt x="259" y="211"/>
                  </a:lnTo>
                  <a:lnTo>
                    <a:pt x="270" y="203"/>
                  </a:lnTo>
                  <a:lnTo>
                    <a:pt x="280" y="195"/>
                  </a:lnTo>
                  <a:lnTo>
                    <a:pt x="289" y="184"/>
                  </a:lnTo>
                  <a:lnTo>
                    <a:pt x="297" y="174"/>
                  </a:lnTo>
                  <a:lnTo>
                    <a:pt x="303" y="164"/>
                  </a:lnTo>
                  <a:lnTo>
                    <a:pt x="309" y="152"/>
                  </a:lnTo>
                  <a:lnTo>
                    <a:pt x="313" y="141"/>
                  </a:lnTo>
                  <a:lnTo>
                    <a:pt x="315" y="129"/>
                  </a:lnTo>
                  <a:lnTo>
                    <a:pt x="316" y="117"/>
                  </a:lnTo>
                  <a:lnTo>
                    <a:pt x="315" y="105"/>
                  </a:lnTo>
                  <a:lnTo>
                    <a:pt x="313" y="92"/>
                  </a:lnTo>
                  <a:lnTo>
                    <a:pt x="309" y="80"/>
                  </a:lnTo>
                  <a:lnTo>
                    <a:pt x="303" y="70"/>
                  </a:lnTo>
                  <a:lnTo>
                    <a:pt x="297" y="59"/>
                  </a:lnTo>
                  <a:lnTo>
                    <a:pt x="289" y="49"/>
                  </a:lnTo>
                  <a:lnTo>
                    <a:pt x="279" y="40"/>
                  </a:lnTo>
                  <a:lnTo>
                    <a:pt x="269" y="31"/>
                  </a:lnTo>
                  <a:lnTo>
                    <a:pt x="258" y="24"/>
                  </a:lnTo>
                  <a:lnTo>
                    <a:pt x="245" y="18"/>
                  </a:lnTo>
                  <a:lnTo>
                    <a:pt x="233" y="12"/>
                  </a:lnTo>
                  <a:lnTo>
                    <a:pt x="219" y="8"/>
                  </a:lnTo>
                  <a:lnTo>
                    <a:pt x="204" y="5"/>
                  </a:lnTo>
                  <a:lnTo>
                    <a:pt x="189" y="3"/>
                  </a:lnTo>
                  <a:lnTo>
                    <a:pt x="175" y="2"/>
                  </a:lnTo>
                  <a:lnTo>
                    <a:pt x="158" y="0"/>
                  </a:lnTo>
                  <a:lnTo>
                    <a:pt x="142" y="2"/>
                  </a:lnTo>
                  <a:lnTo>
                    <a:pt x="127" y="4"/>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30" name="Freeform 488">
              <a:extLst>
                <a:ext uri="{FF2B5EF4-FFF2-40B4-BE49-F238E27FC236}">
                  <a16:creationId xmlns:a16="http://schemas.microsoft.com/office/drawing/2014/main" xmlns="" id="{E00C0318-469A-4C59-843F-3C8BD45AB035}"/>
                </a:ext>
              </a:extLst>
            </p:cNvPr>
            <p:cNvSpPr>
              <a:spLocks/>
            </p:cNvSpPr>
            <p:nvPr/>
          </p:nvSpPr>
          <p:spPr bwMode="auto">
            <a:xfrm>
              <a:off x="8593996" y="3342224"/>
              <a:ext cx="75049" cy="45998"/>
            </a:xfrm>
            <a:custGeom>
              <a:avLst/>
              <a:gdLst>
                <a:gd name="T0" fmla="*/ 4 w 310"/>
                <a:gd name="T1" fmla="*/ 113 h 191"/>
                <a:gd name="T2" fmla="*/ 17 w 310"/>
                <a:gd name="T3" fmla="*/ 134 h 191"/>
                <a:gd name="T4" fmla="*/ 34 w 310"/>
                <a:gd name="T5" fmla="*/ 152 h 191"/>
                <a:gd name="T6" fmla="*/ 55 w 310"/>
                <a:gd name="T7" fmla="*/ 168 h 191"/>
                <a:gd name="T8" fmla="*/ 81 w 310"/>
                <a:gd name="T9" fmla="*/ 179 h 191"/>
                <a:gd name="T10" fmla="*/ 109 w 310"/>
                <a:gd name="T11" fmla="*/ 188 h 191"/>
                <a:gd name="T12" fmla="*/ 138 w 310"/>
                <a:gd name="T13" fmla="*/ 191 h 191"/>
                <a:gd name="T14" fmla="*/ 169 w 310"/>
                <a:gd name="T15" fmla="*/ 190 h 191"/>
                <a:gd name="T16" fmla="*/ 198 w 310"/>
                <a:gd name="T17" fmla="*/ 185 h 191"/>
                <a:gd name="T18" fmla="*/ 219 w 310"/>
                <a:gd name="T19" fmla="*/ 178 h 191"/>
                <a:gd name="T20" fmla="*/ 241 w 310"/>
                <a:gd name="T21" fmla="*/ 169 h 191"/>
                <a:gd name="T22" fmla="*/ 258 w 310"/>
                <a:gd name="T23" fmla="*/ 158 h 191"/>
                <a:gd name="T24" fmla="*/ 274 w 310"/>
                <a:gd name="T25" fmla="*/ 145 h 191"/>
                <a:gd name="T26" fmla="*/ 288 w 310"/>
                <a:gd name="T27" fmla="*/ 131 h 191"/>
                <a:gd name="T28" fmla="*/ 299 w 310"/>
                <a:gd name="T29" fmla="*/ 115 h 191"/>
                <a:gd name="T30" fmla="*/ 306 w 310"/>
                <a:gd name="T31" fmla="*/ 98 h 191"/>
                <a:gd name="T32" fmla="*/ 305 w 310"/>
                <a:gd name="T33" fmla="*/ 78 h 191"/>
                <a:gd name="T34" fmla="*/ 293 w 310"/>
                <a:gd name="T35" fmla="*/ 57 h 191"/>
                <a:gd name="T36" fmla="*/ 275 w 310"/>
                <a:gd name="T37" fmla="*/ 38 h 191"/>
                <a:gd name="T38" fmla="*/ 254 w 310"/>
                <a:gd name="T39" fmla="*/ 22 h 191"/>
                <a:gd name="T40" fmla="*/ 229 w 310"/>
                <a:gd name="T41" fmla="*/ 12 h 191"/>
                <a:gd name="T42" fmla="*/ 200 w 310"/>
                <a:gd name="T43" fmla="*/ 3 h 191"/>
                <a:gd name="T44" fmla="*/ 170 w 310"/>
                <a:gd name="T45" fmla="*/ 0 h 191"/>
                <a:gd name="T46" fmla="*/ 139 w 310"/>
                <a:gd name="T47" fmla="*/ 1 h 191"/>
                <a:gd name="T48" fmla="*/ 112 w 310"/>
                <a:gd name="T49" fmla="*/ 6 h 191"/>
                <a:gd name="T50" fmla="*/ 90 w 310"/>
                <a:gd name="T51" fmla="*/ 13 h 191"/>
                <a:gd name="T52" fmla="*/ 69 w 310"/>
                <a:gd name="T53" fmla="*/ 22 h 191"/>
                <a:gd name="T54" fmla="*/ 51 w 310"/>
                <a:gd name="T55" fmla="*/ 33 h 191"/>
                <a:gd name="T56" fmla="*/ 35 w 310"/>
                <a:gd name="T57" fmla="*/ 46 h 191"/>
                <a:gd name="T58" fmla="*/ 22 w 310"/>
                <a:gd name="T59" fmla="*/ 60 h 191"/>
                <a:gd name="T60" fmla="*/ 11 w 310"/>
                <a:gd name="T61" fmla="*/ 76 h 191"/>
                <a:gd name="T62" fmla="*/ 3 w 310"/>
                <a:gd name="T63" fmla="*/ 9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10" h="191">
                  <a:moveTo>
                    <a:pt x="0" y="101"/>
                  </a:moveTo>
                  <a:lnTo>
                    <a:pt x="4" y="113"/>
                  </a:lnTo>
                  <a:lnTo>
                    <a:pt x="10" y="123"/>
                  </a:lnTo>
                  <a:lnTo>
                    <a:pt x="17" y="134"/>
                  </a:lnTo>
                  <a:lnTo>
                    <a:pt x="24" y="144"/>
                  </a:lnTo>
                  <a:lnTo>
                    <a:pt x="34" y="152"/>
                  </a:lnTo>
                  <a:lnTo>
                    <a:pt x="44" y="160"/>
                  </a:lnTo>
                  <a:lnTo>
                    <a:pt x="55" y="168"/>
                  </a:lnTo>
                  <a:lnTo>
                    <a:pt x="68" y="173"/>
                  </a:lnTo>
                  <a:lnTo>
                    <a:pt x="81" y="179"/>
                  </a:lnTo>
                  <a:lnTo>
                    <a:pt x="94" y="184"/>
                  </a:lnTo>
                  <a:lnTo>
                    <a:pt x="109" y="188"/>
                  </a:lnTo>
                  <a:lnTo>
                    <a:pt x="123" y="190"/>
                  </a:lnTo>
                  <a:lnTo>
                    <a:pt x="138" y="191"/>
                  </a:lnTo>
                  <a:lnTo>
                    <a:pt x="154" y="191"/>
                  </a:lnTo>
                  <a:lnTo>
                    <a:pt x="169" y="190"/>
                  </a:lnTo>
                  <a:lnTo>
                    <a:pt x="186" y="188"/>
                  </a:lnTo>
                  <a:lnTo>
                    <a:pt x="198" y="185"/>
                  </a:lnTo>
                  <a:lnTo>
                    <a:pt x="208" y="182"/>
                  </a:lnTo>
                  <a:lnTo>
                    <a:pt x="219" y="178"/>
                  </a:lnTo>
                  <a:lnTo>
                    <a:pt x="230" y="173"/>
                  </a:lnTo>
                  <a:lnTo>
                    <a:pt x="241" y="169"/>
                  </a:lnTo>
                  <a:lnTo>
                    <a:pt x="249" y="164"/>
                  </a:lnTo>
                  <a:lnTo>
                    <a:pt x="258" y="158"/>
                  </a:lnTo>
                  <a:lnTo>
                    <a:pt x="267" y="151"/>
                  </a:lnTo>
                  <a:lnTo>
                    <a:pt x="274" y="145"/>
                  </a:lnTo>
                  <a:lnTo>
                    <a:pt x="281" y="138"/>
                  </a:lnTo>
                  <a:lnTo>
                    <a:pt x="288" y="131"/>
                  </a:lnTo>
                  <a:lnTo>
                    <a:pt x="294" y="122"/>
                  </a:lnTo>
                  <a:lnTo>
                    <a:pt x="299" y="115"/>
                  </a:lnTo>
                  <a:lnTo>
                    <a:pt x="302" y="107"/>
                  </a:lnTo>
                  <a:lnTo>
                    <a:pt x="306" y="98"/>
                  </a:lnTo>
                  <a:lnTo>
                    <a:pt x="310" y="90"/>
                  </a:lnTo>
                  <a:lnTo>
                    <a:pt x="305" y="78"/>
                  </a:lnTo>
                  <a:lnTo>
                    <a:pt x="300" y="68"/>
                  </a:lnTo>
                  <a:lnTo>
                    <a:pt x="293" y="57"/>
                  </a:lnTo>
                  <a:lnTo>
                    <a:pt x="285" y="47"/>
                  </a:lnTo>
                  <a:lnTo>
                    <a:pt x="275" y="38"/>
                  </a:lnTo>
                  <a:lnTo>
                    <a:pt x="266" y="31"/>
                  </a:lnTo>
                  <a:lnTo>
                    <a:pt x="254" y="22"/>
                  </a:lnTo>
                  <a:lnTo>
                    <a:pt x="242" y="16"/>
                  </a:lnTo>
                  <a:lnTo>
                    <a:pt x="229" y="12"/>
                  </a:lnTo>
                  <a:lnTo>
                    <a:pt x="214" y="7"/>
                  </a:lnTo>
                  <a:lnTo>
                    <a:pt x="200" y="3"/>
                  </a:lnTo>
                  <a:lnTo>
                    <a:pt x="186" y="1"/>
                  </a:lnTo>
                  <a:lnTo>
                    <a:pt x="170" y="0"/>
                  </a:lnTo>
                  <a:lnTo>
                    <a:pt x="155" y="0"/>
                  </a:lnTo>
                  <a:lnTo>
                    <a:pt x="139" y="1"/>
                  </a:lnTo>
                  <a:lnTo>
                    <a:pt x="124" y="3"/>
                  </a:lnTo>
                  <a:lnTo>
                    <a:pt x="112" y="6"/>
                  </a:lnTo>
                  <a:lnTo>
                    <a:pt x="100" y="9"/>
                  </a:lnTo>
                  <a:lnTo>
                    <a:pt x="90" y="13"/>
                  </a:lnTo>
                  <a:lnTo>
                    <a:pt x="79" y="18"/>
                  </a:lnTo>
                  <a:lnTo>
                    <a:pt x="69" y="22"/>
                  </a:lnTo>
                  <a:lnTo>
                    <a:pt x="60" y="27"/>
                  </a:lnTo>
                  <a:lnTo>
                    <a:pt x="51" y="33"/>
                  </a:lnTo>
                  <a:lnTo>
                    <a:pt x="43" y="39"/>
                  </a:lnTo>
                  <a:lnTo>
                    <a:pt x="35" y="46"/>
                  </a:lnTo>
                  <a:lnTo>
                    <a:pt x="28" y="53"/>
                  </a:lnTo>
                  <a:lnTo>
                    <a:pt x="22" y="60"/>
                  </a:lnTo>
                  <a:lnTo>
                    <a:pt x="16" y="68"/>
                  </a:lnTo>
                  <a:lnTo>
                    <a:pt x="11" y="76"/>
                  </a:lnTo>
                  <a:lnTo>
                    <a:pt x="6" y="84"/>
                  </a:lnTo>
                  <a:lnTo>
                    <a:pt x="3" y="93"/>
                  </a:lnTo>
                  <a:lnTo>
                    <a:pt x="0" y="101"/>
                  </a:lnTo>
                  <a:close/>
                </a:path>
              </a:pathLst>
            </a:custGeom>
            <a:solidFill>
              <a:srgbClr val="4225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31" name="Freeform 489">
              <a:extLst>
                <a:ext uri="{FF2B5EF4-FFF2-40B4-BE49-F238E27FC236}">
                  <a16:creationId xmlns:a16="http://schemas.microsoft.com/office/drawing/2014/main" xmlns="" id="{4838C64A-1507-4848-A61B-D8E3CFA29415}"/>
                </a:ext>
              </a:extLst>
            </p:cNvPr>
            <p:cNvSpPr>
              <a:spLocks/>
            </p:cNvSpPr>
            <p:nvPr/>
          </p:nvSpPr>
          <p:spPr bwMode="auto">
            <a:xfrm>
              <a:off x="9225858" y="3557687"/>
              <a:ext cx="96838" cy="73839"/>
            </a:xfrm>
            <a:custGeom>
              <a:avLst/>
              <a:gdLst>
                <a:gd name="T0" fmla="*/ 261 w 402"/>
                <a:gd name="T1" fmla="*/ 10 h 308"/>
                <a:gd name="T2" fmla="*/ 298 w 402"/>
                <a:gd name="T3" fmla="*/ 23 h 308"/>
                <a:gd name="T4" fmla="*/ 330 w 402"/>
                <a:gd name="T5" fmla="*/ 41 h 308"/>
                <a:gd name="T6" fmla="*/ 357 w 402"/>
                <a:gd name="T7" fmla="*/ 62 h 308"/>
                <a:gd name="T8" fmla="*/ 378 w 402"/>
                <a:gd name="T9" fmla="*/ 88 h 308"/>
                <a:gd name="T10" fmla="*/ 394 w 402"/>
                <a:gd name="T11" fmla="*/ 116 h 308"/>
                <a:gd name="T12" fmla="*/ 402 w 402"/>
                <a:gd name="T13" fmla="*/ 145 h 308"/>
                <a:gd name="T14" fmla="*/ 402 w 402"/>
                <a:gd name="T15" fmla="*/ 176 h 308"/>
                <a:gd name="T16" fmla="*/ 394 w 402"/>
                <a:gd name="T17" fmla="*/ 206 h 308"/>
                <a:gd name="T18" fmla="*/ 378 w 402"/>
                <a:gd name="T19" fmla="*/ 235 h 308"/>
                <a:gd name="T20" fmla="*/ 356 w 402"/>
                <a:gd name="T21" fmla="*/ 258 h 308"/>
                <a:gd name="T22" fmla="*/ 328 w 402"/>
                <a:gd name="T23" fmla="*/ 277 h 308"/>
                <a:gd name="T24" fmla="*/ 296 w 402"/>
                <a:gd name="T25" fmla="*/ 293 h 308"/>
                <a:gd name="T26" fmla="*/ 261 w 402"/>
                <a:gd name="T27" fmla="*/ 304 h 308"/>
                <a:gd name="T28" fmla="*/ 223 w 402"/>
                <a:gd name="T29" fmla="*/ 308 h 308"/>
                <a:gd name="T30" fmla="*/ 182 w 402"/>
                <a:gd name="T31" fmla="*/ 306 h 308"/>
                <a:gd name="T32" fmla="*/ 142 w 402"/>
                <a:gd name="T33" fmla="*/ 299 h 308"/>
                <a:gd name="T34" fmla="*/ 105 w 402"/>
                <a:gd name="T35" fmla="*/ 286 h 308"/>
                <a:gd name="T36" fmla="*/ 73 w 402"/>
                <a:gd name="T37" fmla="*/ 268 h 308"/>
                <a:gd name="T38" fmla="*/ 45 w 402"/>
                <a:gd name="T39" fmla="*/ 245 h 308"/>
                <a:gd name="T40" fmla="*/ 24 w 402"/>
                <a:gd name="T41" fmla="*/ 220 h 308"/>
                <a:gd name="T42" fmla="*/ 9 w 402"/>
                <a:gd name="T43" fmla="*/ 193 h 308"/>
                <a:gd name="T44" fmla="*/ 1 w 402"/>
                <a:gd name="T45" fmla="*/ 163 h 308"/>
                <a:gd name="T46" fmla="*/ 1 w 402"/>
                <a:gd name="T47" fmla="*/ 132 h 308"/>
                <a:gd name="T48" fmla="*/ 9 w 402"/>
                <a:gd name="T49" fmla="*/ 101 h 308"/>
                <a:gd name="T50" fmla="*/ 24 w 402"/>
                <a:gd name="T51" fmla="*/ 74 h 308"/>
                <a:gd name="T52" fmla="*/ 47 w 402"/>
                <a:gd name="T53" fmla="*/ 50 h 308"/>
                <a:gd name="T54" fmla="*/ 74 w 402"/>
                <a:gd name="T55" fmla="*/ 30 h 308"/>
                <a:gd name="T56" fmla="*/ 106 w 402"/>
                <a:gd name="T57" fmla="*/ 16 h 308"/>
                <a:gd name="T58" fmla="*/ 142 w 402"/>
                <a:gd name="T59" fmla="*/ 5 h 308"/>
                <a:gd name="T60" fmla="*/ 181 w 402"/>
                <a:gd name="T61" fmla="*/ 0 h 308"/>
                <a:gd name="T62" fmla="*/ 220 w 402"/>
                <a:gd name="T63" fmla="*/ 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2" h="308">
                  <a:moveTo>
                    <a:pt x="240" y="5"/>
                  </a:moveTo>
                  <a:lnTo>
                    <a:pt x="261" y="10"/>
                  </a:lnTo>
                  <a:lnTo>
                    <a:pt x="280" y="16"/>
                  </a:lnTo>
                  <a:lnTo>
                    <a:pt x="298" y="23"/>
                  </a:lnTo>
                  <a:lnTo>
                    <a:pt x="314" y="31"/>
                  </a:lnTo>
                  <a:lnTo>
                    <a:pt x="330" y="41"/>
                  </a:lnTo>
                  <a:lnTo>
                    <a:pt x="345" y="51"/>
                  </a:lnTo>
                  <a:lnTo>
                    <a:pt x="357" y="62"/>
                  </a:lnTo>
                  <a:lnTo>
                    <a:pt x="369" y="75"/>
                  </a:lnTo>
                  <a:lnTo>
                    <a:pt x="378" y="88"/>
                  </a:lnTo>
                  <a:lnTo>
                    <a:pt x="387" y="101"/>
                  </a:lnTo>
                  <a:lnTo>
                    <a:pt x="394" y="116"/>
                  </a:lnTo>
                  <a:lnTo>
                    <a:pt x="399" y="130"/>
                  </a:lnTo>
                  <a:lnTo>
                    <a:pt x="402" y="145"/>
                  </a:lnTo>
                  <a:lnTo>
                    <a:pt x="402" y="161"/>
                  </a:lnTo>
                  <a:lnTo>
                    <a:pt x="402" y="176"/>
                  </a:lnTo>
                  <a:lnTo>
                    <a:pt x="399" y="192"/>
                  </a:lnTo>
                  <a:lnTo>
                    <a:pt x="394" y="206"/>
                  </a:lnTo>
                  <a:lnTo>
                    <a:pt x="387" y="220"/>
                  </a:lnTo>
                  <a:lnTo>
                    <a:pt x="378" y="235"/>
                  </a:lnTo>
                  <a:lnTo>
                    <a:pt x="368" y="247"/>
                  </a:lnTo>
                  <a:lnTo>
                    <a:pt x="356" y="258"/>
                  </a:lnTo>
                  <a:lnTo>
                    <a:pt x="343" y="269"/>
                  </a:lnTo>
                  <a:lnTo>
                    <a:pt x="328" y="277"/>
                  </a:lnTo>
                  <a:lnTo>
                    <a:pt x="313" y="286"/>
                  </a:lnTo>
                  <a:lnTo>
                    <a:pt x="296" y="293"/>
                  </a:lnTo>
                  <a:lnTo>
                    <a:pt x="279" y="299"/>
                  </a:lnTo>
                  <a:lnTo>
                    <a:pt x="261" y="304"/>
                  </a:lnTo>
                  <a:lnTo>
                    <a:pt x="242" y="306"/>
                  </a:lnTo>
                  <a:lnTo>
                    <a:pt x="223" y="308"/>
                  </a:lnTo>
                  <a:lnTo>
                    <a:pt x="202" y="308"/>
                  </a:lnTo>
                  <a:lnTo>
                    <a:pt x="182" y="306"/>
                  </a:lnTo>
                  <a:lnTo>
                    <a:pt x="162" y="304"/>
                  </a:lnTo>
                  <a:lnTo>
                    <a:pt x="142" y="299"/>
                  </a:lnTo>
                  <a:lnTo>
                    <a:pt x="123" y="293"/>
                  </a:lnTo>
                  <a:lnTo>
                    <a:pt x="105" y="286"/>
                  </a:lnTo>
                  <a:lnTo>
                    <a:pt x="88" y="277"/>
                  </a:lnTo>
                  <a:lnTo>
                    <a:pt x="73" y="268"/>
                  </a:lnTo>
                  <a:lnTo>
                    <a:pt x="58" y="257"/>
                  </a:lnTo>
                  <a:lnTo>
                    <a:pt x="45" y="245"/>
                  </a:lnTo>
                  <a:lnTo>
                    <a:pt x="34" y="233"/>
                  </a:lnTo>
                  <a:lnTo>
                    <a:pt x="24" y="220"/>
                  </a:lnTo>
                  <a:lnTo>
                    <a:pt x="16" y="207"/>
                  </a:lnTo>
                  <a:lnTo>
                    <a:pt x="9" y="193"/>
                  </a:lnTo>
                  <a:lnTo>
                    <a:pt x="4" y="177"/>
                  </a:lnTo>
                  <a:lnTo>
                    <a:pt x="1" y="163"/>
                  </a:lnTo>
                  <a:lnTo>
                    <a:pt x="0" y="148"/>
                  </a:lnTo>
                  <a:lnTo>
                    <a:pt x="1" y="132"/>
                  </a:lnTo>
                  <a:lnTo>
                    <a:pt x="4" y="117"/>
                  </a:lnTo>
                  <a:lnTo>
                    <a:pt x="9" y="101"/>
                  </a:lnTo>
                  <a:lnTo>
                    <a:pt x="16" y="87"/>
                  </a:lnTo>
                  <a:lnTo>
                    <a:pt x="24" y="74"/>
                  </a:lnTo>
                  <a:lnTo>
                    <a:pt x="35" y="62"/>
                  </a:lnTo>
                  <a:lnTo>
                    <a:pt x="47" y="50"/>
                  </a:lnTo>
                  <a:lnTo>
                    <a:pt x="60" y="39"/>
                  </a:lnTo>
                  <a:lnTo>
                    <a:pt x="74" y="30"/>
                  </a:lnTo>
                  <a:lnTo>
                    <a:pt x="89" y="21"/>
                  </a:lnTo>
                  <a:lnTo>
                    <a:pt x="106" y="16"/>
                  </a:lnTo>
                  <a:lnTo>
                    <a:pt x="124" y="10"/>
                  </a:lnTo>
                  <a:lnTo>
                    <a:pt x="142" y="5"/>
                  </a:lnTo>
                  <a:lnTo>
                    <a:pt x="161" y="1"/>
                  </a:lnTo>
                  <a:lnTo>
                    <a:pt x="181" y="0"/>
                  </a:lnTo>
                  <a:lnTo>
                    <a:pt x="200" y="0"/>
                  </a:lnTo>
                  <a:lnTo>
                    <a:pt x="220" y="1"/>
                  </a:lnTo>
                  <a:lnTo>
                    <a:pt x="240" y="5"/>
                  </a:lnTo>
                  <a:close/>
                </a:path>
              </a:pathLst>
            </a:custGeom>
            <a:solidFill>
              <a:schemeClr val="accent1"/>
            </a:solidFill>
            <a:ln>
              <a:noFill/>
            </a:ln>
          </p:spPr>
          <p:txBody>
            <a:bodyPr vert="horz" wrap="square" lIns="57150" tIns="28575" rIns="57150" bIns="28575" numCol="1" anchor="t" anchorCtr="0" compatLnSpc="1">
              <a:prstTxWarp prst="textNoShape">
                <a:avLst/>
              </a:prstTxWarp>
            </a:bodyPr>
            <a:lstStyle/>
            <a:p>
              <a:endParaRPr lang="id-ID" sz="1125"/>
            </a:p>
          </p:txBody>
        </p:sp>
        <p:sp>
          <p:nvSpPr>
            <p:cNvPr id="532" name="Freeform 490">
              <a:extLst>
                <a:ext uri="{FF2B5EF4-FFF2-40B4-BE49-F238E27FC236}">
                  <a16:creationId xmlns:a16="http://schemas.microsoft.com/office/drawing/2014/main" xmlns="" id="{03B5D251-4156-45E9-999E-C4DFA510153D}"/>
                </a:ext>
              </a:extLst>
            </p:cNvPr>
            <p:cNvSpPr>
              <a:spLocks/>
            </p:cNvSpPr>
            <p:nvPr/>
          </p:nvSpPr>
          <p:spPr bwMode="auto">
            <a:xfrm>
              <a:off x="9225858" y="3487480"/>
              <a:ext cx="96838" cy="111363"/>
            </a:xfrm>
            <a:custGeom>
              <a:avLst/>
              <a:gdLst>
                <a:gd name="T0" fmla="*/ 0 w 401"/>
                <a:gd name="T1" fmla="*/ 430 h 457"/>
                <a:gd name="T2" fmla="*/ 401 w 401"/>
                <a:gd name="T3" fmla="*/ 457 h 457"/>
                <a:gd name="T4" fmla="*/ 401 w 401"/>
                <a:gd name="T5" fmla="*/ 25 h 457"/>
                <a:gd name="T6" fmla="*/ 0 w 401"/>
                <a:gd name="T7" fmla="*/ 0 h 457"/>
                <a:gd name="T8" fmla="*/ 0 w 401"/>
                <a:gd name="T9" fmla="*/ 430 h 457"/>
              </a:gdLst>
              <a:ahLst/>
              <a:cxnLst>
                <a:cxn ang="0">
                  <a:pos x="T0" y="T1"/>
                </a:cxn>
                <a:cxn ang="0">
                  <a:pos x="T2" y="T3"/>
                </a:cxn>
                <a:cxn ang="0">
                  <a:pos x="T4" y="T5"/>
                </a:cxn>
                <a:cxn ang="0">
                  <a:pos x="T6" y="T7"/>
                </a:cxn>
                <a:cxn ang="0">
                  <a:pos x="T8" y="T9"/>
                </a:cxn>
              </a:cxnLst>
              <a:rect l="0" t="0" r="r" b="b"/>
              <a:pathLst>
                <a:path w="401" h="457">
                  <a:moveTo>
                    <a:pt x="0" y="430"/>
                  </a:moveTo>
                  <a:lnTo>
                    <a:pt x="401" y="457"/>
                  </a:lnTo>
                  <a:lnTo>
                    <a:pt x="401" y="25"/>
                  </a:lnTo>
                  <a:lnTo>
                    <a:pt x="0" y="0"/>
                  </a:lnTo>
                  <a:lnTo>
                    <a:pt x="0" y="430"/>
                  </a:lnTo>
                  <a:close/>
                </a:path>
              </a:pathLst>
            </a:custGeom>
            <a:solidFill>
              <a:schemeClr val="accent1"/>
            </a:solidFill>
            <a:ln>
              <a:noFill/>
            </a:ln>
          </p:spPr>
          <p:txBody>
            <a:bodyPr vert="horz" wrap="square" lIns="57150" tIns="28575" rIns="57150" bIns="28575" numCol="1" anchor="t" anchorCtr="0" compatLnSpc="1">
              <a:prstTxWarp prst="textNoShape">
                <a:avLst/>
              </a:prstTxWarp>
            </a:bodyPr>
            <a:lstStyle/>
            <a:p>
              <a:endParaRPr lang="id-ID" sz="1125"/>
            </a:p>
          </p:txBody>
        </p:sp>
        <p:sp>
          <p:nvSpPr>
            <p:cNvPr id="533" name="Freeform 491">
              <a:extLst>
                <a:ext uri="{FF2B5EF4-FFF2-40B4-BE49-F238E27FC236}">
                  <a16:creationId xmlns:a16="http://schemas.microsoft.com/office/drawing/2014/main" xmlns="" id="{3C4B1531-F06B-4F07-8415-3D1C16BC61DA}"/>
                </a:ext>
              </a:extLst>
            </p:cNvPr>
            <p:cNvSpPr>
              <a:spLocks/>
            </p:cNvSpPr>
            <p:nvPr/>
          </p:nvSpPr>
          <p:spPr bwMode="auto">
            <a:xfrm>
              <a:off x="9225858" y="3452377"/>
              <a:ext cx="96838" cy="75049"/>
            </a:xfrm>
            <a:custGeom>
              <a:avLst/>
              <a:gdLst>
                <a:gd name="T0" fmla="*/ 261 w 402"/>
                <a:gd name="T1" fmla="*/ 9 h 309"/>
                <a:gd name="T2" fmla="*/ 298 w 402"/>
                <a:gd name="T3" fmla="*/ 23 h 309"/>
                <a:gd name="T4" fmla="*/ 330 w 402"/>
                <a:gd name="T5" fmla="*/ 41 h 309"/>
                <a:gd name="T6" fmla="*/ 357 w 402"/>
                <a:gd name="T7" fmla="*/ 62 h 309"/>
                <a:gd name="T8" fmla="*/ 378 w 402"/>
                <a:gd name="T9" fmla="*/ 87 h 309"/>
                <a:gd name="T10" fmla="*/ 394 w 402"/>
                <a:gd name="T11" fmla="*/ 116 h 309"/>
                <a:gd name="T12" fmla="*/ 402 w 402"/>
                <a:gd name="T13" fmla="*/ 146 h 309"/>
                <a:gd name="T14" fmla="*/ 402 w 402"/>
                <a:gd name="T15" fmla="*/ 175 h 309"/>
                <a:gd name="T16" fmla="*/ 394 w 402"/>
                <a:gd name="T17" fmla="*/ 206 h 309"/>
                <a:gd name="T18" fmla="*/ 378 w 402"/>
                <a:gd name="T19" fmla="*/ 234 h 309"/>
                <a:gd name="T20" fmla="*/ 356 w 402"/>
                <a:gd name="T21" fmla="*/ 259 h 309"/>
                <a:gd name="T22" fmla="*/ 328 w 402"/>
                <a:gd name="T23" fmla="*/ 278 h 309"/>
                <a:gd name="T24" fmla="*/ 296 w 402"/>
                <a:gd name="T25" fmla="*/ 293 h 309"/>
                <a:gd name="T26" fmla="*/ 261 w 402"/>
                <a:gd name="T27" fmla="*/ 304 h 309"/>
                <a:gd name="T28" fmla="*/ 223 w 402"/>
                <a:gd name="T29" fmla="*/ 308 h 309"/>
                <a:gd name="T30" fmla="*/ 182 w 402"/>
                <a:gd name="T31" fmla="*/ 306 h 309"/>
                <a:gd name="T32" fmla="*/ 142 w 402"/>
                <a:gd name="T33" fmla="*/ 299 h 309"/>
                <a:gd name="T34" fmla="*/ 105 w 402"/>
                <a:gd name="T35" fmla="*/ 286 h 309"/>
                <a:gd name="T36" fmla="*/ 73 w 402"/>
                <a:gd name="T37" fmla="*/ 268 h 309"/>
                <a:gd name="T38" fmla="*/ 45 w 402"/>
                <a:gd name="T39" fmla="*/ 246 h 309"/>
                <a:gd name="T40" fmla="*/ 24 w 402"/>
                <a:gd name="T41" fmla="*/ 221 h 309"/>
                <a:gd name="T42" fmla="*/ 9 w 402"/>
                <a:gd name="T43" fmla="*/ 193 h 309"/>
                <a:gd name="T44" fmla="*/ 1 w 402"/>
                <a:gd name="T45" fmla="*/ 164 h 309"/>
                <a:gd name="T46" fmla="*/ 1 w 402"/>
                <a:gd name="T47" fmla="*/ 133 h 309"/>
                <a:gd name="T48" fmla="*/ 9 w 402"/>
                <a:gd name="T49" fmla="*/ 102 h 309"/>
                <a:gd name="T50" fmla="*/ 24 w 402"/>
                <a:gd name="T51" fmla="*/ 74 h 309"/>
                <a:gd name="T52" fmla="*/ 47 w 402"/>
                <a:gd name="T53" fmla="*/ 50 h 309"/>
                <a:gd name="T54" fmla="*/ 74 w 402"/>
                <a:gd name="T55" fmla="*/ 30 h 309"/>
                <a:gd name="T56" fmla="*/ 106 w 402"/>
                <a:gd name="T57" fmla="*/ 15 h 309"/>
                <a:gd name="T58" fmla="*/ 142 w 402"/>
                <a:gd name="T59" fmla="*/ 5 h 309"/>
                <a:gd name="T60" fmla="*/ 181 w 402"/>
                <a:gd name="T61" fmla="*/ 0 h 309"/>
                <a:gd name="T62" fmla="*/ 220 w 402"/>
                <a:gd name="T63" fmla="*/ 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2" h="309">
                  <a:moveTo>
                    <a:pt x="240" y="5"/>
                  </a:moveTo>
                  <a:lnTo>
                    <a:pt x="261" y="9"/>
                  </a:lnTo>
                  <a:lnTo>
                    <a:pt x="280" y="15"/>
                  </a:lnTo>
                  <a:lnTo>
                    <a:pt x="298" y="23"/>
                  </a:lnTo>
                  <a:lnTo>
                    <a:pt x="314" y="31"/>
                  </a:lnTo>
                  <a:lnTo>
                    <a:pt x="330" y="41"/>
                  </a:lnTo>
                  <a:lnTo>
                    <a:pt x="345" y="52"/>
                  </a:lnTo>
                  <a:lnTo>
                    <a:pt x="357" y="62"/>
                  </a:lnTo>
                  <a:lnTo>
                    <a:pt x="369" y="75"/>
                  </a:lnTo>
                  <a:lnTo>
                    <a:pt x="378" y="87"/>
                  </a:lnTo>
                  <a:lnTo>
                    <a:pt x="387" y="102"/>
                  </a:lnTo>
                  <a:lnTo>
                    <a:pt x="394" y="116"/>
                  </a:lnTo>
                  <a:lnTo>
                    <a:pt x="399" y="130"/>
                  </a:lnTo>
                  <a:lnTo>
                    <a:pt x="402" y="146"/>
                  </a:lnTo>
                  <a:lnTo>
                    <a:pt x="402" y="161"/>
                  </a:lnTo>
                  <a:lnTo>
                    <a:pt x="402" y="175"/>
                  </a:lnTo>
                  <a:lnTo>
                    <a:pt x="399" y="191"/>
                  </a:lnTo>
                  <a:lnTo>
                    <a:pt x="394" y="206"/>
                  </a:lnTo>
                  <a:lnTo>
                    <a:pt x="387" y="221"/>
                  </a:lnTo>
                  <a:lnTo>
                    <a:pt x="378" y="234"/>
                  </a:lnTo>
                  <a:lnTo>
                    <a:pt x="368" y="247"/>
                  </a:lnTo>
                  <a:lnTo>
                    <a:pt x="356" y="259"/>
                  </a:lnTo>
                  <a:lnTo>
                    <a:pt x="343" y="268"/>
                  </a:lnTo>
                  <a:lnTo>
                    <a:pt x="328" y="278"/>
                  </a:lnTo>
                  <a:lnTo>
                    <a:pt x="313" y="286"/>
                  </a:lnTo>
                  <a:lnTo>
                    <a:pt x="296" y="293"/>
                  </a:lnTo>
                  <a:lnTo>
                    <a:pt x="279" y="299"/>
                  </a:lnTo>
                  <a:lnTo>
                    <a:pt x="261" y="304"/>
                  </a:lnTo>
                  <a:lnTo>
                    <a:pt x="242" y="306"/>
                  </a:lnTo>
                  <a:lnTo>
                    <a:pt x="223" y="308"/>
                  </a:lnTo>
                  <a:lnTo>
                    <a:pt x="202" y="309"/>
                  </a:lnTo>
                  <a:lnTo>
                    <a:pt x="182" y="306"/>
                  </a:lnTo>
                  <a:lnTo>
                    <a:pt x="162" y="304"/>
                  </a:lnTo>
                  <a:lnTo>
                    <a:pt x="142" y="299"/>
                  </a:lnTo>
                  <a:lnTo>
                    <a:pt x="123" y="293"/>
                  </a:lnTo>
                  <a:lnTo>
                    <a:pt x="105" y="286"/>
                  </a:lnTo>
                  <a:lnTo>
                    <a:pt x="88" y="278"/>
                  </a:lnTo>
                  <a:lnTo>
                    <a:pt x="73" y="268"/>
                  </a:lnTo>
                  <a:lnTo>
                    <a:pt x="58" y="258"/>
                  </a:lnTo>
                  <a:lnTo>
                    <a:pt x="45" y="246"/>
                  </a:lnTo>
                  <a:lnTo>
                    <a:pt x="34" y="234"/>
                  </a:lnTo>
                  <a:lnTo>
                    <a:pt x="24" y="221"/>
                  </a:lnTo>
                  <a:lnTo>
                    <a:pt x="16" y="206"/>
                  </a:lnTo>
                  <a:lnTo>
                    <a:pt x="9" y="193"/>
                  </a:lnTo>
                  <a:lnTo>
                    <a:pt x="4" y="178"/>
                  </a:lnTo>
                  <a:lnTo>
                    <a:pt x="1" y="164"/>
                  </a:lnTo>
                  <a:lnTo>
                    <a:pt x="0" y="148"/>
                  </a:lnTo>
                  <a:lnTo>
                    <a:pt x="1" y="133"/>
                  </a:lnTo>
                  <a:lnTo>
                    <a:pt x="4" y="117"/>
                  </a:lnTo>
                  <a:lnTo>
                    <a:pt x="9" y="102"/>
                  </a:lnTo>
                  <a:lnTo>
                    <a:pt x="16" y="87"/>
                  </a:lnTo>
                  <a:lnTo>
                    <a:pt x="24" y="74"/>
                  </a:lnTo>
                  <a:lnTo>
                    <a:pt x="35" y="61"/>
                  </a:lnTo>
                  <a:lnTo>
                    <a:pt x="47" y="50"/>
                  </a:lnTo>
                  <a:lnTo>
                    <a:pt x="60" y="40"/>
                  </a:lnTo>
                  <a:lnTo>
                    <a:pt x="74" y="30"/>
                  </a:lnTo>
                  <a:lnTo>
                    <a:pt x="89" y="22"/>
                  </a:lnTo>
                  <a:lnTo>
                    <a:pt x="106" y="15"/>
                  </a:lnTo>
                  <a:lnTo>
                    <a:pt x="124" y="10"/>
                  </a:lnTo>
                  <a:lnTo>
                    <a:pt x="142" y="5"/>
                  </a:lnTo>
                  <a:lnTo>
                    <a:pt x="161" y="2"/>
                  </a:lnTo>
                  <a:lnTo>
                    <a:pt x="181" y="0"/>
                  </a:lnTo>
                  <a:lnTo>
                    <a:pt x="200" y="0"/>
                  </a:lnTo>
                  <a:lnTo>
                    <a:pt x="220" y="2"/>
                  </a:lnTo>
                  <a:lnTo>
                    <a:pt x="24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34" name="Freeform 492">
              <a:extLst>
                <a:ext uri="{FF2B5EF4-FFF2-40B4-BE49-F238E27FC236}">
                  <a16:creationId xmlns:a16="http://schemas.microsoft.com/office/drawing/2014/main" xmlns="" id="{04CDE99A-B837-405F-8C93-BC32848620E8}"/>
                </a:ext>
              </a:extLst>
            </p:cNvPr>
            <p:cNvSpPr>
              <a:spLocks/>
            </p:cNvSpPr>
            <p:nvPr/>
          </p:nvSpPr>
          <p:spPr bwMode="auto">
            <a:xfrm>
              <a:off x="9233122" y="3458430"/>
              <a:ext cx="82312" cy="62944"/>
            </a:xfrm>
            <a:custGeom>
              <a:avLst/>
              <a:gdLst>
                <a:gd name="T0" fmla="*/ 220 w 340"/>
                <a:gd name="T1" fmla="*/ 7 h 260"/>
                <a:gd name="T2" fmla="*/ 252 w 340"/>
                <a:gd name="T3" fmla="*/ 19 h 260"/>
                <a:gd name="T4" fmla="*/ 280 w 340"/>
                <a:gd name="T5" fmla="*/ 35 h 260"/>
                <a:gd name="T6" fmla="*/ 302 w 340"/>
                <a:gd name="T7" fmla="*/ 53 h 260"/>
                <a:gd name="T8" fmla="*/ 320 w 340"/>
                <a:gd name="T9" fmla="*/ 74 h 260"/>
                <a:gd name="T10" fmla="*/ 333 w 340"/>
                <a:gd name="T11" fmla="*/ 98 h 260"/>
                <a:gd name="T12" fmla="*/ 339 w 340"/>
                <a:gd name="T13" fmla="*/ 123 h 260"/>
                <a:gd name="T14" fmla="*/ 339 w 340"/>
                <a:gd name="T15" fmla="*/ 149 h 260"/>
                <a:gd name="T16" fmla="*/ 333 w 340"/>
                <a:gd name="T17" fmla="*/ 174 h 260"/>
                <a:gd name="T18" fmla="*/ 320 w 340"/>
                <a:gd name="T19" fmla="*/ 198 h 260"/>
                <a:gd name="T20" fmla="*/ 301 w 340"/>
                <a:gd name="T21" fmla="*/ 218 h 260"/>
                <a:gd name="T22" fmla="*/ 277 w 340"/>
                <a:gd name="T23" fmla="*/ 235 h 260"/>
                <a:gd name="T24" fmla="*/ 251 w 340"/>
                <a:gd name="T25" fmla="*/ 248 h 260"/>
                <a:gd name="T26" fmla="*/ 220 w 340"/>
                <a:gd name="T27" fmla="*/ 256 h 260"/>
                <a:gd name="T28" fmla="*/ 188 w 340"/>
                <a:gd name="T29" fmla="*/ 260 h 260"/>
                <a:gd name="T30" fmla="*/ 154 w 340"/>
                <a:gd name="T31" fmla="*/ 259 h 260"/>
                <a:gd name="T32" fmla="*/ 120 w 340"/>
                <a:gd name="T33" fmla="*/ 253 h 260"/>
                <a:gd name="T34" fmla="*/ 89 w 340"/>
                <a:gd name="T35" fmla="*/ 242 h 260"/>
                <a:gd name="T36" fmla="*/ 62 w 340"/>
                <a:gd name="T37" fmla="*/ 226 h 260"/>
                <a:gd name="T38" fmla="*/ 38 w 340"/>
                <a:gd name="T39" fmla="*/ 207 h 260"/>
                <a:gd name="T40" fmla="*/ 20 w 340"/>
                <a:gd name="T41" fmla="*/ 186 h 260"/>
                <a:gd name="T42" fmla="*/ 8 w 340"/>
                <a:gd name="T43" fmla="*/ 163 h 260"/>
                <a:gd name="T44" fmla="*/ 1 w 340"/>
                <a:gd name="T45" fmla="*/ 138 h 260"/>
                <a:gd name="T46" fmla="*/ 1 w 340"/>
                <a:gd name="T47" fmla="*/ 112 h 260"/>
                <a:gd name="T48" fmla="*/ 8 w 340"/>
                <a:gd name="T49" fmla="*/ 86 h 260"/>
                <a:gd name="T50" fmla="*/ 22 w 340"/>
                <a:gd name="T51" fmla="*/ 63 h 260"/>
                <a:gd name="T52" fmla="*/ 39 w 340"/>
                <a:gd name="T53" fmla="*/ 42 h 260"/>
                <a:gd name="T54" fmla="*/ 63 w 340"/>
                <a:gd name="T55" fmla="*/ 25 h 260"/>
                <a:gd name="T56" fmla="*/ 91 w 340"/>
                <a:gd name="T57" fmla="*/ 13 h 260"/>
                <a:gd name="T58" fmla="*/ 120 w 340"/>
                <a:gd name="T59" fmla="*/ 4 h 260"/>
                <a:gd name="T60" fmla="*/ 152 w 340"/>
                <a:gd name="T61" fmla="*/ 0 h 260"/>
                <a:gd name="T62" fmla="*/ 187 w 340"/>
                <a:gd name="T63" fmla="*/ 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 h="260">
                  <a:moveTo>
                    <a:pt x="204" y="4"/>
                  </a:moveTo>
                  <a:lnTo>
                    <a:pt x="220" y="7"/>
                  </a:lnTo>
                  <a:lnTo>
                    <a:pt x="237" y="13"/>
                  </a:lnTo>
                  <a:lnTo>
                    <a:pt x="252" y="19"/>
                  </a:lnTo>
                  <a:lnTo>
                    <a:pt x="267" y="26"/>
                  </a:lnTo>
                  <a:lnTo>
                    <a:pt x="280" y="35"/>
                  </a:lnTo>
                  <a:lnTo>
                    <a:pt x="292" y="43"/>
                  </a:lnTo>
                  <a:lnTo>
                    <a:pt x="302" y="53"/>
                  </a:lnTo>
                  <a:lnTo>
                    <a:pt x="312" y="63"/>
                  </a:lnTo>
                  <a:lnTo>
                    <a:pt x="320" y="74"/>
                  </a:lnTo>
                  <a:lnTo>
                    <a:pt x="327" y="86"/>
                  </a:lnTo>
                  <a:lnTo>
                    <a:pt x="333" y="98"/>
                  </a:lnTo>
                  <a:lnTo>
                    <a:pt x="337" y="110"/>
                  </a:lnTo>
                  <a:lnTo>
                    <a:pt x="339" y="123"/>
                  </a:lnTo>
                  <a:lnTo>
                    <a:pt x="340" y="136"/>
                  </a:lnTo>
                  <a:lnTo>
                    <a:pt x="339" y="149"/>
                  </a:lnTo>
                  <a:lnTo>
                    <a:pt x="337" y="162"/>
                  </a:lnTo>
                  <a:lnTo>
                    <a:pt x="333" y="174"/>
                  </a:lnTo>
                  <a:lnTo>
                    <a:pt x="327" y="186"/>
                  </a:lnTo>
                  <a:lnTo>
                    <a:pt x="320" y="198"/>
                  </a:lnTo>
                  <a:lnTo>
                    <a:pt x="311" y="209"/>
                  </a:lnTo>
                  <a:lnTo>
                    <a:pt x="301" y="218"/>
                  </a:lnTo>
                  <a:lnTo>
                    <a:pt x="290" y="226"/>
                  </a:lnTo>
                  <a:lnTo>
                    <a:pt x="277" y="235"/>
                  </a:lnTo>
                  <a:lnTo>
                    <a:pt x="264" y="242"/>
                  </a:lnTo>
                  <a:lnTo>
                    <a:pt x="251" y="248"/>
                  </a:lnTo>
                  <a:lnTo>
                    <a:pt x="236" y="253"/>
                  </a:lnTo>
                  <a:lnTo>
                    <a:pt x="220" y="256"/>
                  </a:lnTo>
                  <a:lnTo>
                    <a:pt x="205" y="259"/>
                  </a:lnTo>
                  <a:lnTo>
                    <a:pt x="188" y="260"/>
                  </a:lnTo>
                  <a:lnTo>
                    <a:pt x="171" y="260"/>
                  </a:lnTo>
                  <a:lnTo>
                    <a:pt x="154" y="259"/>
                  </a:lnTo>
                  <a:lnTo>
                    <a:pt x="137" y="256"/>
                  </a:lnTo>
                  <a:lnTo>
                    <a:pt x="120" y="253"/>
                  </a:lnTo>
                  <a:lnTo>
                    <a:pt x="104" y="248"/>
                  </a:lnTo>
                  <a:lnTo>
                    <a:pt x="89" y="242"/>
                  </a:lnTo>
                  <a:lnTo>
                    <a:pt x="75" y="235"/>
                  </a:lnTo>
                  <a:lnTo>
                    <a:pt x="62" y="226"/>
                  </a:lnTo>
                  <a:lnTo>
                    <a:pt x="49" y="217"/>
                  </a:lnTo>
                  <a:lnTo>
                    <a:pt x="38" y="207"/>
                  </a:lnTo>
                  <a:lnTo>
                    <a:pt x="29" y="197"/>
                  </a:lnTo>
                  <a:lnTo>
                    <a:pt x="20" y="186"/>
                  </a:lnTo>
                  <a:lnTo>
                    <a:pt x="13" y="175"/>
                  </a:lnTo>
                  <a:lnTo>
                    <a:pt x="8" y="163"/>
                  </a:lnTo>
                  <a:lnTo>
                    <a:pt x="4" y="150"/>
                  </a:lnTo>
                  <a:lnTo>
                    <a:pt x="1" y="138"/>
                  </a:lnTo>
                  <a:lnTo>
                    <a:pt x="0" y="125"/>
                  </a:lnTo>
                  <a:lnTo>
                    <a:pt x="1" y="112"/>
                  </a:lnTo>
                  <a:lnTo>
                    <a:pt x="4" y="99"/>
                  </a:lnTo>
                  <a:lnTo>
                    <a:pt x="8" y="86"/>
                  </a:lnTo>
                  <a:lnTo>
                    <a:pt x="14" y="74"/>
                  </a:lnTo>
                  <a:lnTo>
                    <a:pt x="22" y="63"/>
                  </a:lnTo>
                  <a:lnTo>
                    <a:pt x="30" y="53"/>
                  </a:lnTo>
                  <a:lnTo>
                    <a:pt x="39" y="42"/>
                  </a:lnTo>
                  <a:lnTo>
                    <a:pt x="51" y="34"/>
                  </a:lnTo>
                  <a:lnTo>
                    <a:pt x="63" y="25"/>
                  </a:lnTo>
                  <a:lnTo>
                    <a:pt x="76" y="19"/>
                  </a:lnTo>
                  <a:lnTo>
                    <a:pt x="91" y="13"/>
                  </a:lnTo>
                  <a:lnTo>
                    <a:pt x="105" y="9"/>
                  </a:lnTo>
                  <a:lnTo>
                    <a:pt x="120" y="4"/>
                  </a:lnTo>
                  <a:lnTo>
                    <a:pt x="136" y="1"/>
                  </a:lnTo>
                  <a:lnTo>
                    <a:pt x="152" y="0"/>
                  </a:lnTo>
                  <a:lnTo>
                    <a:pt x="169" y="0"/>
                  </a:lnTo>
                  <a:lnTo>
                    <a:pt x="187" y="1"/>
                  </a:lnTo>
                  <a:lnTo>
                    <a:pt x="204" y="4"/>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35" name="Freeform 493">
              <a:extLst>
                <a:ext uri="{FF2B5EF4-FFF2-40B4-BE49-F238E27FC236}">
                  <a16:creationId xmlns:a16="http://schemas.microsoft.com/office/drawing/2014/main" xmlns="" id="{77035358-43A6-4E08-8755-A33B44CE7BBD}"/>
                </a:ext>
              </a:extLst>
            </p:cNvPr>
            <p:cNvSpPr>
              <a:spLocks/>
            </p:cNvSpPr>
            <p:nvPr/>
          </p:nvSpPr>
          <p:spPr bwMode="auto">
            <a:xfrm>
              <a:off x="9281540" y="3494743"/>
              <a:ext cx="16946" cy="14526"/>
            </a:xfrm>
            <a:custGeom>
              <a:avLst/>
              <a:gdLst>
                <a:gd name="T0" fmla="*/ 32 w 66"/>
                <a:gd name="T1" fmla="*/ 0 h 60"/>
                <a:gd name="T2" fmla="*/ 39 w 66"/>
                <a:gd name="T3" fmla="*/ 0 h 60"/>
                <a:gd name="T4" fmla="*/ 45 w 66"/>
                <a:gd name="T5" fmla="*/ 1 h 60"/>
                <a:gd name="T6" fmla="*/ 51 w 66"/>
                <a:gd name="T7" fmla="*/ 4 h 60"/>
                <a:gd name="T8" fmla="*/ 56 w 66"/>
                <a:gd name="T9" fmla="*/ 7 h 60"/>
                <a:gd name="T10" fmla="*/ 60 w 66"/>
                <a:gd name="T11" fmla="*/ 11 h 60"/>
                <a:gd name="T12" fmla="*/ 63 w 66"/>
                <a:gd name="T13" fmla="*/ 16 h 60"/>
                <a:gd name="T14" fmla="*/ 66 w 66"/>
                <a:gd name="T15" fmla="*/ 22 h 60"/>
                <a:gd name="T16" fmla="*/ 66 w 66"/>
                <a:gd name="T17" fmla="*/ 28 h 60"/>
                <a:gd name="T18" fmla="*/ 66 w 66"/>
                <a:gd name="T19" fmla="*/ 34 h 60"/>
                <a:gd name="T20" fmla="*/ 63 w 66"/>
                <a:gd name="T21" fmla="*/ 40 h 60"/>
                <a:gd name="T22" fmla="*/ 60 w 66"/>
                <a:gd name="T23" fmla="*/ 44 h 60"/>
                <a:gd name="T24" fmla="*/ 56 w 66"/>
                <a:gd name="T25" fmla="*/ 49 h 60"/>
                <a:gd name="T26" fmla="*/ 51 w 66"/>
                <a:gd name="T27" fmla="*/ 53 h 60"/>
                <a:gd name="T28" fmla="*/ 45 w 66"/>
                <a:gd name="T29" fmla="*/ 56 h 60"/>
                <a:gd name="T30" fmla="*/ 39 w 66"/>
                <a:gd name="T31" fmla="*/ 59 h 60"/>
                <a:gd name="T32" fmla="*/ 32 w 66"/>
                <a:gd name="T33" fmla="*/ 60 h 60"/>
                <a:gd name="T34" fmla="*/ 26 w 66"/>
                <a:gd name="T35" fmla="*/ 60 h 60"/>
                <a:gd name="T36" fmla="*/ 20 w 66"/>
                <a:gd name="T37" fmla="*/ 59 h 60"/>
                <a:gd name="T38" fmla="*/ 14 w 66"/>
                <a:gd name="T39" fmla="*/ 56 h 60"/>
                <a:gd name="T40" fmla="*/ 10 w 66"/>
                <a:gd name="T41" fmla="*/ 53 h 60"/>
                <a:gd name="T42" fmla="*/ 5 w 66"/>
                <a:gd name="T43" fmla="*/ 49 h 60"/>
                <a:gd name="T44" fmla="*/ 3 w 66"/>
                <a:gd name="T45" fmla="*/ 44 h 60"/>
                <a:gd name="T46" fmla="*/ 0 w 66"/>
                <a:gd name="T47" fmla="*/ 38 h 60"/>
                <a:gd name="T48" fmla="*/ 0 w 66"/>
                <a:gd name="T49" fmla="*/ 32 h 60"/>
                <a:gd name="T50" fmla="*/ 0 w 66"/>
                <a:gd name="T51" fmla="*/ 26 h 60"/>
                <a:gd name="T52" fmla="*/ 3 w 66"/>
                <a:gd name="T53" fmla="*/ 21 h 60"/>
                <a:gd name="T54" fmla="*/ 5 w 66"/>
                <a:gd name="T55" fmla="*/ 16 h 60"/>
                <a:gd name="T56" fmla="*/ 10 w 66"/>
                <a:gd name="T57" fmla="*/ 11 h 60"/>
                <a:gd name="T58" fmla="*/ 14 w 66"/>
                <a:gd name="T59" fmla="*/ 7 h 60"/>
                <a:gd name="T60" fmla="*/ 20 w 66"/>
                <a:gd name="T61" fmla="*/ 4 h 60"/>
                <a:gd name="T62" fmla="*/ 26 w 66"/>
                <a:gd name="T63" fmla="*/ 1 h 60"/>
                <a:gd name="T64" fmla="*/ 32 w 66"/>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 h="60">
                  <a:moveTo>
                    <a:pt x="32" y="0"/>
                  </a:moveTo>
                  <a:lnTo>
                    <a:pt x="39" y="0"/>
                  </a:lnTo>
                  <a:lnTo>
                    <a:pt x="45" y="1"/>
                  </a:lnTo>
                  <a:lnTo>
                    <a:pt x="51" y="4"/>
                  </a:lnTo>
                  <a:lnTo>
                    <a:pt x="56" y="7"/>
                  </a:lnTo>
                  <a:lnTo>
                    <a:pt x="60" y="11"/>
                  </a:lnTo>
                  <a:lnTo>
                    <a:pt x="63" y="16"/>
                  </a:lnTo>
                  <a:lnTo>
                    <a:pt x="66" y="22"/>
                  </a:lnTo>
                  <a:lnTo>
                    <a:pt x="66" y="28"/>
                  </a:lnTo>
                  <a:lnTo>
                    <a:pt x="66" y="34"/>
                  </a:lnTo>
                  <a:lnTo>
                    <a:pt x="63" y="40"/>
                  </a:lnTo>
                  <a:lnTo>
                    <a:pt x="60" y="44"/>
                  </a:lnTo>
                  <a:lnTo>
                    <a:pt x="56" y="49"/>
                  </a:lnTo>
                  <a:lnTo>
                    <a:pt x="51" y="53"/>
                  </a:lnTo>
                  <a:lnTo>
                    <a:pt x="45" y="56"/>
                  </a:lnTo>
                  <a:lnTo>
                    <a:pt x="39" y="59"/>
                  </a:lnTo>
                  <a:lnTo>
                    <a:pt x="32" y="60"/>
                  </a:lnTo>
                  <a:lnTo>
                    <a:pt x="26" y="60"/>
                  </a:lnTo>
                  <a:lnTo>
                    <a:pt x="20" y="59"/>
                  </a:lnTo>
                  <a:lnTo>
                    <a:pt x="14" y="56"/>
                  </a:lnTo>
                  <a:lnTo>
                    <a:pt x="10" y="53"/>
                  </a:lnTo>
                  <a:lnTo>
                    <a:pt x="5" y="49"/>
                  </a:lnTo>
                  <a:lnTo>
                    <a:pt x="3" y="44"/>
                  </a:lnTo>
                  <a:lnTo>
                    <a:pt x="0" y="38"/>
                  </a:lnTo>
                  <a:lnTo>
                    <a:pt x="0" y="32"/>
                  </a:lnTo>
                  <a:lnTo>
                    <a:pt x="0" y="26"/>
                  </a:lnTo>
                  <a:lnTo>
                    <a:pt x="3" y="21"/>
                  </a:lnTo>
                  <a:lnTo>
                    <a:pt x="5" y="16"/>
                  </a:lnTo>
                  <a:lnTo>
                    <a:pt x="10" y="11"/>
                  </a:lnTo>
                  <a:lnTo>
                    <a:pt x="14" y="7"/>
                  </a:lnTo>
                  <a:lnTo>
                    <a:pt x="20" y="4"/>
                  </a:lnTo>
                  <a:lnTo>
                    <a:pt x="26" y="1"/>
                  </a:lnTo>
                  <a:lnTo>
                    <a:pt x="32"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36" name="Freeform 494">
              <a:extLst>
                <a:ext uri="{FF2B5EF4-FFF2-40B4-BE49-F238E27FC236}">
                  <a16:creationId xmlns:a16="http://schemas.microsoft.com/office/drawing/2014/main" xmlns="" id="{DC76E7D3-701A-47A7-9E52-A41F0B847A32}"/>
                </a:ext>
              </a:extLst>
            </p:cNvPr>
            <p:cNvSpPr>
              <a:spLocks noEditPoints="1"/>
            </p:cNvSpPr>
            <p:nvPr/>
          </p:nvSpPr>
          <p:spPr bwMode="auto">
            <a:xfrm>
              <a:off x="9270645" y="3479008"/>
              <a:ext cx="21788" cy="20578"/>
            </a:xfrm>
            <a:custGeom>
              <a:avLst/>
              <a:gdLst>
                <a:gd name="T0" fmla="*/ 37 w 93"/>
                <a:gd name="T1" fmla="*/ 87 h 87"/>
                <a:gd name="T2" fmla="*/ 21 w 93"/>
                <a:gd name="T3" fmla="*/ 82 h 87"/>
                <a:gd name="T4" fmla="*/ 9 w 93"/>
                <a:gd name="T5" fmla="*/ 71 h 87"/>
                <a:gd name="T6" fmla="*/ 2 w 93"/>
                <a:gd name="T7" fmla="*/ 56 h 87"/>
                <a:gd name="T8" fmla="*/ 2 w 93"/>
                <a:gd name="T9" fmla="*/ 38 h 87"/>
                <a:gd name="T10" fmla="*/ 9 w 93"/>
                <a:gd name="T11" fmla="*/ 23 h 87"/>
                <a:gd name="T12" fmla="*/ 21 w 93"/>
                <a:gd name="T13" fmla="*/ 10 h 87"/>
                <a:gd name="T14" fmla="*/ 37 w 93"/>
                <a:gd name="T15" fmla="*/ 1 h 87"/>
                <a:gd name="T16" fmla="*/ 47 w 93"/>
                <a:gd name="T17" fmla="*/ 21 h 87"/>
                <a:gd name="T18" fmla="*/ 38 w 93"/>
                <a:gd name="T19" fmla="*/ 24 h 87"/>
                <a:gd name="T20" fmla="*/ 30 w 93"/>
                <a:gd name="T21" fmla="*/ 30 h 87"/>
                <a:gd name="T22" fmla="*/ 25 w 93"/>
                <a:gd name="T23" fmla="*/ 37 h 87"/>
                <a:gd name="T24" fmla="*/ 24 w 93"/>
                <a:gd name="T25" fmla="*/ 45 h 87"/>
                <a:gd name="T26" fmla="*/ 25 w 93"/>
                <a:gd name="T27" fmla="*/ 54 h 87"/>
                <a:gd name="T28" fmla="*/ 30 w 93"/>
                <a:gd name="T29" fmla="*/ 61 h 87"/>
                <a:gd name="T30" fmla="*/ 38 w 93"/>
                <a:gd name="T31" fmla="*/ 64 h 87"/>
                <a:gd name="T32" fmla="*/ 47 w 93"/>
                <a:gd name="T33" fmla="*/ 65 h 87"/>
                <a:gd name="T34" fmla="*/ 47 w 93"/>
                <a:gd name="T35" fmla="*/ 0 h 87"/>
                <a:gd name="T36" fmla="*/ 65 w 93"/>
                <a:gd name="T37" fmla="*/ 1 h 87"/>
                <a:gd name="T38" fmla="*/ 80 w 93"/>
                <a:gd name="T39" fmla="*/ 10 h 87"/>
                <a:gd name="T40" fmla="*/ 90 w 93"/>
                <a:gd name="T41" fmla="*/ 23 h 87"/>
                <a:gd name="T42" fmla="*/ 93 w 93"/>
                <a:gd name="T43" fmla="*/ 39 h 87"/>
                <a:gd name="T44" fmla="*/ 90 w 93"/>
                <a:gd name="T45" fmla="*/ 57 h 87"/>
                <a:gd name="T46" fmla="*/ 80 w 93"/>
                <a:gd name="T47" fmla="*/ 71 h 87"/>
                <a:gd name="T48" fmla="*/ 65 w 93"/>
                <a:gd name="T49" fmla="*/ 82 h 87"/>
                <a:gd name="T50" fmla="*/ 47 w 93"/>
                <a:gd name="T51" fmla="*/ 87 h 87"/>
                <a:gd name="T52" fmla="*/ 52 w 93"/>
                <a:gd name="T53" fmla="*/ 64 h 87"/>
                <a:gd name="T54" fmla="*/ 60 w 93"/>
                <a:gd name="T55" fmla="*/ 61 h 87"/>
                <a:gd name="T56" fmla="*/ 66 w 93"/>
                <a:gd name="T57" fmla="*/ 54 h 87"/>
                <a:gd name="T58" fmla="*/ 69 w 93"/>
                <a:gd name="T59" fmla="*/ 46 h 87"/>
                <a:gd name="T60" fmla="*/ 69 w 93"/>
                <a:gd name="T61" fmla="*/ 37 h 87"/>
                <a:gd name="T62" fmla="*/ 66 w 93"/>
                <a:gd name="T63" fmla="*/ 30 h 87"/>
                <a:gd name="T64" fmla="*/ 60 w 93"/>
                <a:gd name="T65" fmla="*/ 24 h 87"/>
                <a:gd name="T66" fmla="*/ 52 w 93"/>
                <a:gd name="T67" fmla="*/ 21 h 87"/>
                <a:gd name="T68" fmla="*/ 47 w 93"/>
                <a:gd name="T69"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3" h="87">
                  <a:moveTo>
                    <a:pt x="47" y="87"/>
                  </a:moveTo>
                  <a:lnTo>
                    <a:pt x="37" y="87"/>
                  </a:lnTo>
                  <a:lnTo>
                    <a:pt x="29" y="85"/>
                  </a:lnTo>
                  <a:lnTo>
                    <a:pt x="21" y="82"/>
                  </a:lnTo>
                  <a:lnTo>
                    <a:pt x="15" y="77"/>
                  </a:lnTo>
                  <a:lnTo>
                    <a:pt x="9" y="71"/>
                  </a:lnTo>
                  <a:lnTo>
                    <a:pt x="4" y="64"/>
                  </a:lnTo>
                  <a:lnTo>
                    <a:pt x="2" y="56"/>
                  </a:lnTo>
                  <a:lnTo>
                    <a:pt x="0" y="48"/>
                  </a:lnTo>
                  <a:lnTo>
                    <a:pt x="2" y="38"/>
                  </a:lnTo>
                  <a:lnTo>
                    <a:pt x="4" y="30"/>
                  </a:lnTo>
                  <a:lnTo>
                    <a:pt x="9" y="23"/>
                  </a:lnTo>
                  <a:lnTo>
                    <a:pt x="15" y="15"/>
                  </a:lnTo>
                  <a:lnTo>
                    <a:pt x="21" y="10"/>
                  </a:lnTo>
                  <a:lnTo>
                    <a:pt x="29" y="5"/>
                  </a:lnTo>
                  <a:lnTo>
                    <a:pt x="37" y="1"/>
                  </a:lnTo>
                  <a:lnTo>
                    <a:pt x="47" y="0"/>
                  </a:lnTo>
                  <a:lnTo>
                    <a:pt x="47" y="21"/>
                  </a:lnTo>
                  <a:lnTo>
                    <a:pt x="42" y="23"/>
                  </a:lnTo>
                  <a:lnTo>
                    <a:pt x="38" y="24"/>
                  </a:lnTo>
                  <a:lnTo>
                    <a:pt x="34" y="26"/>
                  </a:lnTo>
                  <a:lnTo>
                    <a:pt x="30" y="30"/>
                  </a:lnTo>
                  <a:lnTo>
                    <a:pt x="28" y="32"/>
                  </a:lnTo>
                  <a:lnTo>
                    <a:pt x="25" y="37"/>
                  </a:lnTo>
                  <a:lnTo>
                    <a:pt x="24" y="40"/>
                  </a:lnTo>
                  <a:lnTo>
                    <a:pt x="24" y="45"/>
                  </a:lnTo>
                  <a:lnTo>
                    <a:pt x="24" y="50"/>
                  </a:lnTo>
                  <a:lnTo>
                    <a:pt x="25" y="54"/>
                  </a:lnTo>
                  <a:lnTo>
                    <a:pt x="28" y="57"/>
                  </a:lnTo>
                  <a:lnTo>
                    <a:pt x="30" y="61"/>
                  </a:lnTo>
                  <a:lnTo>
                    <a:pt x="34" y="62"/>
                  </a:lnTo>
                  <a:lnTo>
                    <a:pt x="38" y="64"/>
                  </a:lnTo>
                  <a:lnTo>
                    <a:pt x="42" y="65"/>
                  </a:lnTo>
                  <a:lnTo>
                    <a:pt x="47" y="65"/>
                  </a:lnTo>
                  <a:lnTo>
                    <a:pt x="47" y="87"/>
                  </a:lnTo>
                  <a:close/>
                  <a:moveTo>
                    <a:pt x="47" y="0"/>
                  </a:moveTo>
                  <a:lnTo>
                    <a:pt x="56" y="0"/>
                  </a:lnTo>
                  <a:lnTo>
                    <a:pt x="65" y="1"/>
                  </a:lnTo>
                  <a:lnTo>
                    <a:pt x="73" y="5"/>
                  </a:lnTo>
                  <a:lnTo>
                    <a:pt x="80" y="10"/>
                  </a:lnTo>
                  <a:lnTo>
                    <a:pt x="85" y="15"/>
                  </a:lnTo>
                  <a:lnTo>
                    <a:pt x="90" y="23"/>
                  </a:lnTo>
                  <a:lnTo>
                    <a:pt x="92" y="31"/>
                  </a:lnTo>
                  <a:lnTo>
                    <a:pt x="93" y="39"/>
                  </a:lnTo>
                  <a:lnTo>
                    <a:pt x="92" y="49"/>
                  </a:lnTo>
                  <a:lnTo>
                    <a:pt x="90" y="57"/>
                  </a:lnTo>
                  <a:lnTo>
                    <a:pt x="85" y="64"/>
                  </a:lnTo>
                  <a:lnTo>
                    <a:pt x="80" y="71"/>
                  </a:lnTo>
                  <a:lnTo>
                    <a:pt x="73" y="77"/>
                  </a:lnTo>
                  <a:lnTo>
                    <a:pt x="65" y="82"/>
                  </a:lnTo>
                  <a:lnTo>
                    <a:pt x="56" y="86"/>
                  </a:lnTo>
                  <a:lnTo>
                    <a:pt x="47" y="87"/>
                  </a:lnTo>
                  <a:lnTo>
                    <a:pt x="47" y="65"/>
                  </a:lnTo>
                  <a:lnTo>
                    <a:pt x="52" y="64"/>
                  </a:lnTo>
                  <a:lnTo>
                    <a:pt x="56" y="63"/>
                  </a:lnTo>
                  <a:lnTo>
                    <a:pt x="60" y="61"/>
                  </a:lnTo>
                  <a:lnTo>
                    <a:pt x="63" y="57"/>
                  </a:lnTo>
                  <a:lnTo>
                    <a:pt x="66" y="54"/>
                  </a:lnTo>
                  <a:lnTo>
                    <a:pt x="68" y="50"/>
                  </a:lnTo>
                  <a:lnTo>
                    <a:pt x="69" y="46"/>
                  </a:lnTo>
                  <a:lnTo>
                    <a:pt x="71" y="42"/>
                  </a:lnTo>
                  <a:lnTo>
                    <a:pt x="69" y="37"/>
                  </a:lnTo>
                  <a:lnTo>
                    <a:pt x="68" y="33"/>
                  </a:lnTo>
                  <a:lnTo>
                    <a:pt x="66" y="30"/>
                  </a:lnTo>
                  <a:lnTo>
                    <a:pt x="63" y="26"/>
                  </a:lnTo>
                  <a:lnTo>
                    <a:pt x="60" y="24"/>
                  </a:lnTo>
                  <a:lnTo>
                    <a:pt x="56" y="23"/>
                  </a:lnTo>
                  <a:lnTo>
                    <a:pt x="52" y="21"/>
                  </a:lnTo>
                  <a:lnTo>
                    <a:pt x="47" y="21"/>
                  </a:lnTo>
                  <a:lnTo>
                    <a:pt x="4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37" name="Freeform 495">
              <a:extLst>
                <a:ext uri="{FF2B5EF4-FFF2-40B4-BE49-F238E27FC236}">
                  <a16:creationId xmlns:a16="http://schemas.microsoft.com/office/drawing/2014/main" xmlns="" id="{46FBBE51-97DA-4B45-A805-DE7B1E339739}"/>
                </a:ext>
              </a:extLst>
            </p:cNvPr>
            <p:cNvSpPr>
              <a:spLocks/>
            </p:cNvSpPr>
            <p:nvPr/>
          </p:nvSpPr>
          <p:spPr bwMode="auto">
            <a:xfrm>
              <a:off x="9349326" y="3345856"/>
              <a:ext cx="275986" cy="313511"/>
            </a:xfrm>
            <a:custGeom>
              <a:avLst/>
              <a:gdLst>
                <a:gd name="T0" fmla="*/ 609 w 1139"/>
                <a:gd name="T1" fmla="*/ 0 h 1298"/>
                <a:gd name="T2" fmla="*/ 537 w 1139"/>
                <a:gd name="T3" fmla="*/ 5 h 1298"/>
                <a:gd name="T4" fmla="*/ 462 w 1139"/>
                <a:gd name="T5" fmla="*/ 20 h 1298"/>
                <a:gd name="T6" fmla="*/ 386 w 1139"/>
                <a:gd name="T7" fmla="*/ 44 h 1298"/>
                <a:gd name="T8" fmla="*/ 311 w 1139"/>
                <a:gd name="T9" fmla="*/ 76 h 1298"/>
                <a:gd name="T10" fmla="*/ 240 w 1139"/>
                <a:gd name="T11" fmla="*/ 116 h 1298"/>
                <a:gd name="T12" fmla="*/ 174 w 1139"/>
                <a:gd name="T13" fmla="*/ 163 h 1298"/>
                <a:gd name="T14" fmla="*/ 116 w 1139"/>
                <a:gd name="T15" fmla="*/ 215 h 1298"/>
                <a:gd name="T16" fmla="*/ 67 w 1139"/>
                <a:gd name="T17" fmla="*/ 274 h 1298"/>
                <a:gd name="T18" fmla="*/ 32 w 1139"/>
                <a:gd name="T19" fmla="*/ 337 h 1298"/>
                <a:gd name="T20" fmla="*/ 10 w 1139"/>
                <a:gd name="T21" fmla="*/ 403 h 1298"/>
                <a:gd name="T22" fmla="*/ 0 w 1139"/>
                <a:gd name="T23" fmla="*/ 497 h 1298"/>
                <a:gd name="T24" fmla="*/ 8 w 1139"/>
                <a:gd name="T25" fmla="*/ 574 h 1298"/>
                <a:gd name="T26" fmla="*/ 33 w 1139"/>
                <a:gd name="T27" fmla="*/ 638 h 1298"/>
                <a:gd name="T28" fmla="*/ 75 w 1139"/>
                <a:gd name="T29" fmla="*/ 697 h 1298"/>
                <a:gd name="T30" fmla="*/ 129 w 1139"/>
                <a:gd name="T31" fmla="*/ 758 h 1298"/>
                <a:gd name="T32" fmla="*/ 177 w 1139"/>
                <a:gd name="T33" fmla="*/ 814 h 1298"/>
                <a:gd name="T34" fmla="*/ 217 w 1139"/>
                <a:gd name="T35" fmla="*/ 887 h 1298"/>
                <a:gd name="T36" fmla="*/ 254 w 1139"/>
                <a:gd name="T37" fmla="*/ 970 h 1298"/>
                <a:gd name="T38" fmla="*/ 302 w 1139"/>
                <a:gd name="T39" fmla="*/ 1070 h 1298"/>
                <a:gd name="T40" fmla="*/ 315 w 1139"/>
                <a:gd name="T41" fmla="*/ 1084 h 1298"/>
                <a:gd name="T42" fmla="*/ 323 w 1139"/>
                <a:gd name="T43" fmla="*/ 1087 h 1298"/>
                <a:gd name="T44" fmla="*/ 330 w 1139"/>
                <a:gd name="T45" fmla="*/ 1081 h 1298"/>
                <a:gd name="T46" fmla="*/ 341 w 1139"/>
                <a:gd name="T47" fmla="*/ 1046 h 1298"/>
                <a:gd name="T48" fmla="*/ 351 w 1139"/>
                <a:gd name="T49" fmla="*/ 981 h 1298"/>
                <a:gd name="T50" fmla="*/ 356 w 1139"/>
                <a:gd name="T51" fmla="*/ 952 h 1298"/>
                <a:gd name="T52" fmla="*/ 375 w 1139"/>
                <a:gd name="T53" fmla="*/ 913 h 1298"/>
                <a:gd name="T54" fmla="*/ 402 w 1139"/>
                <a:gd name="T55" fmla="*/ 889 h 1298"/>
                <a:gd name="T56" fmla="*/ 419 w 1139"/>
                <a:gd name="T57" fmla="*/ 883 h 1298"/>
                <a:gd name="T58" fmla="*/ 436 w 1139"/>
                <a:gd name="T59" fmla="*/ 883 h 1298"/>
                <a:gd name="T60" fmla="*/ 450 w 1139"/>
                <a:gd name="T61" fmla="*/ 892 h 1298"/>
                <a:gd name="T62" fmla="*/ 463 w 1139"/>
                <a:gd name="T63" fmla="*/ 908 h 1298"/>
                <a:gd name="T64" fmla="*/ 472 w 1139"/>
                <a:gd name="T65" fmla="*/ 934 h 1298"/>
                <a:gd name="T66" fmla="*/ 477 w 1139"/>
                <a:gd name="T67" fmla="*/ 970 h 1298"/>
                <a:gd name="T68" fmla="*/ 478 w 1139"/>
                <a:gd name="T69" fmla="*/ 1014 h 1298"/>
                <a:gd name="T70" fmla="*/ 491 w 1139"/>
                <a:gd name="T71" fmla="*/ 1061 h 1298"/>
                <a:gd name="T72" fmla="*/ 513 w 1139"/>
                <a:gd name="T73" fmla="*/ 1108 h 1298"/>
                <a:gd name="T74" fmla="*/ 546 w 1139"/>
                <a:gd name="T75" fmla="*/ 1153 h 1298"/>
                <a:gd name="T76" fmla="*/ 585 w 1139"/>
                <a:gd name="T77" fmla="*/ 1196 h 1298"/>
                <a:gd name="T78" fmla="*/ 630 w 1139"/>
                <a:gd name="T79" fmla="*/ 1234 h 1298"/>
                <a:gd name="T80" fmla="*/ 681 w 1139"/>
                <a:gd name="T81" fmla="*/ 1264 h 1298"/>
                <a:gd name="T82" fmla="*/ 737 w 1139"/>
                <a:gd name="T83" fmla="*/ 1286 h 1298"/>
                <a:gd name="T84" fmla="*/ 797 w 1139"/>
                <a:gd name="T85" fmla="*/ 1296 h 1298"/>
                <a:gd name="T86" fmla="*/ 857 w 1139"/>
                <a:gd name="T87" fmla="*/ 1295 h 1298"/>
                <a:gd name="T88" fmla="*/ 918 w 1139"/>
                <a:gd name="T89" fmla="*/ 1278 h 1298"/>
                <a:gd name="T90" fmla="*/ 973 w 1139"/>
                <a:gd name="T91" fmla="*/ 1253 h 1298"/>
                <a:gd name="T92" fmla="*/ 1015 w 1139"/>
                <a:gd name="T93" fmla="*/ 1227 h 1298"/>
                <a:gd name="T94" fmla="*/ 1047 w 1139"/>
                <a:gd name="T95" fmla="*/ 1199 h 1298"/>
                <a:gd name="T96" fmla="*/ 1070 w 1139"/>
                <a:gd name="T97" fmla="*/ 1167 h 1298"/>
                <a:gd name="T98" fmla="*/ 1087 w 1139"/>
                <a:gd name="T99" fmla="*/ 1131 h 1298"/>
                <a:gd name="T100" fmla="*/ 1102 w 1139"/>
                <a:gd name="T101" fmla="*/ 1061 h 1298"/>
                <a:gd name="T102" fmla="*/ 1114 w 1139"/>
                <a:gd name="T103" fmla="*/ 953 h 1298"/>
                <a:gd name="T104" fmla="*/ 1130 w 1139"/>
                <a:gd name="T105" fmla="*/ 815 h 1298"/>
                <a:gd name="T106" fmla="*/ 1138 w 1139"/>
                <a:gd name="T107" fmla="*/ 733 h 1298"/>
                <a:gd name="T108" fmla="*/ 1139 w 1139"/>
                <a:gd name="T109" fmla="*/ 641 h 1298"/>
                <a:gd name="T110" fmla="*/ 1132 w 1139"/>
                <a:gd name="T111" fmla="*/ 546 h 1298"/>
                <a:gd name="T112" fmla="*/ 1116 w 1139"/>
                <a:gd name="T113" fmla="*/ 449 h 1298"/>
                <a:gd name="T114" fmla="*/ 1088 w 1139"/>
                <a:gd name="T115" fmla="*/ 353 h 1298"/>
                <a:gd name="T116" fmla="*/ 1049 w 1139"/>
                <a:gd name="T117" fmla="*/ 263 h 1298"/>
                <a:gd name="T118" fmla="*/ 994 w 1139"/>
                <a:gd name="T119" fmla="*/ 181 h 1298"/>
                <a:gd name="T120" fmla="*/ 925 w 1139"/>
                <a:gd name="T121" fmla="*/ 109 h 1298"/>
                <a:gd name="T122" fmla="*/ 838 w 1139"/>
                <a:gd name="T123" fmla="*/ 53 h 1298"/>
                <a:gd name="T124" fmla="*/ 735 w 1139"/>
                <a:gd name="T125" fmla="*/ 15 h 1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39" h="1298">
                  <a:moveTo>
                    <a:pt x="654" y="1"/>
                  </a:moveTo>
                  <a:lnTo>
                    <a:pt x="631" y="0"/>
                  </a:lnTo>
                  <a:lnTo>
                    <a:pt x="609" y="0"/>
                  </a:lnTo>
                  <a:lnTo>
                    <a:pt x="585" y="0"/>
                  </a:lnTo>
                  <a:lnTo>
                    <a:pt x="561" y="2"/>
                  </a:lnTo>
                  <a:lnTo>
                    <a:pt x="537" y="5"/>
                  </a:lnTo>
                  <a:lnTo>
                    <a:pt x="512" y="9"/>
                  </a:lnTo>
                  <a:lnTo>
                    <a:pt x="487" y="14"/>
                  </a:lnTo>
                  <a:lnTo>
                    <a:pt x="462" y="20"/>
                  </a:lnTo>
                  <a:lnTo>
                    <a:pt x="437" y="27"/>
                  </a:lnTo>
                  <a:lnTo>
                    <a:pt x="411" y="35"/>
                  </a:lnTo>
                  <a:lnTo>
                    <a:pt x="386" y="44"/>
                  </a:lnTo>
                  <a:lnTo>
                    <a:pt x="361" y="53"/>
                  </a:lnTo>
                  <a:lnTo>
                    <a:pt x="336" y="64"/>
                  </a:lnTo>
                  <a:lnTo>
                    <a:pt x="311" y="76"/>
                  </a:lnTo>
                  <a:lnTo>
                    <a:pt x="287" y="89"/>
                  </a:lnTo>
                  <a:lnTo>
                    <a:pt x="264" y="102"/>
                  </a:lnTo>
                  <a:lnTo>
                    <a:pt x="240" y="116"/>
                  </a:lnTo>
                  <a:lnTo>
                    <a:pt x="217" y="131"/>
                  </a:lnTo>
                  <a:lnTo>
                    <a:pt x="196" y="146"/>
                  </a:lnTo>
                  <a:lnTo>
                    <a:pt x="174" y="163"/>
                  </a:lnTo>
                  <a:lnTo>
                    <a:pt x="154" y="180"/>
                  </a:lnTo>
                  <a:lnTo>
                    <a:pt x="134" y="197"/>
                  </a:lnTo>
                  <a:lnTo>
                    <a:pt x="116" y="215"/>
                  </a:lnTo>
                  <a:lnTo>
                    <a:pt x="98" y="234"/>
                  </a:lnTo>
                  <a:lnTo>
                    <a:pt x="83" y="253"/>
                  </a:lnTo>
                  <a:lnTo>
                    <a:pt x="67" y="274"/>
                  </a:lnTo>
                  <a:lnTo>
                    <a:pt x="54" y="294"/>
                  </a:lnTo>
                  <a:lnTo>
                    <a:pt x="42" y="315"/>
                  </a:lnTo>
                  <a:lnTo>
                    <a:pt x="32" y="337"/>
                  </a:lnTo>
                  <a:lnTo>
                    <a:pt x="23" y="359"/>
                  </a:lnTo>
                  <a:lnTo>
                    <a:pt x="16" y="381"/>
                  </a:lnTo>
                  <a:lnTo>
                    <a:pt x="10" y="403"/>
                  </a:lnTo>
                  <a:lnTo>
                    <a:pt x="4" y="438"/>
                  </a:lnTo>
                  <a:lnTo>
                    <a:pt x="1" y="469"/>
                  </a:lnTo>
                  <a:lnTo>
                    <a:pt x="0" y="497"/>
                  </a:lnTo>
                  <a:lnTo>
                    <a:pt x="1" y="525"/>
                  </a:lnTo>
                  <a:lnTo>
                    <a:pt x="3" y="550"/>
                  </a:lnTo>
                  <a:lnTo>
                    <a:pt x="8" y="574"/>
                  </a:lnTo>
                  <a:lnTo>
                    <a:pt x="14" y="596"/>
                  </a:lnTo>
                  <a:lnTo>
                    <a:pt x="23" y="618"/>
                  </a:lnTo>
                  <a:lnTo>
                    <a:pt x="33" y="638"/>
                  </a:lnTo>
                  <a:lnTo>
                    <a:pt x="45" y="658"/>
                  </a:lnTo>
                  <a:lnTo>
                    <a:pt x="59" y="678"/>
                  </a:lnTo>
                  <a:lnTo>
                    <a:pt x="75" y="697"/>
                  </a:lnTo>
                  <a:lnTo>
                    <a:pt x="91" y="718"/>
                  </a:lnTo>
                  <a:lnTo>
                    <a:pt x="109" y="738"/>
                  </a:lnTo>
                  <a:lnTo>
                    <a:pt x="129" y="758"/>
                  </a:lnTo>
                  <a:lnTo>
                    <a:pt x="151" y="780"/>
                  </a:lnTo>
                  <a:lnTo>
                    <a:pt x="164" y="795"/>
                  </a:lnTo>
                  <a:lnTo>
                    <a:pt x="177" y="814"/>
                  </a:lnTo>
                  <a:lnTo>
                    <a:pt x="191" y="836"/>
                  </a:lnTo>
                  <a:lnTo>
                    <a:pt x="204" y="861"/>
                  </a:lnTo>
                  <a:lnTo>
                    <a:pt x="217" y="887"/>
                  </a:lnTo>
                  <a:lnTo>
                    <a:pt x="230" y="914"/>
                  </a:lnTo>
                  <a:lnTo>
                    <a:pt x="242" y="942"/>
                  </a:lnTo>
                  <a:lnTo>
                    <a:pt x="254" y="970"/>
                  </a:lnTo>
                  <a:lnTo>
                    <a:pt x="277" y="1020"/>
                  </a:lnTo>
                  <a:lnTo>
                    <a:pt x="295" y="1057"/>
                  </a:lnTo>
                  <a:lnTo>
                    <a:pt x="302" y="1070"/>
                  </a:lnTo>
                  <a:lnTo>
                    <a:pt x="309" y="1078"/>
                  </a:lnTo>
                  <a:lnTo>
                    <a:pt x="312" y="1082"/>
                  </a:lnTo>
                  <a:lnTo>
                    <a:pt x="315" y="1084"/>
                  </a:lnTo>
                  <a:lnTo>
                    <a:pt x="318" y="1087"/>
                  </a:lnTo>
                  <a:lnTo>
                    <a:pt x="321" y="1087"/>
                  </a:lnTo>
                  <a:lnTo>
                    <a:pt x="323" y="1087"/>
                  </a:lnTo>
                  <a:lnTo>
                    <a:pt x="326" y="1086"/>
                  </a:lnTo>
                  <a:lnTo>
                    <a:pt x="328" y="1084"/>
                  </a:lnTo>
                  <a:lnTo>
                    <a:pt x="330" y="1081"/>
                  </a:lnTo>
                  <a:lnTo>
                    <a:pt x="334" y="1073"/>
                  </a:lnTo>
                  <a:lnTo>
                    <a:pt x="337" y="1062"/>
                  </a:lnTo>
                  <a:lnTo>
                    <a:pt x="341" y="1046"/>
                  </a:lnTo>
                  <a:lnTo>
                    <a:pt x="345" y="1027"/>
                  </a:lnTo>
                  <a:lnTo>
                    <a:pt x="347" y="1006"/>
                  </a:lnTo>
                  <a:lnTo>
                    <a:pt x="351" y="981"/>
                  </a:lnTo>
                  <a:lnTo>
                    <a:pt x="352" y="971"/>
                  </a:lnTo>
                  <a:lnTo>
                    <a:pt x="354" y="961"/>
                  </a:lnTo>
                  <a:lnTo>
                    <a:pt x="356" y="952"/>
                  </a:lnTo>
                  <a:lnTo>
                    <a:pt x="360" y="943"/>
                  </a:lnTo>
                  <a:lnTo>
                    <a:pt x="367" y="927"/>
                  </a:lnTo>
                  <a:lnTo>
                    <a:pt x="375" y="913"/>
                  </a:lnTo>
                  <a:lnTo>
                    <a:pt x="386" y="902"/>
                  </a:lnTo>
                  <a:lnTo>
                    <a:pt x="397" y="893"/>
                  </a:lnTo>
                  <a:lnTo>
                    <a:pt x="402" y="889"/>
                  </a:lnTo>
                  <a:lnTo>
                    <a:pt x="408" y="887"/>
                  </a:lnTo>
                  <a:lnTo>
                    <a:pt x="414" y="884"/>
                  </a:lnTo>
                  <a:lnTo>
                    <a:pt x="419" y="883"/>
                  </a:lnTo>
                  <a:lnTo>
                    <a:pt x="424" y="882"/>
                  </a:lnTo>
                  <a:lnTo>
                    <a:pt x="430" y="882"/>
                  </a:lnTo>
                  <a:lnTo>
                    <a:pt x="436" y="883"/>
                  </a:lnTo>
                  <a:lnTo>
                    <a:pt x="441" y="886"/>
                  </a:lnTo>
                  <a:lnTo>
                    <a:pt x="446" y="888"/>
                  </a:lnTo>
                  <a:lnTo>
                    <a:pt x="450" y="892"/>
                  </a:lnTo>
                  <a:lnTo>
                    <a:pt x="455" y="896"/>
                  </a:lnTo>
                  <a:lnTo>
                    <a:pt x="460" y="902"/>
                  </a:lnTo>
                  <a:lnTo>
                    <a:pt x="463" y="908"/>
                  </a:lnTo>
                  <a:lnTo>
                    <a:pt x="467" y="917"/>
                  </a:lnTo>
                  <a:lnTo>
                    <a:pt x="469" y="925"/>
                  </a:lnTo>
                  <a:lnTo>
                    <a:pt x="472" y="934"/>
                  </a:lnTo>
                  <a:lnTo>
                    <a:pt x="474" y="945"/>
                  </a:lnTo>
                  <a:lnTo>
                    <a:pt x="475" y="957"/>
                  </a:lnTo>
                  <a:lnTo>
                    <a:pt x="477" y="970"/>
                  </a:lnTo>
                  <a:lnTo>
                    <a:pt x="477" y="983"/>
                  </a:lnTo>
                  <a:lnTo>
                    <a:pt x="477" y="999"/>
                  </a:lnTo>
                  <a:lnTo>
                    <a:pt x="478" y="1014"/>
                  </a:lnTo>
                  <a:lnTo>
                    <a:pt x="481" y="1030"/>
                  </a:lnTo>
                  <a:lnTo>
                    <a:pt x="485" y="1045"/>
                  </a:lnTo>
                  <a:lnTo>
                    <a:pt x="491" y="1061"/>
                  </a:lnTo>
                  <a:lnTo>
                    <a:pt x="497" y="1076"/>
                  </a:lnTo>
                  <a:lnTo>
                    <a:pt x="505" y="1092"/>
                  </a:lnTo>
                  <a:lnTo>
                    <a:pt x="513" y="1108"/>
                  </a:lnTo>
                  <a:lnTo>
                    <a:pt x="523" y="1124"/>
                  </a:lnTo>
                  <a:lnTo>
                    <a:pt x="534" y="1139"/>
                  </a:lnTo>
                  <a:lnTo>
                    <a:pt x="546" y="1153"/>
                  </a:lnTo>
                  <a:lnTo>
                    <a:pt x="557" y="1169"/>
                  </a:lnTo>
                  <a:lnTo>
                    <a:pt x="571" y="1182"/>
                  </a:lnTo>
                  <a:lnTo>
                    <a:pt x="585" y="1196"/>
                  </a:lnTo>
                  <a:lnTo>
                    <a:pt x="599" y="1209"/>
                  </a:lnTo>
                  <a:lnTo>
                    <a:pt x="615" y="1223"/>
                  </a:lnTo>
                  <a:lnTo>
                    <a:pt x="630" y="1234"/>
                  </a:lnTo>
                  <a:lnTo>
                    <a:pt x="647" y="1245"/>
                  </a:lnTo>
                  <a:lnTo>
                    <a:pt x="663" y="1255"/>
                  </a:lnTo>
                  <a:lnTo>
                    <a:pt x="681" y="1264"/>
                  </a:lnTo>
                  <a:lnTo>
                    <a:pt x="700" y="1273"/>
                  </a:lnTo>
                  <a:lnTo>
                    <a:pt x="718" y="1280"/>
                  </a:lnTo>
                  <a:lnTo>
                    <a:pt x="737" y="1286"/>
                  </a:lnTo>
                  <a:lnTo>
                    <a:pt x="756" y="1290"/>
                  </a:lnTo>
                  <a:lnTo>
                    <a:pt x="776" y="1295"/>
                  </a:lnTo>
                  <a:lnTo>
                    <a:pt x="797" y="1296"/>
                  </a:lnTo>
                  <a:lnTo>
                    <a:pt x="816" y="1298"/>
                  </a:lnTo>
                  <a:lnTo>
                    <a:pt x="836" y="1298"/>
                  </a:lnTo>
                  <a:lnTo>
                    <a:pt x="857" y="1295"/>
                  </a:lnTo>
                  <a:lnTo>
                    <a:pt x="877" y="1292"/>
                  </a:lnTo>
                  <a:lnTo>
                    <a:pt x="898" y="1286"/>
                  </a:lnTo>
                  <a:lnTo>
                    <a:pt x="918" y="1278"/>
                  </a:lnTo>
                  <a:lnTo>
                    <a:pt x="938" y="1270"/>
                  </a:lnTo>
                  <a:lnTo>
                    <a:pt x="956" y="1262"/>
                  </a:lnTo>
                  <a:lnTo>
                    <a:pt x="973" y="1253"/>
                  </a:lnTo>
                  <a:lnTo>
                    <a:pt x="988" y="1245"/>
                  </a:lnTo>
                  <a:lnTo>
                    <a:pt x="1002" y="1237"/>
                  </a:lnTo>
                  <a:lnTo>
                    <a:pt x="1015" y="1227"/>
                  </a:lnTo>
                  <a:lnTo>
                    <a:pt x="1027" y="1218"/>
                  </a:lnTo>
                  <a:lnTo>
                    <a:pt x="1038" y="1208"/>
                  </a:lnTo>
                  <a:lnTo>
                    <a:pt x="1047" y="1199"/>
                  </a:lnTo>
                  <a:lnTo>
                    <a:pt x="1056" y="1188"/>
                  </a:lnTo>
                  <a:lnTo>
                    <a:pt x="1064" y="1178"/>
                  </a:lnTo>
                  <a:lnTo>
                    <a:pt x="1070" y="1167"/>
                  </a:lnTo>
                  <a:lnTo>
                    <a:pt x="1076" y="1156"/>
                  </a:lnTo>
                  <a:lnTo>
                    <a:pt x="1082" y="1144"/>
                  </a:lnTo>
                  <a:lnTo>
                    <a:pt x="1087" y="1131"/>
                  </a:lnTo>
                  <a:lnTo>
                    <a:pt x="1090" y="1118"/>
                  </a:lnTo>
                  <a:lnTo>
                    <a:pt x="1097" y="1090"/>
                  </a:lnTo>
                  <a:lnTo>
                    <a:pt x="1102" y="1061"/>
                  </a:lnTo>
                  <a:lnTo>
                    <a:pt x="1107" y="1027"/>
                  </a:lnTo>
                  <a:lnTo>
                    <a:pt x="1111" y="992"/>
                  </a:lnTo>
                  <a:lnTo>
                    <a:pt x="1114" y="953"/>
                  </a:lnTo>
                  <a:lnTo>
                    <a:pt x="1118" y="911"/>
                  </a:lnTo>
                  <a:lnTo>
                    <a:pt x="1122" y="865"/>
                  </a:lnTo>
                  <a:lnTo>
                    <a:pt x="1130" y="815"/>
                  </a:lnTo>
                  <a:lnTo>
                    <a:pt x="1133" y="789"/>
                  </a:lnTo>
                  <a:lnTo>
                    <a:pt x="1135" y="762"/>
                  </a:lnTo>
                  <a:lnTo>
                    <a:pt x="1138" y="733"/>
                  </a:lnTo>
                  <a:lnTo>
                    <a:pt x="1139" y="703"/>
                  </a:lnTo>
                  <a:lnTo>
                    <a:pt x="1139" y="672"/>
                  </a:lnTo>
                  <a:lnTo>
                    <a:pt x="1139" y="641"/>
                  </a:lnTo>
                  <a:lnTo>
                    <a:pt x="1138" y="611"/>
                  </a:lnTo>
                  <a:lnTo>
                    <a:pt x="1135" y="578"/>
                  </a:lnTo>
                  <a:lnTo>
                    <a:pt x="1132" y="546"/>
                  </a:lnTo>
                  <a:lnTo>
                    <a:pt x="1128" y="514"/>
                  </a:lnTo>
                  <a:lnTo>
                    <a:pt x="1122" y="482"/>
                  </a:lnTo>
                  <a:lnTo>
                    <a:pt x="1116" y="449"/>
                  </a:lnTo>
                  <a:lnTo>
                    <a:pt x="1108" y="416"/>
                  </a:lnTo>
                  <a:lnTo>
                    <a:pt x="1099" y="386"/>
                  </a:lnTo>
                  <a:lnTo>
                    <a:pt x="1088" y="353"/>
                  </a:lnTo>
                  <a:lnTo>
                    <a:pt x="1076" y="322"/>
                  </a:lnTo>
                  <a:lnTo>
                    <a:pt x="1063" y="293"/>
                  </a:lnTo>
                  <a:lnTo>
                    <a:pt x="1049" y="263"/>
                  </a:lnTo>
                  <a:lnTo>
                    <a:pt x="1032" y="234"/>
                  </a:lnTo>
                  <a:lnTo>
                    <a:pt x="1014" y="207"/>
                  </a:lnTo>
                  <a:lnTo>
                    <a:pt x="994" y="181"/>
                  </a:lnTo>
                  <a:lnTo>
                    <a:pt x="973" y="156"/>
                  </a:lnTo>
                  <a:lnTo>
                    <a:pt x="950" y="132"/>
                  </a:lnTo>
                  <a:lnTo>
                    <a:pt x="925" y="109"/>
                  </a:lnTo>
                  <a:lnTo>
                    <a:pt x="898" y="89"/>
                  </a:lnTo>
                  <a:lnTo>
                    <a:pt x="869" y="70"/>
                  </a:lnTo>
                  <a:lnTo>
                    <a:pt x="838" y="53"/>
                  </a:lnTo>
                  <a:lnTo>
                    <a:pt x="806" y="39"/>
                  </a:lnTo>
                  <a:lnTo>
                    <a:pt x="772" y="26"/>
                  </a:lnTo>
                  <a:lnTo>
                    <a:pt x="735" y="15"/>
                  </a:lnTo>
                  <a:lnTo>
                    <a:pt x="695" y="7"/>
                  </a:lnTo>
                  <a:lnTo>
                    <a:pt x="654" y="1"/>
                  </a:lnTo>
                  <a:close/>
                </a:path>
              </a:pathLst>
            </a:custGeom>
            <a:solidFill>
              <a:schemeClr val="tx1">
                <a:lumMod val="85000"/>
                <a:lumOff val="15000"/>
              </a:schemeClr>
            </a:solidFill>
            <a:ln>
              <a:noFill/>
            </a:ln>
          </p:spPr>
          <p:txBody>
            <a:bodyPr vert="horz" wrap="square" lIns="57150" tIns="28575" rIns="57150" bIns="28575" numCol="1" anchor="t" anchorCtr="0" compatLnSpc="1">
              <a:prstTxWarp prst="textNoShape">
                <a:avLst/>
              </a:prstTxWarp>
            </a:bodyPr>
            <a:lstStyle/>
            <a:p>
              <a:endParaRPr lang="id-ID" sz="1125"/>
            </a:p>
          </p:txBody>
        </p:sp>
        <p:sp>
          <p:nvSpPr>
            <p:cNvPr id="538" name="Freeform 496">
              <a:extLst>
                <a:ext uri="{FF2B5EF4-FFF2-40B4-BE49-F238E27FC236}">
                  <a16:creationId xmlns:a16="http://schemas.microsoft.com/office/drawing/2014/main" xmlns="" id="{F1572A7B-9E52-45EE-AB1D-2444D542CC50}"/>
                </a:ext>
              </a:extLst>
            </p:cNvPr>
            <p:cNvSpPr>
              <a:spLocks/>
            </p:cNvSpPr>
            <p:nvPr/>
          </p:nvSpPr>
          <p:spPr bwMode="auto">
            <a:xfrm>
              <a:off x="8738041" y="3298648"/>
              <a:ext cx="313511" cy="251777"/>
            </a:xfrm>
            <a:custGeom>
              <a:avLst/>
              <a:gdLst>
                <a:gd name="T0" fmla="*/ 617 w 1296"/>
                <a:gd name="T1" fmla="*/ 0 h 1040"/>
                <a:gd name="T2" fmla="*/ 0 w 1296"/>
                <a:gd name="T3" fmla="*/ 797 h 1040"/>
                <a:gd name="T4" fmla="*/ 680 w 1296"/>
                <a:gd name="T5" fmla="*/ 1040 h 1040"/>
                <a:gd name="T6" fmla="*/ 1296 w 1296"/>
                <a:gd name="T7" fmla="*/ 244 h 1040"/>
                <a:gd name="T8" fmla="*/ 617 w 1296"/>
                <a:gd name="T9" fmla="*/ 0 h 1040"/>
              </a:gdLst>
              <a:ahLst/>
              <a:cxnLst>
                <a:cxn ang="0">
                  <a:pos x="T0" y="T1"/>
                </a:cxn>
                <a:cxn ang="0">
                  <a:pos x="T2" y="T3"/>
                </a:cxn>
                <a:cxn ang="0">
                  <a:pos x="T4" y="T5"/>
                </a:cxn>
                <a:cxn ang="0">
                  <a:pos x="T6" y="T7"/>
                </a:cxn>
                <a:cxn ang="0">
                  <a:pos x="T8" y="T9"/>
                </a:cxn>
              </a:cxnLst>
              <a:rect l="0" t="0" r="r" b="b"/>
              <a:pathLst>
                <a:path w="1296" h="1040">
                  <a:moveTo>
                    <a:pt x="617" y="0"/>
                  </a:moveTo>
                  <a:lnTo>
                    <a:pt x="0" y="797"/>
                  </a:lnTo>
                  <a:lnTo>
                    <a:pt x="680" y="1040"/>
                  </a:lnTo>
                  <a:lnTo>
                    <a:pt x="1296" y="244"/>
                  </a:lnTo>
                  <a:lnTo>
                    <a:pt x="617" y="0"/>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39" name="Freeform 497">
              <a:extLst>
                <a:ext uri="{FF2B5EF4-FFF2-40B4-BE49-F238E27FC236}">
                  <a16:creationId xmlns:a16="http://schemas.microsoft.com/office/drawing/2014/main" xmlns="" id="{DE7D72E3-2754-4456-A3F5-71267FFC17FA}"/>
                </a:ext>
              </a:extLst>
            </p:cNvPr>
            <p:cNvSpPr>
              <a:spLocks/>
            </p:cNvSpPr>
            <p:nvPr/>
          </p:nvSpPr>
          <p:spPr bwMode="auto">
            <a:xfrm>
              <a:off x="8751356" y="3355540"/>
              <a:ext cx="313511" cy="251777"/>
            </a:xfrm>
            <a:custGeom>
              <a:avLst/>
              <a:gdLst>
                <a:gd name="T0" fmla="*/ 616 w 1294"/>
                <a:gd name="T1" fmla="*/ 0 h 1040"/>
                <a:gd name="T2" fmla="*/ 0 w 1294"/>
                <a:gd name="T3" fmla="*/ 796 h 1040"/>
                <a:gd name="T4" fmla="*/ 678 w 1294"/>
                <a:gd name="T5" fmla="*/ 1040 h 1040"/>
                <a:gd name="T6" fmla="*/ 1294 w 1294"/>
                <a:gd name="T7" fmla="*/ 244 h 1040"/>
                <a:gd name="T8" fmla="*/ 616 w 1294"/>
                <a:gd name="T9" fmla="*/ 0 h 1040"/>
              </a:gdLst>
              <a:ahLst/>
              <a:cxnLst>
                <a:cxn ang="0">
                  <a:pos x="T0" y="T1"/>
                </a:cxn>
                <a:cxn ang="0">
                  <a:pos x="T2" y="T3"/>
                </a:cxn>
                <a:cxn ang="0">
                  <a:pos x="T4" y="T5"/>
                </a:cxn>
                <a:cxn ang="0">
                  <a:pos x="T6" y="T7"/>
                </a:cxn>
                <a:cxn ang="0">
                  <a:pos x="T8" y="T9"/>
                </a:cxn>
              </a:cxnLst>
              <a:rect l="0" t="0" r="r" b="b"/>
              <a:pathLst>
                <a:path w="1294" h="1040">
                  <a:moveTo>
                    <a:pt x="616" y="0"/>
                  </a:moveTo>
                  <a:lnTo>
                    <a:pt x="0" y="796"/>
                  </a:lnTo>
                  <a:lnTo>
                    <a:pt x="678" y="1040"/>
                  </a:lnTo>
                  <a:lnTo>
                    <a:pt x="1294" y="244"/>
                  </a:lnTo>
                  <a:lnTo>
                    <a:pt x="616" y="0"/>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40" name="Freeform 498">
              <a:extLst>
                <a:ext uri="{FF2B5EF4-FFF2-40B4-BE49-F238E27FC236}">
                  <a16:creationId xmlns:a16="http://schemas.microsoft.com/office/drawing/2014/main" xmlns="" id="{E31DBC2A-6122-45E7-87BB-EFC5EC7A751A}"/>
                </a:ext>
              </a:extLst>
            </p:cNvPr>
            <p:cNvSpPr>
              <a:spLocks/>
            </p:cNvSpPr>
            <p:nvPr/>
          </p:nvSpPr>
          <p:spPr bwMode="auto">
            <a:xfrm>
              <a:off x="8751356" y="3319227"/>
              <a:ext cx="308669" cy="228778"/>
            </a:xfrm>
            <a:custGeom>
              <a:avLst/>
              <a:gdLst>
                <a:gd name="T0" fmla="*/ 616 w 1274"/>
                <a:gd name="T1" fmla="*/ 150 h 946"/>
                <a:gd name="T2" fmla="*/ 0 w 1274"/>
                <a:gd name="T3" fmla="*/ 946 h 946"/>
                <a:gd name="T4" fmla="*/ 658 w 1274"/>
                <a:gd name="T5" fmla="*/ 797 h 946"/>
                <a:gd name="T6" fmla="*/ 1274 w 1274"/>
                <a:gd name="T7" fmla="*/ 0 h 946"/>
                <a:gd name="T8" fmla="*/ 616 w 1274"/>
                <a:gd name="T9" fmla="*/ 150 h 946"/>
              </a:gdLst>
              <a:ahLst/>
              <a:cxnLst>
                <a:cxn ang="0">
                  <a:pos x="T0" y="T1"/>
                </a:cxn>
                <a:cxn ang="0">
                  <a:pos x="T2" y="T3"/>
                </a:cxn>
                <a:cxn ang="0">
                  <a:pos x="T4" y="T5"/>
                </a:cxn>
                <a:cxn ang="0">
                  <a:pos x="T6" y="T7"/>
                </a:cxn>
                <a:cxn ang="0">
                  <a:pos x="T8" y="T9"/>
                </a:cxn>
              </a:cxnLst>
              <a:rect l="0" t="0" r="r" b="b"/>
              <a:pathLst>
                <a:path w="1274" h="946">
                  <a:moveTo>
                    <a:pt x="616" y="150"/>
                  </a:moveTo>
                  <a:lnTo>
                    <a:pt x="0" y="946"/>
                  </a:lnTo>
                  <a:lnTo>
                    <a:pt x="658" y="797"/>
                  </a:lnTo>
                  <a:lnTo>
                    <a:pt x="1274" y="0"/>
                  </a:lnTo>
                  <a:lnTo>
                    <a:pt x="616" y="1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41" name="Freeform 499">
              <a:extLst>
                <a:ext uri="{FF2B5EF4-FFF2-40B4-BE49-F238E27FC236}">
                  <a16:creationId xmlns:a16="http://schemas.microsoft.com/office/drawing/2014/main" xmlns="" id="{71B209E6-8982-436C-BF43-5ABCE9C4C349}"/>
                </a:ext>
              </a:extLst>
            </p:cNvPr>
            <p:cNvSpPr>
              <a:spLocks/>
            </p:cNvSpPr>
            <p:nvPr/>
          </p:nvSpPr>
          <p:spPr bwMode="auto">
            <a:xfrm>
              <a:off x="9001922" y="3430589"/>
              <a:ext cx="84733" cy="104100"/>
            </a:xfrm>
            <a:custGeom>
              <a:avLst/>
              <a:gdLst>
                <a:gd name="T0" fmla="*/ 314 w 349"/>
                <a:gd name="T1" fmla="*/ 431 h 431"/>
                <a:gd name="T2" fmla="*/ 33 w 349"/>
                <a:gd name="T3" fmla="*/ 77 h 431"/>
                <a:gd name="T4" fmla="*/ 0 w 349"/>
                <a:gd name="T5" fmla="*/ 0 h 431"/>
                <a:gd name="T6" fmla="*/ 69 w 349"/>
                <a:gd name="T7" fmla="*/ 49 h 431"/>
                <a:gd name="T8" fmla="*/ 349 w 349"/>
                <a:gd name="T9" fmla="*/ 403 h 431"/>
                <a:gd name="T10" fmla="*/ 314 w 349"/>
                <a:gd name="T11" fmla="*/ 431 h 431"/>
              </a:gdLst>
              <a:ahLst/>
              <a:cxnLst>
                <a:cxn ang="0">
                  <a:pos x="T0" y="T1"/>
                </a:cxn>
                <a:cxn ang="0">
                  <a:pos x="T2" y="T3"/>
                </a:cxn>
                <a:cxn ang="0">
                  <a:pos x="T4" y="T5"/>
                </a:cxn>
                <a:cxn ang="0">
                  <a:pos x="T6" y="T7"/>
                </a:cxn>
                <a:cxn ang="0">
                  <a:pos x="T8" y="T9"/>
                </a:cxn>
                <a:cxn ang="0">
                  <a:pos x="T10" y="T11"/>
                </a:cxn>
              </a:cxnLst>
              <a:rect l="0" t="0" r="r" b="b"/>
              <a:pathLst>
                <a:path w="349" h="431">
                  <a:moveTo>
                    <a:pt x="314" y="431"/>
                  </a:moveTo>
                  <a:lnTo>
                    <a:pt x="33" y="77"/>
                  </a:lnTo>
                  <a:lnTo>
                    <a:pt x="0" y="0"/>
                  </a:lnTo>
                  <a:lnTo>
                    <a:pt x="69" y="49"/>
                  </a:lnTo>
                  <a:lnTo>
                    <a:pt x="349" y="403"/>
                  </a:lnTo>
                  <a:lnTo>
                    <a:pt x="314" y="431"/>
                  </a:lnTo>
                  <a:close/>
                </a:path>
              </a:pathLst>
            </a:custGeom>
            <a:solidFill>
              <a:srgbClr val="2F58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42" name="Freeform 500">
              <a:extLst>
                <a:ext uri="{FF2B5EF4-FFF2-40B4-BE49-F238E27FC236}">
                  <a16:creationId xmlns:a16="http://schemas.microsoft.com/office/drawing/2014/main" xmlns="" id="{A968D21A-6EB1-491C-8E90-4A910A41C323}"/>
                </a:ext>
              </a:extLst>
            </p:cNvPr>
            <p:cNvSpPr>
              <a:spLocks/>
            </p:cNvSpPr>
            <p:nvPr/>
          </p:nvSpPr>
          <p:spPr bwMode="auto">
            <a:xfrm>
              <a:off x="9009185" y="3441483"/>
              <a:ext cx="77470" cy="93206"/>
            </a:xfrm>
            <a:custGeom>
              <a:avLst/>
              <a:gdLst>
                <a:gd name="T0" fmla="*/ 281 w 316"/>
                <a:gd name="T1" fmla="*/ 382 h 382"/>
                <a:gd name="T2" fmla="*/ 0 w 316"/>
                <a:gd name="T3" fmla="*/ 28 h 382"/>
                <a:gd name="T4" fmla="*/ 36 w 316"/>
                <a:gd name="T5" fmla="*/ 0 h 382"/>
                <a:gd name="T6" fmla="*/ 316 w 316"/>
                <a:gd name="T7" fmla="*/ 354 h 382"/>
                <a:gd name="T8" fmla="*/ 281 w 316"/>
                <a:gd name="T9" fmla="*/ 382 h 382"/>
              </a:gdLst>
              <a:ahLst/>
              <a:cxnLst>
                <a:cxn ang="0">
                  <a:pos x="T0" y="T1"/>
                </a:cxn>
                <a:cxn ang="0">
                  <a:pos x="T2" y="T3"/>
                </a:cxn>
                <a:cxn ang="0">
                  <a:pos x="T4" y="T5"/>
                </a:cxn>
                <a:cxn ang="0">
                  <a:pos x="T6" y="T7"/>
                </a:cxn>
                <a:cxn ang="0">
                  <a:pos x="T8" y="T9"/>
                </a:cxn>
              </a:cxnLst>
              <a:rect l="0" t="0" r="r" b="b"/>
              <a:pathLst>
                <a:path w="316" h="382">
                  <a:moveTo>
                    <a:pt x="281" y="382"/>
                  </a:moveTo>
                  <a:lnTo>
                    <a:pt x="0" y="28"/>
                  </a:lnTo>
                  <a:lnTo>
                    <a:pt x="36" y="0"/>
                  </a:lnTo>
                  <a:lnTo>
                    <a:pt x="316" y="354"/>
                  </a:lnTo>
                  <a:lnTo>
                    <a:pt x="281" y="38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43" name="Freeform 501">
              <a:extLst>
                <a:ext uri="{FF2B5EF4-FFF2-40B4-BE49-F238E27FC236}">
                  <a16:creationId xmlns:a16="http://schemas.microsoft.com/office/drawing/2014/main" xmlns="" id="{D5A90D94-55C2-410C-91E7-1BF19D7154EF}"/>
                </a:ext>
              </a:extLst>
            </p:cNvPr>
            <p:cNvSpPr>
              <a:spLocks/>
            </p:cNvSpPr>
            <p:nvPr/>
          </p:nvSpPr>
          <p:spPr bwMode="auto">
            <a:xfrm>
              <a:off x="7902820" y="3085607"/>
              <a:ext cx="98048" cy="124678"/>
            </a:xfrm>
            <a:custGeom>
              <a:avLst/>
              <a:gdLst>
                <a:gd name="T0" fmla="*/ 4 w 403"/>
                <a:gd name="T1" fmla="*/ 193 h 512"/>
                <a:gd name="T2" fmla="*/ 14 w 403"/>
                <a:gd name="T3" fmla="*/ 250 h 512"/>
                <a:gd name="T4" fmla="*/ 26 w 403"/>
                <a:gd name="T5" fmla="*/ 287 h 512"/>
                <a:gd name="T6" fmla="*/ 37 w 403"/>
                <a:gd name="T7" fmla="*/ 310 h 512"/>
                <a:gd name="T8" fmla="*/ 51 w 403"/>
                <a:gd name="T9" fmla="*/ 331 h 512"/>
                <a:gd name="T10" fmla="*/ 70 w 403"/>
                <a:gd name="T11" fmla="*/ 351 h 512"/>
                <a:gd name="T12" fmla="*/ 92 w 403"/>
                <a:gd name="T13" fmla="*/ 372 h 512"/>
                <a:gd name="T14" fmla="*/ 114 w 403"/>
                <a:gd name="T15" fmla="*/ 386 h 512"/>
                <a:gd name="T16" fmla="*/ 134 w 403"/>
                <a:gd name="T17" fmla="*/ 395 h 512"/>
                <a:gd name="T18" fmla="*/ 152 w 403"/>
                <a:gd name="T19" fmla="*/ 400 h 512"/>
                <a:gd name="T20" fmla="*/ 175 w 403"/>
                <a:gd name="T21" fmla="*/ 403 h 512"/>
                <a:gd name="T22" fmla="*/ 193 w 403"/>
                <a:gd name="T23" fmla="*/ 401 h 512"/>
                <a:gd name="T24" fmla="*/ 202 w 403"/>
                <a:gd name="T25" fmla="*/ 412 h 512"/>
                <a:gd name="T26" fmla="*/ 220 w 403"/>
                <a:gd name="T27" fmla="*/ 429 h 512"/>
                <a:gd name="T28" fmla="*/ 239 w 403"/>
                <a:gd name="T29" fmla="*/ 438 h 512"/>
                <a:gd name="T30" fmla="*/ 257 w 403"/>
                <a:gd name="T31" fmla="*/ 441 h 512"/>
                <a:gd name="T32" fmla="*/ 275 w 403"/>
                <a:gd name="T33" fmla="*/ 436 h 512"/>
                <a:gd name="T34" fmla="*/ 289 w 403"/>
                <a:gd name="T35" fmla="*/ 424 h 512"/>
                <a:gd name="T36" fmla="*/ 297 w 403"/>
                <a:gd name="T37" fmla="*/ 406 h 512"/>
                <a:gd name="T38" fmla="*/ 301 w 403"/>
                <a:gd name="T39" fmla="*/ 380 h 512"/>
                <a:gd name="T40" fmla="*/ 301 w 403"/>
                <a:gd name="T41" fmla="*/ 372 h 512"/>
                <a:gd name="T42" fmla="*/ 314 w 403"/>
                <a:gd name="T43" fmla="*/ 417 h 512"/>
                <a:gd name="T44" fmla="*/ 332 w 403"/>
                <a:gd name="T45" fmla="*/ 461 h 512"/>
                <a:gd name="T46" fmla="*/ 347 w 403"/>
                <a:gd name="T47" fmla="*/ 487 h 512"/>
                <a:gd name="T48" fmla="*/ 360 w 403"/>
                <a:gd name="T49" fmla="*/ 501 h 512"/>
                <a:gd name="T50" fmla="*/ 370 w 403"/>
                <a:gd name="T51" fmla="*/ 509 h 512"/>
                <a:gd name="T52" fmla="*/ 381 w 403"/>
                <a:gd name="T53" fmla="*/ 512 h 512"/>
                <a:gd name="T54" fmla="*/ 391 w 403"/>
                <a:gd name="T55" fmla="*/ 512 h 512"/>
                <a:gd name="T56" fmla="*/ 400 w 403"/>
                <a:gd name="T57" fmla="*/ 509 h 512"/>
                <a:gd name="T58" fmla="*/ 402 w 403"/>
                <a:gd name="T59" fmla="*/ 503 h 512"/>
                <a:gd name="T60" fmla="*/ 403 w 403"/>
                <a:gd name="T61" fmla="*/ 488 h 512"/>
                <a:gd name="T62" fmla="*/ 401 w 403"/>
                <a:gd name="T63" fmla="*/ 456 h 512"/>
                <a:gd name="T64" fmla="*/ 394 w 403"/>
                <a:gd name="T65" fmla="*/ 413 h 512"/>
                <a:gd name="T66" fmla="*/ 376 w 403"/>
                <a:gd name="T67" fmla="*/ 336 h 512"/>
                <a:gd name="T68" fmla="*/ 341 w 403"/>
                <a:gd name="T69" fmla="*/ 217 h 512"/>
                <a:gd name="T70" fmla="*/ 312 w 403"/>
                <a:gd name="T71" fmla="*/ 135 h 512"/>
                <a:gd name="T72" fmla="*/ 290 w 403"/>
                <a:gd name="T73" fmla="*/ 94 h 512"/>
                <a:gd name="T74" fmla="*/ 268 w 403"/>
                <a:gd name="T75" fmla="*/ 62 h 512"/>
                <a:gd name="T76" fmla="*/ 243 w 403"/>
                <a:gd name="T77" fmla="*/ 37 h 512"/>
                <a:gd name="T78" fmla="*/ 216 w 403"/>
                <a:gd name="T79" fmla="*/ 18 h 512"/>
                <a:gd name="T80" fmla="*/ 189 w 403"/>
                <a:gd name="T81" fmla="*/ 7 h 512"/>
                <a:gd name="T82" fmla="*/ 162 w 403"/>
                <a:gd name="T83" fmla="*/ 1 h 512"/>
                <a:gd name="T84" fmla="*/ 136 w 403"/>
                <a:gd name="T85" fmla="*/ 1 h 512"/>
                <a:gd name="T86" fmla="*/ 109 w 403"/>
                <a:gd name="T87" fmla="*/ 6 h 512"/>
                <a:gd name="T88" fmla="*/ 84 w 403"/>
                <a:gd name="T89" fmla="*/ 16 h 512"/>
                <a:gd name="T90" fmla="*/ 62 w 403"/>
                <a:gd name="T91" fmla="*/ 30 h 512"/>
                <a:gd name="T92" fmla="*/ 43 w 403"/>
                <a:gd name="T93" fmla="*/ 47 h 512"/>
                <a:gd name="T94" fmla="*/ 25 w 403"/>
                <a:gd name="T95" fmla="*/ 68 h 512"/>
                <a:gd name="T96" fmla="*/ 12 w 403"/>
                <a:gd name="T97" fmla="*/ 92 h 512"/>
                <a:gd name="T98" fmla="*/ 4 w 403"/>
                <a:gd name="T99" fmla="*/ 117 h 512"/>
                <a:gd name="T100" fmla="*/ 0 w 403"/>
                <a:gd name="T101" fmla="*/ 14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3" h="512">
                  <a:moveTo>
                    <a:pt x="0" y="160"/>
                  </a:moveTo>
                  <a:lnTo>
                    <a:pt x="4" y="193"/>
                  </a:lnTo>
                  <a:lnTo>
                    <a:pt x="8" y="223"/>
                  </a:lnTo>
                  <a:lnTo>
                    <a:pt x="14" y="250"/>
                  </a:lnTo>
                  <a:lnTo>
                    <a:pt x="21" y="275"/>
                  </a:lnTo>
                  <a:lnTo>
                    <a:pt x="26" y="287"/>
                  </a:lnTo>
                  <a:lnTo>
                    <a:pt x="31" y="299"/>
                  </a:lnTo>
                  <a:lnTo>
                    <a:pt x="37" y="310"/>
                  </a:lnTo>
                  <a:lnTo>
                    <a:pt x="44" y="320"/>
                  </a:lnTo>
                  <a:lnTo>
                    <a:pt x="51" y="331"/>
                  </a:lnTo>
                  <a:lnTo>
                    <a:pt x="61" y="342"/>
                  </a:lnTo>
                  <a:lnTo>
                    <a:pt x="70" y="351"/>
                  </a:lnTo>
                  <a:lnTo>
                    <a:pt x="81" y="362"/>
                  </a:lnTo>
                  <a:lnTo>
                    <a:pt x="92" y="372"/>
                  </a:lnTo>
                  <a:lnTo>
                    <a:pt x="104" y="380"/>
                  </a:lnTo>
                  <a:lnTo>
                    <a:pt x="114" y="386"/>
                  </a:lnTo>
                  <a:lnTo>
                    <a:pt x="124" y="391"/>
                  </a:lnTo>
                  <a:lnTo>
                    <a:pt x="134" y="395"/>
                  </a:lnTo>
                  <a:lnTo>
                    <a:pt x="144" y="398"/>
                  </a:lnTo>
                  <a:lnTo>
                    <a:pt x="152" y="400"/>
                  </a:lnTo>
                  <a:lnTo>
                    <a:pt x="161" y="401"/>
                  </a:lnTo>
                  <a:lnTo>
                    <a:pt x="175" y="403"/>
                  </a:lnTo>
                  <a:lnTo>
                    <a:pt x="186" y="403"/>
                  </a:lnTo>
                  <a:lnTo>
                    <a:pt x="193" y="401"/>
                  </a:lnTo>
                  <a:lnTo>
                    <a:pt x="195" y="400"/>
                  </a:lnTo>
                  <a:lnTo>
                    <a:pt x="202" y="412"/>
                  </a:lnTo>
                  <a:lnTo>
                    <a:pt x="211" y="422"/>
                  </a:lnTo>
                  <a:lnTo>
                    <a:pt x="220" y="429"/>
                  </a:lnTo>
                  <a:lnTo>
                    <a:pt x="230" y="435"/>
                  </a:lnTo>
                  <a:lnTo>
                    <a:pt x="239" y="438"/>
                  </a:lnTo>
                  <a:lnTo>
                    <a:pt x="249" y="441"/>
                  </a:lnTo>
                  <a:lnTo>
                    <a:pt x="257" y="441"/>
                  </a:lnTo>
                  <a:lnTo>
                    <a:pt x="266" y="440"/>
                  </a:lnTo>
                  <a:lnTo>
                    <a:pt x="275" y="436"/>
                  </a:lnTo>
                  <a:lnTo>
                    <a:pt x="282" y="431"/>
                  </a:lnTo>
                  <a:lnTo>
                    <a:pt x="289" y="424"/>
                  </a:lnTo>
                  <a:lnTo>
                    <a:pt x="294" y="416"/>
                  </a:lnTo>
                  <a:lnTo>
                    <a:pt x="297" y="406"/>
                  </a:lnTo>
                  <a:lnTo>
                    <a:pt x="300" y="393"/>
                  </a:lnTo>
                  <a:lnTo>
                    <a:pt x="301" y="380"/>
                  </a:lnTo>
                  <a:lnTo>
                    <a:pt x="299" y="365"/>
                  </a:lnTo>
                  <a:lnTo>
                    <a:pt x="301" y="372"/>
                  </a:lnTo>
                  <a:lnTo>
                    <a:pt x="306" y="391"/>
                  </a:lnTo>
                  <a:lnTo>
                    <a:pt x="314" y="417"/>
                  </a:lnTo>
                  <a:lnTo>
                    <a:pt x="325" y="447"/>
                  </a:lnTo>
                  <a:lnTo>
                    <a:pt x="332" y="461"/>
                  </a:lnTo>
                  <a:lnTo>
                    <a:pt x="339" y="475"/>
                  </a:lnTo>
                  <a:lnTo>
                    <a:pt x="347" y="487"/>
                  </a:lnTo>
                  <a:lnTo>
                    <a:pt x="356" y="498"/>
                  </a:lnTo>
                  <a:lnTo>
                    <a:pt x="360" y="501"/>
                  </a:lnTo>
                  <a:lnTo>
                    <a:pt x="365" y="506"/>
                  </a:lnTo>
                  <a:lnTo>
                    <a:pt x="370" y="509"/>
                  </a:lnTo>
                  <a:lnTo>
                    <a:pt x="375" y="511"/>
                  </a:lnTo>
                  <a:lnTo>
                    <a:pt x="381" y="512"/>
                  </a:lnTo>
                  <a:lnTo>
                    <a:pt x="387" y="512"/>
                  </a:lnTo>
                  <a:lnTo>
                    <a:pt x="391" y="512"/>
                  </a:lnTo>
                  <a:lnTo>
                    <a:pt x="397" y="510"/>
                  </a:lnTo>
                  <a:lnTo>
                    <a:pt x="400" y="509"/>
                  </a:lnTo>
                  <a:lnTo>
                    <a:pt x="401" y="506"/>
                  </a:lnTo>
                  <a:lnTo>
                    <a:pt x="402" y="503"/>
                  </a:lnTo>
                  <a:lnTo>
                    <a:pt x="402" y="499"/>
                  </a:lnTo>
                  <a:lnTo>
                    <a:pt x="403" y="488"/>
                  </a:lnTo>
                  <a:lnTo>
                    <a:pt x="402" y="474"/>
                  </a:lnTo>
                  <a:lnTo>
                    <a:pt x="401" y="456"/>
                  </a:lnTo>
                  <a:lnTo>
                    <a:pt x="397" y="436"/>
                  </a:lnTo>
                  <a:lnTo>
                    <a:pt x="394" y="413"/>
                  </a:lnTo>
                  <a:lnTo>
                    <a:pt x="389" y="390"/>
                  </a:lnTo>
                  <a:lnTo>
                    <a:pt x="376" y="336"/>
                  </a:lnTo>
                  <a:lnTo>
                    <a:pt x="360" y="278"/>
                  </a:lnTo>
                  <a:lnTo>
                    <a:pt x="341" y="217"/>
                  </a:lnTo>
                  <a:lnTo>
                    <a:pt x="321" y="157"/>
                  </a:lnTo>
                  <a:lnTo>
                    <a:pt x="312" y="135"/>
                  </a:lnTo>
                  <a:lnTo>
                    <a:pt x="301" y="113"/>
                  </a:lnTo>
                  <a:lnTo>
                    <a:pt x="290" y="94"/>
                  </a:lnTo>
                  <a:lnTo>
                    <a:pt x="280" y="76"/>
                  </a:lnTo>
                  <a:lnTo>
                    <a:pt x="268" y="62"/>
                  </a:lnTo>
                  <a:lnTo>
                    <a:pt x="256" y="48"/>
                  </a:lnTo>
                  <a:lnTo>
                    <a:pt x="243" y="37"/>
                  </a:lnTo>
                  <a:lnTo>
                    <a:pt x="230" y="26"/>
                  </a:lnTo>
                  <a:lnTo>
                    <a:pt x="216" y="18"/>
                  </a:lnTo>
                  <a:lnTo>
                    <a:pt x="203" y="12"/>
                  </a:lnTo>
                  <a:lnTo>
                    <a:pt x="189" y="7"/>
                  </a:lnTo>
                  <a:lnTo>
                    <a:pt x="176" y="4"/>
                  </a:lnTo>
                  <a:lnTo>
                    <a:pt x="162" y="1"/>
                  </a:lnTo>
                  <a:lnTo>
                    <a:pt x="149" y="0"/>
                  </a:lnTo>
                  <a:lnTo>
                    <a:pt x="136" y="1"/>
                  </a:lnTo>
                  <a:lnTo>
                    <a:pt x="123" y="3"/>
                  </a:lnTo>
                  <a:lnTo>
                    <a:pt x="109" y="6"/>
                  </a:lnTo>
                  <a:lnTo>
                    <a:pt x="96" y="11"/>
                  </a:lnTo>
                  <a:lnTo>
                    <a:pt x="84" y="16"/>
                  </a:lnTo>
                  <a:lnTo>
                    <a:pt x="74" y="22"/>
                  </a:lnTo>
                  <a:lnTo>
                    <a:pt x="62" y="30"/>
                  </a:lnTo>
                  <a:lnTo>
                    <a:pt x="52" y="38"/>
                  </a:lnTo>
                  <a:lnTo>
                    <a:pt x="43" y="47"/>
                  </a:lnTo>
                  <a:lnTo>
                    <a:pt x="33" y="57"/>
                  </a:lnTo>
                  <a:lnTo>
                    <a:pt x="25" y="68"/>
                  </a:lnTo>
                  <a:lnTo>
                    <a:pt x="19" y="79"/>
                  </a:lnTo>
                  <a:lnTo>
                    <a:pt x="12" y="92"/>
                  </a:lnTo>
                  <a:lnTo>
                    <a:pt x="7" y="104"/>
                  </a:lnTo>
                  <a:lnTo>
                    <a:pt x="4" y="117"/>
                  </a:lnTo>
                  <a:lnTo>
                    <a:pt x="1" y="131"/>
                  </a:lnTo>
                  <a:lnTo>
                    <a:pt x="0" y="145"/>
                  </a:lnTo>
                  <a:lnTo>
                    <a:pt x="0" y="160"/>
                  </a:lnTo>
                  <a:close/>
                </a:path>
              </a:pathLst>
            </a:custGeom>
            <a:solidFill>
              <a:srgbClr val="EDC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44" name="Freeform 502">
              <a:extLst>
                <a:ext uri="{FF2B5EF4-FFF2-40B4-BE49-F238E27FC236}">
                  <a16:creationId xmlns:a16="http://schemas.microsoft.com/office/drawing/2014/main" xmlns="" id="{82B70AF6-B95D-45EC-8015-4CAC16EEB226}"/>
                </a:ext>
              </a:extLst>
            </p:cNvPr>
            <p:cNvSpPr>
              <a:spLocks/>
            </p:cNvSpPr>
            <p:nvPr/>
          </p:nvSpPr>
          <p:spPr bwMode="auto">
            <a:xfrm>
              <a:off x="7887085" y="3081975"/>
              <a:ext cx="89574" cy="59313"/>
            </a:xfrm>
            <a:custGeom>
              <a:avLst/>
              <a:gdLst>
                <a:gd name="T0" fmla="*/ 0 w 370"/>
                <a:gd name="T1" fmla="*/ 166 h 244"/>
                <a:gd name="T2" fmla="*/ 15 w 370"/>
                <a:gd name="T3" fmla="*/ 185 h 244"/>
                <a:gd name="T4" fmla="*/ 31 w 370"/>
                <a:gd name="T5" fmla="*/ 204 h 244"/>
                <a:gd name="T6" fmla="*/ 48 w 370"/>
                <a:gd name="T7" fmla="*/ 224 h 244"/>
                <a:gd name="T8" fmla="*/ 63 w 370"/>
                <a:gd name="T9" fmla="*/ 244 h 244"/>
                <a:gd name="T10" fmla="*/ 77 w 370"/>
                <a:gd name="T11" fmla="*/ 229 h 244"/>
                <a:gd name="T12" fmla="*/ 92 w 370"/>
                <a:gd name="T13" fmla="*/ 216 h 244"/>
                <a:gd name="T14" fmla="*/ 107 w 370"/>
                <a:gd name="T15" fmla="*/ 202 h 244"/>
                <a:gd name="T16" fmla="*/ 124 w 370"/>
                <a:gd name="T17" fmla="*/ 189 h 244"/>
                <a:gd name="T18" fmla="*/ 142 w 370"/>
                <a:gd name="T19" fmla="*/ 176 h 244"/>
                <a:gd name="T20" fmla="*/ 161 w 370"/>
                <a:gd name="T21" fmla="*/ 163 h 244"/>
                <a:gd name="T22" fmla="*/ 180 w 370"/>
                <a:gd name="T23" fmla="*/ 151 h 244"/>
                <a:gd name="T24" fmla="*/ 199 w 370"/>
                <a:gd name="T25" fmla="*/ 140 h 244"/>
                <a:gd name="T26" fmla="*/ 219 w 370"/>
                <a:gd name="T27" fmla="*/ 131 h 244"/>
                <a:gd name="T28" fmla="*/ 240 w 370"/>
                <a:gd name="T29" fmla="*/ 121 h 244"/>
                <a:gd name="T30" fmla="*/ 262 w 370"/>
                <a:gd name="T31" fmla="*/ 114 h 244"/>
                <a:gd name="T32" fmla="*/ 283 w 370"/>
                <a:gd name="T33" fmla="*/ 108 h 244"/>
                <a:gd name="T34" fmla="*/ 304 w 370"/>
                <a:gd name="T35" fmla="*/ 102 h 244"/>
                <a:gd name="T36" fmla="*/ 326 w 370"/>
                <a:gd name="T37" fmla="*/ 100 h 244"/>
                <a:gd name="T38" fmla="*/ 348 w 370"/>
                <a:gd name="T39" fmla="*/ 99 h 244"/>
                <a:gd name="T40" fmla="*/ 370 w 370"/>
                <a:gd name="T41" fmla="*/ 99 h 244"/>
                <a:gd name="T42" fmla="*/ 364 w 370"/>
                <a:gd name="T43" fmla="*/ 84 h 244"/>
                <a:gd name="T44" fmla="*/ 358 w 370"/>
                <a:gd name="T45" fmla="*/ 71 h 244"/>
                <a:gd name="T46" fmla="*/ 352 w 370"/>
                <a:gd name="T47" fmla="*/ 58 h 244"/>
                <a:gd name="T48" fmla="*/ 346 w 370"/>
                <a:gd name="T49" fmla="*/ 45 h 244"/>
                <a:gd name="T50" fmla="*/ 341 w 370"/>
                <a:gd name="T51" fmla="*/ 34 h 244"/>
                <a:gd name="T52" fmla="*/ 335 w 370"/>
                <a:gd name="T53" fmla="*/ 22 h 244"/>
                <a:gd name="T54" fmla="*/ 329 w 370"/>
                <a:gd name="T55" fmla="*/ 12 h 244"/>
                <a:gd name="T56" fmla="*/ 324 w 370"/>
                <a:gd name="T57" fmla="*/ 0 h 244"/>
                <a:gd name="T58" fmla="*/ 301 w 370"/>
                <a:gd name="T59" fmla="*/ 2 h 244"/>
                <a:gd name="T60" fmla="*/ 279 w 370"/>
                <a:gd name="T61" fmla="*/ 7 h 244"/>
                <a:gd name="T62" fmla="*/ 257 w 370"/>
                <a:gd name="T63" fmla="*/ 13 h 244"/>
                <a:gd name="T64" fmla="*/ 234 w 370"/>
                <a:gd name="T65" fmla="*/ 20 h 244"/>
                <a:gd name="T66" fmla="*/ 213 w 370"/>
                <a:gd name="T67" fmla="*/ 28 h 244"/>
                <a:gd name="T68" fmla="*/ 190 w 370"/>
                <a:gd name="T69" fmla="*/ 38 h 244"/>
                <a:gd name="T70" fmla="*/ 169 w 370"/>
                <a:gd name="T71" fmla="*/ 47 h 244"/>
                <a:gd name="T72" fmla="*/ 147 w 370"/>
                <a:gd name="T73" fmla="*/ 59 h 244"/>
                <a:gd name="T74" fmla="*/ 127 w 370"/>
                <a:gd name="T75" fmla="*/ 71 h 244"/>
                <a:gd name="T76" fmla="*/ 107 w 370"/>
                <a:gd name="T77" fmla="*/ 83 h 244"/>
                <a:gd name="T78" fmla="*/ 87 w 370"/>
                <a:gd name="T79" fmla="*/ 96 h 244"/>
                <a:gd name="T80" fmla="*/ 68 w 370"/>
                <a:gd name="T81" fmla="*/ 110 h 244"/>
                <a:gd name="T82" fmla="*/ 50 w 370"/>
                <a:gd name="T83" fmla="*/ 124 h 244"/>
                <a:gd name="T84" fmla="*/ 32 w 370"/>
                <a:gd name="T85" fmla="*/ 138 h 244"/>
                <a:gd name="T86" fmla="*/ 15 w 370"/>
                <a:gd name="T87" fmla="*/ 152 h 244"/>
                <a:gd name="T88" fmla="*/ 0 w 370"/>
                <a:gd name="T89" fmla="*/ 166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70" h="244">
                  <a:moveTo>
                    <a:pt x="0" y="166"/>
                  </a:moveTo>
                  <a:lnTo>
                    <a:pt x="15" y="185"/>
                  </a:lnTo>
                  <a:lnTo>
                    <a:pt x="31" y="204"/>
                  </a:lnTo>
                  <a:lnTo>
                    <a:pt x="48" y="224"/>
                  </a:lnTo>
                  <a:lnTo>
                    <a:pt x="63" y="244"/>
                  </a:lnTo>
                  <a:lnTo>
                    <a:pt x="77" y="229"/>
                  </a:lnTo>
                  <a:lnTo>
                    <a:pt x="92" y="216"/>
                  </a:lnTo>
                  <a:lnTo>
                    <a:pt x="107" y="202"/>
                  </a:lnTo>
                  <a:lnTo>
                    <a:pt x="124" y="189"/>
                  </a:lnTo>
                  <a:lnTo>
                    <a:pt x="142" y="176"/>
                  </a:lnTo>
                  <a:lnTo>
                    <a:pt x="161" y="163"/>
                  </a:lnTo>
                  <a:lnTo>
                    <a:pt x="180" y="151"/>
                  </a:lnTo>
                  <a:lnTo>
                    <a:pt x="199" y="140"/>
                  </a:lnTo>
                  <a:lnTo>
                    <a:pt x="219" y="131"/>
                  </a:lnTo>
                  <a:lnTo>
                    <a:pt x="240" y="121"/>
                  </a:lnTo>
                  <a:lnTo>
                    <a:pt x="262" y="114"/>
                  </a:lnTo>
                  <a:lnTo>
                    <a:pt x="283" y="108"/>
                  </a:lnTo>
                  <a:lnTo>
                    <a:pt x="304" y="102"/>
                  </a:lnTo>
                  <a:lnTo>
                    <a:pt x="326" y="100"/>
                  </a:lnTo>
                  <a:lnTo>
                    <a:pt x="348" y="99"/>
                  </a:lnTo>
                  <a:lnTo>
                    <a:pt x="370" y="99"/>
                  </a:lnTo>
                  <a:lnTo>
                    <a:pt x="364" y="84"/>
                  </a:lnTo>
                  <a:lnTo>
                    <a:pt x="358" y="71"/>
                  </a:lnTo>
                  <a:lnTo>
                    <a:pt x="352" y="58"/>
                  </a:lnTo>
                  <a:lnTo>
                    <a:pt x="346" y="45"/>
                  </a:lnTo>
                  <a:lnTo>
                    <a:pt x="341" y="34"/>
                  </a:lnTo>
                  <a:lnTo>
                    <a:pt x="335" y="22"/>
                  </a:lnTo>
                  <a:lnTo>
                    <a:pt x="329" y="12"/>
                  </a:lnTo>
                  <a:lnTo>
                    <a:pt x="324" y="0"/>
                  </a:lnTo>
                  <a:lnTo>
                    <a:pt x="301" y="2"/>
                  </a:lnTo>
                  <a:lnTo>
                    <a:pt x="279" y="7"/>
                  </a:lnTo>
                  <a:lnTo>
                    <a:pt x="257" y="13"/>
                  </a:lnTo>
                  <a:lnTo>
                    <a:pt x="234" y="20"/>
                  </a:lnTo>
                  <a:lnTo>
                    <a:pt x="213" y="28"/>
                  </a:lnTo>
                  <a:lnTo>
                    <a:pt x="190" y="38"/>
                  </a:lnTo>
                  <a:lnTo>
                    <a:pt x="169" y="47"/>
                  </a:lnTo>
                  <a:lnTo>
                    <a:pt x="147" y="59"/>
                  </a:lnTo>
                  <a:lnTo>
                    <a:pt x="127" y="71"/>
                  </a:lnTo>
                  <a:lnTo>
                    <a:pt x="107" y="83"/>
                  </a:lnTo>
                  <a:lnTo>
                    <a:pt x="87" y="96"/>
                  </a:lnTo>
                  <a:lnTo>
                    <a:pt x="68" y="110"/>
                  </a:lnTo>
                  <a:lnTo>
                    <a:pt x="50" y="124"/>
                  </a:lnTo>
                  <a:lnTo>
                    <a:pt x="32" y="138"/>
                  </a:lnTo>
                  <a:lnTo>
                    <a:pt x="15" y="152"/>
                  </a:lnTo>
                  <a:lnTo>
                    <a:pt x="0" y="1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45" name="Freeform 503">
              <a:extLst>
                <a:ext uri="{FF2B5EF4-FFF2-40B4-BE49-F238E27FC236}">
                  <a16:creationId xmlns:a16="http://schemas.microsoft.com/office/drawing/2014/main" xmlns="" id="{B474B2BD-1FBB-4CE6-A55A-B21847B3B9F3}"/>
                </a:ext>
              </a:extLst>
            </p:cNvPr>
            <p:cNvSpPr>
              <a:spLocks/>
            </p:cNvSpPr>
            <p:nvPr/>
          </p:nvSpPr>
          <p:spPr bwMode="auto">
            <a:xfrm>
              <a:off x="7781774" y="2848355"/>
              <a:ext cx="192464" cy="286881"/>
            </a:xfrm>
            <a:custGeom>
              <a:avLst/>
              <a:gdLst>
                <a:gd name="T0" fmla="*/ 16 w 797"/>
                <a:gd name="T1" fmla="*/ 351 h 1186"/>
                <a:gd name="T2" fmla="*/ 37 w 797"/>
                <a:gd name="T3" fmla="*/ 433 h 1186"/>
                <a:gd name="T4" fmla="*/ 66 w 797"/>
                <a:gd name="T5" fmla="*/ 518 h 1186"/>
                <a:gd name="T6" fmla="*/ 104 w 797"/>
                <a:gd name="T7" fmla="*/ 608 h 1186"/>
                <a:gd name="T8" fmla="*/ 152 w 797"/>
                <a:gd name="T9" fmla="*/ 708 h 1186"/>
                <a:gd name="T10" fmla="*/ 218 w 797"/>
                <a:gd name="T11" fmla="*/ 821 h 1186"/>
                <a:gd name="T12" fmla="*/ 299 w 797"/>
                <a:gd name="T13" fmla="*/ 951 h 1186"/>
                <a:gd name="T14" fmla="*/ 401 w 797"/>
                <a:gd name="T15" fmla="*/ 1101 h 1186"/>
                <a:gd name="T16" fmla="*/ 470 w 797"/>
                <a:gd name="T17" fmla="*/ 1169 h 1186"/>
                <a:gd name="T18" fmla="*/ 496 w 797"/>
                <a:gd name="T19" fmla="*/ 1135 h 1186"/>
                <a:gd name="T20" fmla="*/ 531 w 797"/>
                <a:gd name="T21" fmla="*/ 1102 h 1186"/>
                <a:gd name="T22" fmla="*/ 572 w 797"/>
                <a:gd name="T23" fmla="*/ 1070 h 1186"/>
                <a:gd name="T24" fmla="*/ 617 w 797"/>
                <a:gd name="T25" fmla="*/ 1042 h 1186"/>
                <a:gd name="T26" fmla="*/ 667 w 797"/>
                <a:gd name="T27" fmla="*/ 1016 h 1186"/>
                <a:gd name="T28" fmla="*/ 720 w 797"/>
                <a:gd name="T29" fmla="*/ 993 h 1186"/>
                <a:gd name="T30" fmla="*/ 771 w 797"/>
                <a:gd name="T31" fmla="*/ 975 h 1186"/>
                <a:gd name="T32" fmla="*/ 782 w 797"/>
                <a:gd name="T33" fmla="*/ 924 h 1186"/>
                <a:gd name="T34" fmla="*/ 740 w 797"/>
                <a:gd name="T35" fmla="*/ 825 h 1186"/>
                <a:gd name="T36" fmla="*/ 691 w 797"/>
                <a:gd name="T37" fmla="*/ 717 h 1186"/>
                <a:gd name="T38" fmla="*/ 636 w 797"/>
                <a:gd name="T39" fmla="*/ 602 h 1186"/>
                <a:gd name="T40" fmla="*/ 579 w 797"/>
                <a:gd name="T41" fmla="*/ 486 h 1186"/>
                <a:gd name="T42" fmla="*/ 525 w 797"/>
                <a:gd name="T43" fmla="*/ 371 h 1186"/>
                <a:gd name="T44" fmla="*/ 475 w 797"/>
                <a:gd name="T45" fmla="*/ 264 h 1186"/>
                <a:gd name="T46" fmla="*/ 434 w 797"/>
                <a:gd name="T47" fmla="*/ 170 h 1186"/>
                <a:gd name="T48" fmla="*/ 413 w 797"/>
                <a:gd name="T49" fmla="*/ 117 h 1186"/>
                <a:gd name="T50" fmla="*/ 400 w 797"/>
                <a:gd name="T51" fmla="*/ 94 h 1186"/>
                <a:gd name="T52" fmla="*/ 385 w 797"/>
                <a:gd name="T53" fmla="*/ 74 h 1186"/>
                <a:gd name="T54" fmla="*/ 368 w 797"/>
                <a:gd name="T55" fmla="*/ 56 h 1186"/>
                <a:gd name="T56" fmla="*/ 349 w 797"/>
                <a:gd name="T57" fmla="*/ 42 h 1186"/>
                <a:gd name="T58" fmla="*/ 328 w 797"/>
                <a:gd name="T59" fmla="*/ 28 h 1186"/>
                <a:gd name="T60" fmla="*/ 306 w 797"/>
                <a:gd name="T61" fmla="*/ 19 h 1186"/>
                <a:gd name="T62" fmla="*/ 282 w 797"/>
                <a:gd name="T63" fmla="*/ 11 h 1186"/>
                <a:gd name="T64" fmla="*/ 245 w 797"/>
                <a:gd name="T65" fmla="*/ 2 h 1186"/>
                <a:gd name="T66" fmla="*/ 195 w 797"/>
                <a:gd name="T67" fmla="*/ 0 h 1186"/>
                <a:gd name="T68" fmla="*/ 148 w 797"/>
                <a:gd name="T69" fmla="*/ 5 h 1186"/>
                <a:gd name="T70" fmla="*/ 102 w 797"/>
                <a:gd name="T71" fmla="*/ 18 h 1186"/>
                <a:gd name="T72" fmla="*/ 76 w 797"/>
                <a:gd name="T73" fmla="*/ 30 h 1186"/>
                <a:gd name="T74" fmla="*/ 64 w 797"/>
                <a:gd name="T75" fmla="*/ 39 h 1186"/>
                <a:gd name="T76" fmla="*/ 49 w 797"/>
                <a:gd name="T77" fmla="*/ 57 h 1186"/>
                <a:gd name="T78" fmla="*/ 31 w 797"/>
                <a:gd name="T79" fmla="*/ 88 h 1186"/>
                <a:gd name="T80" fmla="*/ 17 w 797"/>
                <a:gd name="T81" fmla="*/ 126 h 1186"/>
                <a:gd name="T82" fmla="*/ 7 w 797"/>
                <a:gd name="T83" fmla="*/ 167 h 1186"/>
                <a:gd name="T84" fmla="*/ 1 w 797"/>
                <a:gd name="T85" fmla="*/ 209 h 1186"/>
                <a:gd name="T86" fmla="*/ 0 w 797"/>
                <a:gd name="T87" fmla="*/ 251 h 1186"/>
                <a:gd name="T88" fmla="*/ 2 w 797"/>
                <a:gd name="T89" fmla="*/ 290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97" h="1186">
                  <a:moveTo>
                    <a:pt x="6" y="309"/>
                  </a:moveTo>
                  <a:lnTo>
                    <a:pt x="16" y="351"/>
                  </a:lnTo>
                  <a:lnTo>
                    <a:pt x="25" y="393"/>
                  </a:lnTo>
                  <a:lnTo>
                    <a:pt x="37" y="433"/>
                  </a:lnTo>
                  <a:lnTo>
                    <a:pt x="50" y="475"/>
                  </a:lnTo>
                  <a:lnTo>
                    <a:pt x="66" y="518"/>
                  </a:lnTo>
                  <a:lnTo>
                    <a:pt x="83" y="562"/>
                  </a:lnTo>
                  <a:lnTo>
                    <a:pt x="104" y="608"/>
                  </a:lnTo>
                  <a:lnTo>
                    <a:pt x="126" y="657"/>
                  </a:lnTo>
                  <a:lnTo>
                    <a:pt x="152" y="708"/>
                  </a:lnTo>
                  <a:lnTo>
                    <a:pt x="183" y="763"/>
                  </a:lnTo>
                  <a:lnTo>
                    <a:pt x="218" y="821"/>
                  </a:lnTo>
                  <a:lnTo>
                    <a:pt x="256" y="883"/>
                  </a:lnTo>
                  <a:lnTo>
                    <a:pt x="299" y="951"/>
                  </a:lnTo>
                  <a:lnTo>
                    <a:pt x="347" y="1024"/>
                  </a:lnTo>
                  <a:lnTo>
                    <a:pt x="401" y="1101"/>
                  </a:lnTo>
                  <a:lnTo>
                    <a:pt x="460" y="1186"/>
                  </a:lnTo>
                  <a:lnTo>
                    <a:pt x="470" y="1169"/>
                  </a:lnTo>
                  <a:lnTo>
                    <a:pt x="482" y="1151"/>
                  </a:lnTo>
                  <a:lnTo>
                    <a:pt x="496" y="1135"/>
                  </a:lnTo>
                  <a:lnTo>
                    <a:pt x="513" y="1118"/>
                  </a:lnTo>
                  <a:lnTo>
                    <a:pt x="531" y="1102"/>
                  </a:lnTo>
                  <a:lnTo>
                    <a:pt x="551" y="1086"/>
                  </a:lnTo>
                  <a:lnTo>
                    <a:pt x="572" y="1070"/>
                  </a:lnTo>
                  <a:lnTo>
                    <a:pt x="595" y="1056"/>
                  </a:lnTo>
                  <a:lnTo>
                    <a:pt x="617" y="1042"/>
                  </a:lnTo>
                  <a:lnTo>
                    <a:pt x="642" y="1029"/>
                  </a:lnTo>
                  <a:lnTo>
                    <a:pt x="667" y="1016"/>
                  </a:lnTo>
                  <a:lnTo>
                    <a:pt x="694" y="1004"/>
                  </a:lnTo>
                  <a:lnTo>
                    <a:pt x="720" y="993"/>
                  </a:lnTo>
                  <a:lnTo>
                    <a:pt x="746" y="983"/>
                  </a:lnTo>
                  <a:lnTo>
                    <a:pt x="771" y="975"/>
                  </a:lnTo>
                  <a:lnTo>
                    <a:pt x="797" y="967"/>
                  </a:lnTo>
                  <a:lnTo>
                    <a:pt x="782" y="924"/>
                  </a:lnTo>
                  <a:lnTo>
                    <a:pt x="763" y="876"/>
                  </a:lnTo>
                  <a:lnTo>
                    <a:pt x="740" y="825"/>
                  </a:lnTo>
                  <a:lnTo>
                    <a:pt x="716" y="773"/>
                  </a:lnTo>
                  <a:lnTo>
                    <a:pt x="691" y="717"/>
                  </a:lnTo>
                  <a:lnTo>
                    <a:pt x="664" y="660"/>
                  </a:lnTo>
                  <a:lnTo>
                    <a:pt x="636" y="602"/>
                  </a:lnTo>
                  <a:lnTo>
                    <a:pt x="608" y="544"/>
                  </a:lnTo>
                  <a:lnTo>
                    <a:pt x="579" y="486"/>
                  </a:lnTo>
                  <a:lnTo>
                    <a:pt x="552" y="427"/>
                  </a:lnTo>
                  <a:lnTo>
                    <a:pt x="525" y="371"/>
                  </a:lnTo>
                  <a:lnTo>
                    <a:pt x="498" y="317"/>
                  </a:lnTo>
                  <a:lnTo>
                    <a:pt x="475" y="264"/>
                  </a:lnTo>
                  <a:lnTo>
                    <a:pt x="453" y="215"/>
                  </a:lnTo>
                  <a:lnTo>
                    <a:pt x="434" y="170"/>
                  </a:lnTo>
                  <a:lnTo>
                    <a:pt x="418" y="128"/>
                  </a:lnTo>
                  <a:lnTo>
                    <a:pt x="413" y="117"/>
                  </a:lnTo>
                  <a:lnTo>
                    <a:pt x="407" y="105"/>
                  </a:lnTo>
                  <a:lnTo>
                    <a:pt x="400" y="94"/>
                  </a:lnTo>
                  <a:lnTo>
                    <a:pt x="393" y="83"/>
                  </a:lnTo>
                  <a:lnTo>
                    <a:pt x="385" y="74"/>
                  </a:lnTo>
                  <a:lnTo>
                    <a:pt x="377" y="64"/>
                  </a:lnTo>
                  <a:lnTo>
                    <a:pt x="368" y="56"/>
                  </a:lnTo>
                  <a:lnTo>
                    <a:pt x="359" y="49"/>
                  </a:lnTo>
                  <a:lnTo>
                    <a:pt x="349" y="42"/>
                  </a:lnTo>
                  <a:lnTo>
                    <a:pt x="339" y="34"/>
                  </a:lnTo>
                  <a:lnTo>
                    <a:pt x="328" y="28"/>
                  </a:lnTo>
                  <a:lnTo>
                    <a:pt x="316" y="24"/>
                  </a:lnTo>
                  <a:lnTo>
                    <a:pt x="306" y="19"/>
                  </a:lnTo>
                  <a:lnTo>
                    <a:pt x="294" y="14"/>
                  </a:lnTo>
                  <a:lnTo>
                    <a:pt x="282" y="11"/>
                  </a:lnTo>
                  <a:lnTo>
                    <a:pt x="270" y="7"/>
                  </a:lnTo>
                  <a:lnTo>
                    <a:pt x="245" y="2"/>
                  </a:lnTo>
                  <a:lnTo>
                    <a:pt x="220" y="0"/>
                  </a:lnTo>
                  <a:lnTo>
                    <a:pt x="195" y="0"/>
                  </a:lnTo>
                  <a:lnTo>
                    <a:pt x="171" y="1"/>
                  </a:lnTo>
                  <a:lnTo>
                    <a:pt x="148" y="5"/>
                  </a:lnTo>
                  <a:lnTo>
                    <a:pt x="124" y="11"/>
                  </a:lnTo>
                  <a:lnTo>
                    <a:pt x="102" y="18"/>
                  </a:lnTo>
                  <a:lnTo>
                    <a:pt x="82" y="26"/>
                  </a:lnTo>
                  <a:lnTo>
                    <a:pt x="76" y="30"/>
                  </a:lnTo>
                  <a:lnTo>
                    <a:pt x="70" y="34"/>
                  </a:lnTo>
                  <a:lnTo>
                    <a:pt x="64" y="39"/>
                  </a:lnTo>
                  <a:lnTo>
                    <a:pt x="58" y="45"/>
                  </a:lnTo>
                  <a:lnTo>
                    <a:pt x="49" y="57"/>
                  </a:lnTo>
                  <a:lnTo>
                    <a:pt x="39" y="73"/>
                  </a:lnTo>
                  <a:lnTo>
                    <a:pt x="31" y="88"/>
                  </a:lnTo>
                  <a:lnTo>
                    <a:pt x="23" y="106"/>
                  </a:lnTo>
                  <a:lnTo>
                    <a:pt x="17" y="126"/>
                  </a:lnTo>
                  <a:lnTo>
                    <a:pt x="11" y="145"/>
                  </a:lnTo>
                  <a:lnTo>
                    <a:pt x="7" y="167"/>
                  </a:lnTo>
                  <a:lnTo>
                    <a:pt x="4" y="188"/>
                  </a:lnTo>
                  <a:lnTo>
                    <a:pt x="1" y="209"/>
                  </a:lnTo>
                  <a:lnTo>
                    <a:pt x="0" y="231"/>
                  </a:lnTo>
                  <a:lnTo>
                    <a:pt x="0" y="251"/>
                  </a:lnTo>
                  <a:lnTo>
                    <a:pt x="0" y="271"/>
                  </a:lnTo>
                  <a:lnTo>
                    <a:pt x="2" y="290"/>
                  </a:lnTo>
                  <a:lnTo>
                    <a:pt x="6" y="309"/>
                  </a:lnTo>
                  <a:close/>
                </a:path>
              </a:pathLst>
            </a:custGeom>
            <a:solidFill>
              <a:srgbClr val="8E9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46" name="Freeform 504">
              <a:extLst>
                <a:ext uri="{FF2B5EF4-FFF2-40B4-BE49-F238E27FC236}">
                  <a16:creationId xmlns:a16="http://schemas.microsoft.com/office/drawing/2014/main" xmlns="" id="{27C4B21C-F065-483A-931E-2B3BFC150545}"/>
                </a:ext>
              </a:extLst>
            </p:cNvPr>
            <p:cNvSpPr>
              <a:spLocks/>
            </p:cNvSpPr>
            <p:nvPr/>
          </p:nvSpPr>
          <p:spPr bwMode="auto">
            <a:xfrm>
              <a:off x="7975448" y="3130394"/>
              <a:ext cx="33893" cy="36314"/>
            </a:xfrm>
            <a:custGeom>
              <a:avLst/>
              <a:gdLst>
                <a:gd name="T0" fmla="*/ 8 w 140"/>
                <a:gd name="T1" fmla="*/ 6 h 146"/>
                <a:gd name="T2" fmla="*/ 5 w 140"/>
                <a:gd name="T3" fmla="*/ 9 h 146"/>
                <a:gd name="T4" fmla="*/ 2 w 140"/>
                <a:gd name="T5" fmla="*/ 14 h 146"/>
                <a:gd name="T6" fmla="*/ 1 w 140"/>
                <a:gd name="T7" fmla="*/ 19 h 146"/>
                <a:gd name="T8" fmla="*/ 0 w 140"/>
                <a:gd name="T9" fmla="*/ 24 h 146"/>
                <a:gd name="T10" fmla="*/ 0 w 140"/>
                <a:gd name="T11" fmla="*/ 34 h 146"/>
                <a:gd name="T12" fmla="*/ 4 w 140"/>
                <a:gd name="T13" fmla="*/ 48 h 146"/>
                <a:gd name="T14" fmla="*/ 8 w 140"/>
                <a:gd name="T15" fmla="*/ 61 h 146"/>
                <a:gd name="T16" fmla="*/ 15 w 140"/>
                <a:gd name="T17" fmla="*/ 75 h 146"/>
                <a:gd name="T18" fmla="*/ 26 w 140"/>
                <a:gd name="T19" fmla="*/ 89 h 146"/>
                <a:gd name="T20" fmla="*/ 37 w 140"/>
                <a:gd name="T21" fmla="*/ 103 h 146"/>
                <a:gd name="T22" fmla="*/ 51 w 140"/>
                <a:gd name="T23" fmla="*/ 117 h 146"/>
                <a:gd name="T24" fmla="*/ 64 w 140"/>
                <a:gd name="T25" fmla="*/ 127 h 146"/>
                <a:gd name="T26" fmla="*/ 77 w 140"/>
                <a:gd name="T27" fmla="*/ 136 h 146"/>
                <a:gd name="T28" fmla="*/ 90 w 140"/>
                <a:gd name="T29" fmla="*/ 142 h 146"/>
                <a:gd name="T30" fmla="*/ 103 w 140"/>
                <a:gd name="T31" fmla="*/ 145 h 146"/>
                <a:gd name="T32" fmla="*/ 114 w 140"/>
                <a:gd name="T33" fmla="*/ 146 h 146"/>
                <a:gd name="T34" fmla="*/ 120 w 140"/>
                <a:gd name="T35" fmla="*/ 145 h 146"/>
                <a:gd name="T36" fmla="*/ 124 w 140"/>
                <a:gd name="T37" fmla="*/ 144 h 146"/>
                <a:gd name="T38" fmla="*/ 128 w 140"/>
                <a:gd name="T39" fmla="*/ 143 h 146"/>
                <a:gd name="T40" fmla="*/ 132 w 140"/>
                <a:gd name="T41" fmla="*/ 139 h 146"/>
                <a:gd name="T42" fmla="*/ 136 w 140"/>
                <a:gd name="T43" fmla="*/ 137 h 146"/>
                <a:gd name="T44" fmla="*/ 138 w 140"/>
                <a:gd name="T45" fmla="*/ 132 h 146"/>
                <a:gd name="T46" fmla="*/ 139 w 140"/>
                <a:gd name="T47" fmla="*/ 127 h 146"/>
                <a:gd name="T48" fmla="*/ 140 w 140"/>
                <a:gd name="T49" fmla="*/ 123 h 146"/>
                <a:gd name="T50" fmla="*/ 139 w 140"/>
                <a:gd name="T51" fmla="*/ 112 h 146"/>
                <a:gd name="T52" fmla="*/ 137 w 140"/>
                <a:gd name="T53" fmla="*/ 99 h 146"/>
                <a:gd name="T54" fmla="*/ 132 w 140"/>
                <a:gd name="T55" fmla="*/ 86 h 146"/>
                <a:gd name="T56" fmla="*/ 124 w 140"/>
                <a:gd name="T57" fmla="*/ 71 h 146"/>
                <a:gd name="T58" fmla="*/ 114 w 140"/>
                <a:gd name="T59" fmla="*/ 57 h 146"/>
                <a:gd name="T60" fmla="*/ 102 w 140"/>
                <a:gd name="T61" fmla="*/ 43 h 146"/>
                <a:gd name="T62" fmla="*/ 89 w 140"/>
                <a:gd name="T63" fmla="*/ 30 h 146"/>
                <a:gd name="T64" fmla="*/ 76 w 140"/>
                <a:gd name="T65" fmla="*/ 19 h 146"/>
                <a:gd name="T66" fmla="*/ 62 w 140"/>
                <a:gd name="T67" fmla="*/ 11 h 146"/>
                <a:gd name="T68" fmla="*/ 49 w 140"/>
                <a:gd name="T69" fmla="*/ 5 h 146"/>
                <a:gd name="T70" fmla="*/ 37 w 140"/>
                <a:gd name="T71" fmla="*/ 1 h 146"/>
                <a:gd name="T72" fmla="*/ 25 w 140"/>
                <a:gd name="T73" fmla="*/ 0 h 146"/>
                <a:gd name="T74" fmla="*/ 20 w 140"/>
                <a:gd name="T75" fmla="*/ 0 h 146"/>
                <a:gd name="T76" fmla="*/ 15 w 140"/>
                <a:gd name="T77" fmla="*/ 1 h 146"/>
                <a:gd name="T78" fmla="*/ 12 w 140"/>
                <a:gd name="T79" fmla="*/ 3 h 146"/>
                <a:gd name="T80" fmla="*/ 8 w 140"/>
                <a:gd name="T81" fmla="*/ 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0" h="146">
                  <a:moveTo>
                    <a:pt x="8" y="6"/>
                  </a:moveTo>
                  <a:lnTo>
                    <a:pt x="5" y="9"/>
                  </a:lnTo>
                  <a:lnTo>
                    <a:pt x="2" y="14"/>
                  </a:lnTo>
                  <a:lnTo>
                    <a:pt x="1" y="19"/>
                  </a:lnTo>
                  <a:lnTo>
                    <a:pt x="0" y="24"/>
                  </a:lnTo>
                  <a:lnTo>
                    <a:pt x="0" y="34"/>
                  </a:lnTo>
                  <a:lnTo>
                    <a:pt x="4" y="48"/>
                  </a:lnTo>
                  <a:lnTo>
                    <a:pt x="8" y="61"/>
                  </a:lnTo>
                  <a:lnTo>
                    <a:pt x="15" y="75"/>
                  </a:lnTo>
                  <a:lnTo>
                    <a:pt x="26" y="89"/>
                  </a:lnTo>
                  <a:lnTo>
                    <a:pt x="37" y="103"/>
                  </a:lnTo>
                  <a:lnTo>
                    <a:pt x="51" y="117"/>
                  </a:lnTo>
                  <a:lnTo>
                    <a:pt x="64" y="127"/>
                  </a:lnTo>
                  <a:lnTo>
                    <a:pt x="77" y="136"/>
                  </a:lnTo>
                  <a:lnTo>
                    <a:pt x="90" y="142"/>
                  </a:lnTo>
                  <a:lnTo>
                    <a:pt x="103" y="145"/>
                  </a:lnTo>
                  <a:lnTo>
                    <a:pt x="114" y="146"/>
                  </a:lnTo>
                  <a:lnTo>
                    <a:pt x="120" y="145"/>
                  </a:lnTo>
                  <a:lnTo>
                    <a:pt x="124" y="144"/>
                  </a:lnTo>
                  <a:lnTo>
                    <a:pt x="128" y="143"/>
                  </a:lnTo>
                  <a:lnTo>
                    <a:pt x="132" y="139"/>
                  </a:lnTo>
                  <a:lnTo>
                    <a:pt x="136" y="137"/>
                  </a:lnTo>
                  <a:lnTo>
                    <a:pt x="138" y="132"/>
                  </a:lnTo>
                  <a:lnTo>
                    <a:pt x="139" y="127"/>
                  </a:lnTo>
                  <a:lnTo>
                    <a:pt x="140" y="123"/>
                  </a:lnTo>
                  <a:lnTo>
                    <a:pt x="139" y="112"/>
                  </a:lnTo>
                  <a:lnTo>
                    <a:pt x="137" y="99"/>
                  </a:lnTo>
                  <a:lnTo>
                    <a:pt x="132" y="86"/>
                  </a:lnTo>
                  <a:lnTo>
                    <a:pt x="124" y="71"/>
                  </a:lnTo>
                  <a:lnTo>
                    <a:pt x="114" y="57"/>
                  </a:lnTo>
                  <a:lnTo>
                    <a:pt x="102" y="43"/>
                  </a:lnTo>
                  <a:lnTo>
                    <a:pt x="89" y="30"/>
                  </a:lnTo>
                  <a:lnTo>
                    <a:pt x="76" y="19"/>
                  </a:lnTo>
                  <a:lnTo>
                    <a:pt x="62" y="11"/>
                  </a:lnTo>
                  <a:lnTo>
                    <a:pt x="49" y="5"/>
                  </a:lnTo>
                  <a:lnTo>
                    <a:pt x="37" y="1"/>
                  </a:lnTo>
                  <a:lnTo>
                    <a:pt x="25" y="0"/>
                  </a:lnTo>
                  <a:lnTo>
                    <a:pt x="20" y="0"/>
                  </a:lnTo>
                  <a:lnTo>
                    <a:pt x="15" y="1"/>
                  </a:lnTo>
                  <a:lnTo>
                    <a:pt x="12" y="3"/>
                  </a:lnTo>
                  <a:lnTo>
                    <a:pt x="8" y="6"/>
                  </a:lnTo>
                  <a:close/>
                </a:path>
              </a:pathLst>
            </a:custGeom>
            <a:solidFill>
              <a:srgbClr val="EDC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47" name="Freeform 505">
              <a:extLst>
                <a:ext uri="{FF2B5EF4-FFF2-40B4-BE49-F238E27FC236}">
                  <a16:creationId xmlns:a16="http://schemas.microsoft.com/office/drawing/2014/main" xmlns="" id="{A0E44F3A-B0FA-42DC-9D50-AA8188818D63}"/>
                </a:ext>
              </a:extLst>
            </p:cNvPr>
            <p:cNvSpPr>
              <a:spLocks/>
            </p:cNvSpPr>
            <p:nvPr/>
          </p:nvSpPr>
          <p:spPr bwMode="auto">
            <a:xfrm>
              <a:off x="7941555" y="3124341"/>
              <a:ext cx="85943" cy="101679"/>
            </a:xfrm>
            <a:custGeom>
              <a:avLst/>
              <a:gdLst>
                <a:gd name="T0" fmla="*/ 35 w 358"/>
                <a:gd name="T1" fmla="*/ 0 h 424"/>
                <a:gd name="T2" fmla="*/ 323 w 358"/>
                <a:gd name="T3" fmla="*/ 348 h 424"/>
                <a:gd name="T4" fmla="*/ 358 w 358"/>
                <a:gd name="T5" fmla="*/ 424 h 424"/>
                <a:gd name="T6" fmla="*/ 288 w 358"/>
                <a:gd name="T7" fmla="*/ 377 h 424"/>
                <a:gd name="T8" fmla="*/ 0 w 358"/>
                <a:gd name="T9" fmla="*/ 29 h 424"/>
                <a:gd name="T10" fmla="*/ 35 w 358"/>
                <a:gd name="T11" fmla="*/ 0 h 424"/>
              </a:gdLst>
              <a:ahLst/>
              <a:cxnLst>
                <a:cxn ang="0">
                  <a:pos x="T0" y="T1"/>
                </a:cxn>
                <a:cxn ang="0">
                  <a:pos x="T2" y="T3"/>
                </a:cxn>
                <a:cxn ang="0">
                  <a:pos x="T4" y="T5"/>
                </a:cxn>
                <a:cxn ang="0">
                  <a:pos x="T6" y="T7"/>
                </a:cxn>
                <a:cxn ang="0">
                  <a:pos x="T8" y="T9"/>
                </a:cxn>
                <a:cxn ang="0">
                  <a:pos x="T10" y="T11"/>
                </a:cxn>
              </a:cxnLst>
              <a:rect l="0" t="0" r="r" b="b"/>
              <a:pathLst>
                <a:path w="358" h="424">
                  <a:moveTo>
                    <a:pt x="35" y="0"/>
                  </a:moveTo>
                  <a:lnTo>
                    <a:pt x="323" y="348"/>
                  </a:lnTo>
                  <a:lnTo>
                    <a:pt x="358" y="424"/>
                  </a:lnTo>
                  <a:lnTo>
                    <a:pt x="288" y="377"/>
                  </a:lnTo>
                  <a:lnTo>
                    <a:pt x="0" y="29"/>
                  </a:lnTo>
                  <a:lnTo>
                    <a:pt x="35" y="0"/>
                  </a:lnTo>
                  <a:close/>
                </a:path>
              </a:pathLst>
            </a:custGeom>
            <a:solidFill>
              <a:srgbClr val="2F58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48" name="Freeform 506">
              <a:extLst>
                <a:ext uri="{FF2B5EF4-FFF2-40B4-BE49-F238E27FC236}">
                  <a16:creationId xmlns:a16="http://schemas.microsoft.com/office/drawing/2014/main" xmlns="" id="{BC2C5A42-3600-4571-A207-77375BC20121}"/>
                </a:ext>
              </a:extLst>
            </p:cNvPr>
            <p:cNvSpPr>
              <a:spLocks/>
            </p:cNvSpPr>
            <p:nvPr/>
          </p:nvSpPr>
          <p:spPr bwMode="auto">
            <a:xfrm>
              <a:off x="7941555" y="3124341"/>
              <a:ext cx="77470" cy="90785"/>
            </a:xfrm>
            <a:custGeom>
              <a:avLst/>
              <a:gdLst>
                <a:gd name="T0" fmla="*/ 35 w 323"/>
                <a:gd name="T1" fmla="*/ 0 h 377"/>
                <a:gd name="T2" fmla="*/ 323 w 323"/>
                <a:gd name="T3" fmla="*/ 348 h 377"/>
                <a:gd name="T4" fmla="*/ 288 w 323"/>
                <a:gd name="T5" fmla="*/ 377 h 377"/>
                <a:gd name="T6" fmla="*/ 0 w 323"/>
                <a:gd name="T7" fmla="*/ 29 h 377"/>
                <a:gd name="T8" fmla="*/ 35 w 323"/>
                <a:gd name="T9" fmla="*/ 0 h 377"/>
              </a:gdLst>
              <a:ahLst/>
              <a:cxnLst>
                <a:cxn ang="0">
                  <a:pos x="T0" y="T1"/>
                </a:cxn>
                <a:cxn ang="0">
                  <a:pos x="T2" y="T3"/>
                </a:cxn>
                <a:cxn ang="0">
                  <a:pos x="T4" y="T5"/>
                </a:cxn>
                <a:cxn ang="0">
                  <a:pos x="T6" y="T7"/>
                </a:cxn>
                <a:cxn ang="0">
                  <a:pos x="T8" y="T9"/>
                </a:cxn>
              </a:cxnLst>
              <a:rect l="0" t="0" r="r" b="b"/>
              <a:pathLst>
                <a:path w="323" h="377">
                  <a:moveTo>
                    <a:pt x="35" y="0"/>
                  </a:moveTo>
                  <a:lnTo>
                    <a:pt x="323" y="348"/>
                  </a:lnTo>
                  <a:lnTo>
                    <a:pt x="288" y="377"/>
                  </a:lnTo>
                  <a:lnTo>
                    <a:pt x="0" y="29"/>
                  </a:lnTo>
                  <a:lnTo>
                    <a:pt x="3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49" name="Freeform 507">
              <a:extLst>
                <a:ext uri="{FF2B5EF4-FFF2-40B4-BE49-F238E27FC236}">
                  <a16:creationId xmlns:a16="http://schemas.microsoft.com/office/drawing/2014/main" xmlns="" id="{241BB03D-476E-4D99-82CC-6C4D7A6C4C0E}"/>
                </a:ext>
              </a:extLst>
            </p:cNvPr>
            <p:cNvSpPr>
              <a:spLocks/>
            </p:cNvSpPr>
            <p:nvPr/>
          </p:nvSpPr>
          <p:spPr bwMode="auto">
            <a:xfrm>
              <a:off x="7956081" y="3140078"/>
              <a:ext cx="22999" cy="50839"/>
            </a:xfrm>
            <a:custGeom>
              <a:avLst/>
              <a:gdLst>
                <a:gd name="T0" fmla="*/ 43 w 95"/>
                <a:gd name="T1" fmla="*/ 0 h 211"/>
                <a:gd name="T2" fmla="*/ 47 w 95"/>
                <a:gd name="T3" fmla="*/ 0 h 211"/>
                <a:gd name="T4" fmla="*/ 52 w 95"/>
                <a:gd name="T5" fmla="*/ 1 h 211"/>
                <a:gd name="T6" fmla="*/ 57 w 95"/>
                <a:gd name="T7" fmla="*/ 4 h 211"/>
                <a:gd name="T8" fmla="*/ 62 w 95"/>
                <a:gd name="T9" fmla="*/ 7 h 211"/>
                <a:gd name="T10" fmla="*/ 66 w 95"/>
                <a:gd name="T11" fmla="*/ 12 h 211"/>
                <a:gd name="T12" fmla="*/ 70 w 95"/>
                <a:gd name="T13" fmla="*/ 17 h 211"/>
                <a:gd name="T14" fmla="*/ 73 w 95"/>
                <a:gd name="T15" fmla="*/ 23 h 211"/>
                <a:gd name="T16" fmla="*/ 77 w 95"/>
                <a:gd name="T17" fmla="*/ 30 h 211"/>
                <a:gd name="T18" fmla="*/ 84 w 95"/>
                <a:gd name="T19" fmla="*/ 44 h 211"/>
                <a:gd name="T20" fmla="*/ 89 w 95"/>
                <a:gd name="T21" fmla="*/ 62 h 211"/>
                <a:gd name="T22" fmla="*/ 92 w 95"/>
                <a:gd name="T23" fmla="*/ 82 h 211"/>
                <a:gd name="T24" fmla="*/ 95 w 95"/>
                <a:gd name="T25" fmla="*/ 104 h 211"/>
                <a:gd name="T26" fmla="*/ 95 w 95"/>
                <a:gd name="T27" fmla="*/ 124 h 211"/>
                <a:gd name="T28" fmla="*/ 92 w 95"/>
                <a:gd name="T29" fmla="*/ 144 h 211"/>
                <a:gd name="T30" fmla="*/ 89 w 95"/>
                <a:gd name="T31" fmla="*/ 162 h 211"/>
                <a:gd name="T32" fmla="*/ 84 w 95"/>
                <a:gd name="T33" fmla="*/ 179 h 211"/>
                <a:gd name="T34" fmla="*/ 81 w 95"/>
                <a:gd name="T35" fmla="*/ 185 h 211"/>
                <a:gd name="T36" fmla="*/ 77 w 95"/>
                <a:gd name="T37" fmla="*/ 192 h 211"/>
                <a:gd name="T38" fmla="*/ 73 w 95"/>
                <a:gd name="T39" fmla="*/ 196 h 211"/>
                <a:gd name="T40" fmla="*/ 70 w 95"/>
                <a:gd name="T41" fmla="*/ 201 h 211"/>
                <a:gd name="T42" fmla="*/ 65 w 95"/>
                <a:gd name="T43" fmla="*/ 205 h 211"/>
                <a:gd name="T44" fmla="*/ 62 w 95"/>
                <a:gd name="T45" fmla="*/ 207 h 211"/>
                <a:gd name="T46" fmla="*/ 57 w 95"/>
                <a:gd name="T47" fmla="*/ 210 h 211"/>
                <a:gd name="T48" fmla="*/ 52 w 95"/>
                <a:gd name="T49" fmla="*/ 211 h 211"/>
                <a:gd name="T50" fmla="*/ 47 w 95"/>
                <a:gd name="T51" fmla="*/ 210 h 211"/>
                <a:gd name="T52" fmla="*/ 43 w 95"/>
                <a:gd name="T53" fmla="*/ 208 h 211"/>
                <a:gd name="T54" fmla="*/ 38 w 95"/>
                <a:gd name="T55" fmla="*/ 206 h 211"/>
                <a:gd name="T56" fmla="*/ 33 w 95"/>
                <a:gd name="T57" fmla="*/ 202 h 211"/>
                <a:gd name="T58" fmla="*/ 28 w 95"/>
                <a:gd name="T59" fmla="*/ 199 h 211"/>
                <a:gd name="T60" fmla="*/ 25 w 95"/>
                <a:gd name="T61" fmla="*/ 193 h 211"/>
                <a:gd name="T62" fmla="*/ 20 w 95"/>
                <a:gd name="T63" fmla="*/ 187 h 211"/>
                <a:gd name="T64" fmla="*/ 16 w 95"/>
                <a:gd name="T65" fmla="*/ 181 h 211"/>
                <a:gd name="T66" fmla="*/ 10 w 95"/>
                <a:gd name="T67" fmla="*/ 166 h 211"/>
                <a:gd name="T68" fmla="*/ 6 w 95"/>
                <a:gd name="T69" fmla="*/ 148 h 211"/>
                <a:gd name="T70" fmla="*/ 2 w 95"/>
                <a:gd name="T71" fmla="*/ 129 h 211"/>
                <a:gd name="T72" fmla="*/ 0 w 95"/>
                <a:gd name="T73" fmla="*/ 107 h 211"/>
                <a:gd name="T74" fmla="*/ 0 w 95"/>
                <a:gd name="T75" fmla="*/ 86 h 211"/>
                <a:gd name="T76" fmla="*/ 2 w 95"/>
                <a:gd name="T77" fmla="*/ 65 h 211"/>
                <a:gd name="T78" fmla="*/ 6 w 95"/>
                <a:gd name="T79" fmla="*/ 48 h 211"/>
                <a:gd name="T80" fmla="*/ 10 w 95"/>
                <a:gd name="T81" fmla="*/ 32 h 211"/>
                <a:gd name="T82" fmla="*/ 14 w 95"/>
                <a:gd name="T83" fmla="*/ 25 h 211"/>
                <a:gd name="T84" fmla="*/ 18 w 95"/>
                <a:gd name="T85" fmla="*/ 19 h 211"/>
                <a:gd name="T86" fmla="*/ 21 w 95"/>
                <a:gd name="T87" fmla="*/ 13 h 211"/>
                <a:gd name="T88" fmla="*/ 25 w 95"/>
                <a:gd name="T89" fmla="*/ 8 h 211"/>
                <a:gd name="T90" fmla="*/ 28 w 95"/>
                <a:gd name="T91" fmla="*/ 5 h 211"/>
                <a:gd name="T92" fmla="*/ 33 w 95"/>
                <a:gd name="T93" fmla="*/ 2 h 211"/>
                <a:gd name="T94" fmla="*/ 38 w 95"/>
                <a:gd name="T95" fmla="*/ 1 h 211"/>
                <a:gd name="T96" fmla="*/ 43 w 95"/>
                <a:gd name="T9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5" h="211">
                  <a:moveTo>
                    <a:pt x="43" y="0"/>
                  </a:moveTo>
                  <a:lnTo>
                    <a:pt x="47" y="0"/>
                  </a:lnTo>
                  <a:lnTo>
                    <a:pt x="52" y="1"/>
                  </a:lnTo>
                  <a:lnTo>
                    <a:pt x="57" y="4"/>
                  </a:lnTo>
                  <a:lnTo>
                    <a:pt x="62" y="7"/>
                  </a:lnTo>
                  <a:lnTo>
                    <a:pt x="66" y="12"/>
                  </a:lnTo>
                  <a:lnTo>
                    <a:pt x="70" y="17"/>
                  </a:lnTo>
                  <a:lnTo>
                    <a:pt x="73" y="23"/>
                  </a:lnTo>
                  <a:lnTo>
                    <a:pt x="77" y="30"/>
                  </a:lnTo>
                  <a:lnTo>
                    <a:pt x="84" y="44"/>
                  </a:lnTo>
                  <a:lnTo>
                    <a:pt x="89" y="62"/>
                  </a:lnTo>
                  <a:lnTo>
                    <a:pt x="92" y="82"/>
                  </a:lnTo>
                  <a:lnTo>
                    <a:pt x="95" y="104"/>
                  </a:lnTo>
                  <a:lnTo>
                    <a:pt x="95" y="124"/>
                  </a:lnTo>
                  <a:lnTo>
                    <a:pt x="92" y="144"/>
                  </a:lnTo>
                  <a:lnTo>
                    <a:pt x="89" y="162"/>
                  </a:lnTo>
                  <a:lnTo>
                    <a:pt x="84" y="179"/>
                  </a:lnTo>
                  <a:lnTo>
                    <a:pt x="81" y="185"/>
                  </a:lnTo>
                  <a:lnTo>
                    <a:pt x="77" y="192"/>
                  </a:lnTo>
                  <a:lnTo>
                    <a:pt x="73" y="196"/>
                  </a:lnTo>
                  <a:lnTo>
                    <a:pt x="70" y="201"/>
                  </a:lnTo>
                  <a:lnTo>
                    <a:pt x="65" y="205"/>
                  </a:lnTo>
                  <a:lnTo>
                    <a:pt x="62" y="207"/>
                  </a:lnTo>
                  <a:lnTo>
                    <a:pt x="57" y="210"/>
                  </a:lnTo>
                  <a:lnTo>
                    <a:pt x="52" y="211"/>
                  </a:lnTo>
                  <a:lnTo>
                    <a:pt x="47" y="210"/>
                  </a:lnTo>
                  <a:lnTo>
                    <a:pt x="43" y="208"/>
                  </a:lnTo>
                  <a:lnTo>
                    <a:pt x="38" y="206"/>
                  </a:lnTo>
                  <a:lnTo>
                    <a:pt x="33" y="202"/>
                  </a:lnTo>
                  <a:lnTo>
                    <a:pt x="28" y="199"/>
                  </a:lnTo>
                  <a:lnTo>
                    <a:pt x="25" y="193"/>
                  </a:lnTo>
                  <a:lnTo>
                    <a:pt x="20" y="187"/>
                  </a:lnTo>
                  <a:lnTo>
                    <a:pt x="16" y="181"/>
                  </a:lnTo>
                  <a:lnTo>
                    <a:pt x="10" y="166"/>
                  </a:lnTo>
                  <a:lnTo>
                    <a:pt x="6" y="148"/>
                  </a:lnTo>
                  <a:lnTo>
                    <a:pt x="2" y="129"/>
                  </a:lnTo>
                  <a:lnTo>
                    <a:pt x="0" y="107"/>
                  </a:lnTo>
                  <a:lnTo>
                    <a:pt x="0" y="86"/>
                  </a:lnTo>
                  <a:lnTo>
                    <a:pt x="2" y="65"/>
                  </a:lnTo>
                  <a:lnTo>
                    <a:pt x="6" y="48"/>
                  </a:lnTo>
                  <a:lnTo>
                    <a:pt x="10" y="32"/>
                  </a:lnTo>
                  <a:lnTo>
                    <a:pt x="14" y="25"/>
                  </a:lnTo>
                  <a:lnTo>
                    <a:pt x="18" y="19"/>
                  </a:lnTo>
                  <a:lnTo>
                    <a:pt x="21" y="13"/>
                  </a:lnTo>
                  <a:lnTo>
                    <a:pt x="25" y="8"/>
                  </a:lnTo>
                  <a:lnTo>
                    <a:pt x="28" y="5"/>
                  </a:lnTo>
                  <a:lnTo>
                    <a:pt x="33" y="2"/>
                  </a:lnTo>
                  <a:lnTo>
                    <a:pt x="38" y="1"/>
                  </a:lnTo>
                  <a:lnTo>
                    <a:pt x="43" y="0"/>
                  </a:lnTo>
                  <a:close/>
                </a:path>
              </a:pathLst>
            </a:custGeom>
            <a:solidFill>
              <a:srgbClr val="EDC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50" name="Freeform 508">
              <a:extLst>
                <a:ext uri="{FF2B5EF4-FFF2-40B4-BE49-F238E27FC236}">
                  <a16:creationId xmlns:a16="http://schemas.microsoft.com/office/drawing/2014/main" xmlns="" id="{48533D08-B5F5-4FEA-A929-B54C65B6EED3}"/>
                </a:ext>
              </a:extLst>
            </p:cNvPr>
            <p:cNvSpPr>
              <a:spLocks/>
            </p:cNvSpPr>
            <p:nvPr/>
          </p:nvSpPr>
          <p:spPr bwMode="auto">
            <a:xfrm>
              <a:off x="7931871" y="3134024"/>
              <a:ext cx="26630" cy="48419"/>
            </a:xfrm>
            <a:custGeom>
              <a:avLst/>
              <a:gdLst>
                <a:gd name="T0" fmla="*/ 81 w 107"/>
                <a:gd name="T1" fmla="*/ 1 h 204"/>
                <a:gd name="T2" fmla="*/ 86 w 107"/>
                <a:gd name="T3" fmla="*/ 2 h 204"/>
                <a:gd name="T4" fmla="*/ 91 w 107"/>
                <a:gd name="T5" fmla="*/ 6 h 204"/>
                <a:gd name="T6" fmla="*/ 94 w 107"/>
                <a:gd name="T7" fmla="*/ 9 h 204"/>
                <a:gd name="T8" fmla="*/ 97 w 107"/>
                <a:gd name="T9" fmla="*/ 14 h 204"/>
                <a:gd name="T10" fmla="*/ 100 w 107"/>
                <a:gd name="T11" fmla="*/ 19 h 204"/>
                <a:gd name="T12" fmla="*/ 103 w 107"/>
                <a:gd name="T13" fmla="*/ 25 h 204"/>
                <a:gd name="T14" fmla="*/ 104 w 107"/>
                <a:gd name="T15" fmla="*/ 32 h 204"/>
                <a:gd name="T16" fmla="*/ 106 w 107"/>
                <a:gd name="T17" fmla="*/ 39 h 204"/>
                <a:gd name="T18" fmla="*/ 107 w 107"/>
                <a:gd name="T19" fmla="*/ 56 h 204"/>
                <a:gd name="T20" fmla="*/ 107 w 107"/>
                <a:gd name="T21" fmla="*/ 75 h 204"/>
                <a:gd name="T22" fmla="*/ 105 w 107"/>
                <a:gd name="T23" fmla="*/ 94 h 204"/>
                <a:gd name="T24" fmla="*/ 100 w 107"/>
                <a:gd name="T25" fmla="*/ 115 h 204"/>
                <a:gd name="T26" fmla="*/ 93 w 107"/>
                <a:gd name="T27" fmla="*/ 135 h 204"/>
                <a:gd name="T28" fmla="*/ 86 w 107"/>
                <a:gd name="T29" fmla="*/ 153 h 204"/>
                <a:gd name="T30" fmla="*/ 76 w 107"/>
                <a:gd name="T31" fmla="*/ 170 h 204"/>
                <a:gd name="T32" fmla="*/ 67 w 107"/>
                <a:gd name="T33" fmla="*/ 183 h 204"/>
                <a:gd name="T34" fmla="*/ 62 w 107"/>
                <a:gd name="T35" fmla="*/ 189 h 204"/>
                <a:gd name="T36" fmla="*/ 57 w 107"/>
                <a:gd name="T37" fmla="*/ 194 h 204"/>
                <a:gd name="T38" fmla="*/ 51 w 107"/>
                <a:gd name="T39" fmla="*/ 197 h 204"/>
                <a:gd name="T40" fmla="*/ 47 w 107"/>
                <a:gd name="T41" fmla="*/ 201 h 204"/>
                <a:gd name="T42" fmla="*/ 42 w 107"/>
                <a:gd name="T43" fmla="*/ 203 h 204"/>
                <a:gd name="T44" fmla="*/ 36 w 107"/>
                <a:gd name="T45" fmla="*/ 204 h 204"/>
                <a:gd name="T46" fmla="*/ 31 w 107"/>
                <a:gd name="T47" fmla="*/ 204 h 204"/>
                <a:gd name="T48" fmla="*/ 27 w 107"/>
                <a:gd name="T49" fmla="*/ 204 h 204"/>
                <a:gd name="T50" fmla="*/ 22 w 107"/>
                <a:gd name="T51" fmla="*/ 202 h 204"/>
                <a:gd name="T52" fmla="*/ 18 w 107"/>
                <a:gd name="T53" fmla="*/ 200 h 204"/>
                <a:gd name="T54" fmla="*/ 15 w 107"/>
                <a:gd name="T55" fmla="*/ 196 h 204"/>
                <a:gd name="T56" fmla="*/ 11 w 107"/>
                <a:gd name="T57" fmla="*/ 191 h 204"/>
                <a:gd name="T58" fmla="*/ 9 w 107"/>
                <a:gd name="T59" fmla="*/ 185 h 204"/>
                <a:gd name="T60" fmla="*/ 6 w 107"/>
                <a:gd name="T61" fmla="*/ 179 h 204"/>
                <a:gd name="T62" fmla="*/ 4 w 107"/>
                <a:gd name="T63" fmla="*/ 173 h 204"/>
                <a:gd name="T64" fmla="*/ 3 w 107"/>
                <a:gd name="T65" fmla="*/ 165 h 204"/>
                <a:gd name="T66" fmla="*/ 0 w 107"/>
                <a:gd name="T67" fmla="*/ 148 h 204"/>
                <a:gd name="T68" fmla="*/ 2 w 107"/>
                <a:gd name="T69" fmla="*/ 131 h 204"/>
                <a:gd name="T70" fmla="*/ 4 w 107"/>
                <a:gd name="T71" fmla="*/ 110 h 204"/>
                <a:gd name="T72" fmla="*/ 9 w 107"/>
                <a:gd name="T73" fmla="*/ 90 h 204"/>
                <a:gd name="T74" fmla="*/ 15 w 107"/>
                <a:gd name="T75" fmla="*/ 70 h 204"/>
                <a:gd name="T76" fmla="*/ 23 w 107"/>
                <a:gd name="T77" fmla="*/ 51 h 204"/>
                <a:gd name="T78" fmla="*/ 31 w 107"/>
                <a:gd name="T79" fmla="*/ 35 h 204"/>
                <a:gd name="T80" fmla="*/ 41 w 107"/>
                <a:gd name="T81" fmla="*/ 22 h 204"/>
                <a:gd name="T82" fmla="*/ 47 w 107"/>
                <a:gd name="T83" fmla="*/ 16 h 204"/>
                <a:gd name="T84" fmla="*/ 51 w 107"/>
                <a:gd name="T85" fmla="*/ 12 h 204"/>
                <a:gd name="T86" fmla="*/ 56 w 107"/>
                <a:gd name="T87" fmla="*/ 7 h 204"/>
                <a:gd name="T88" fmla="*/ 61 w 107"/>
                <a:gd name="T89" fmla="*/ 4 h 204"/>
                <a:gd name="T90" fmla="*/ 67 w 107"/>
                <a:gd name="T91" fmla="*/ 2 h 204"/>
                <a:gd name="T92" fmla="*/ 72 w 107"/>
                <a:gd name="T93" fmla="*/ 1 h 204"/>
                <a:gd name="T94" fmla="*/ 76 w 107"/>
                <a:gd name="T95" fmla="*/ 0 h 204"/>
                <a:gd name="T96" fmla="*/ 81 w 107"/>
                <a:gd name="T97" fmla="*/ 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7" h="204">
                  <a:moveTo>
                    <a:pt x="81" y="1"/>
                  </a:moveTo>
                  <a:lnTo>
                    <a:pt x="86" y="2"/>
                  </a:lnTo>
                  <a:lnTo>
                    <a:pt x="91" y="6"/>
                  </a:lnTo>
                  <a:lnTo>
                    <a:pt x="94" y="9"/>
                  </a:lnTo>
                  <a:lnTo>
                    <a:pt x="97" y="14"/>
                  </a:lnTo>
                  <a:lnTo>
                    <a:pt x="100" y="19"/>
                  </a:lnTo>
                  <a:lnTo>
                    <a:pt x="103" y="25"/>
                  </a:lnTo>
                  <a:lnTo>
                    <a:pt x="104" y="32"/>
                  </a:lnTo>
                  <a:lnTo>
                    <a:pt x="106" y="39"/>
                  </a:lnTo>
                  <a:lnTo>
                    <a:pt x="107" y="56"/>
                  </a:lnTo>
                  <a:lnTo>
                    <a:pt x="107" y="75"/>
                  </a:lnTo>
                  <a:lnTo>
                    <a:pt x="105" y="94"/>
                  </a:lnTo>
                  <a:lnTo>
                    <a:pt x="100" y="115"/>
                  </a:lnTo>
                  <a:lnTo>
                    <a:pt x="93" y="135"/>
                  </a:lnTo>
                  <a:lnTo>
                    <a:pt x="86" y="153"/>
                  </a:lnTo>
                  <a:lnTo>
                    <a:pt x="76" y="170"/>
                  </a:lnTo>
                  <a:lnTo>
                    <a:pt x="67" y="183"/>
                  </a:lnTo>
                  <a:lnTo>
                    <a:pt x="62" y="189"/>
                  </a:lnTo>
                  <a:lnTo>
                    <a:pt x="57" y="194"/>
                  </a:lnTo>
                  <a:lnTo>
                    <a:pt x="51" y="197"/>
                  </a:lnTo>
                  <a:lnTo>
                    <a:pt x="47" y="201"/>
                  </a:lnTo>
                  <a:lnTo>
                    <a:pt x="42" y="203"/>
                  </a:lnTo>
                  <a:lnTo>
                    <a:pt x="36" y="204"/>
                  </a:lnTo>
                  <a:lnTo>
                    <a:pt x="31" y="204"/>
                  </a:lnTo>
                  <a:lnTo>
                    <a:pt x="27" y="204"/>
                  </a:lnTo>
                  <a:lnTo>
                    <a:pt x="22" y="202"/>
                  </a:lnTo>
                  <a:lnTo>
                    <a:pt x="18" y="200"/>
                  </a:lnTo>
                  <a:lnTo>
                    <a:pt x="15" y="196"/>
                  </a:lnTo>
                  <a:lnTo>
                    <a:pt x="11" y="191"/>
                  </a:lnTo>
                  <a:lnTo>
                    <a:pt x="9" y="185"/>
                  </a:lnTo>
                  <a:lnTo>
                    <a:pt x="6" y="179"/>
                  </a:lnTo>
                  <a:lnTo>
                    <a:pt x="4" y="173"/>
                  </a:lnTo>
                  <a:lnTo>
                    <a:pt x="3" y="165"/>
                  </a:lnTo>
                  <a:lnTo>
                    <a:pt x="0" y="148"/>
                  </a:lnTo>
                  <a:lnTo>
                    <a:pt x="2" y="131"/>
                  </a:lnTo>
                  <a:lnTo>
                    <a:pt x="4" y="110"/>
                  </a:lnTo>
                  <a:lnTo>
                    <a:pt x="9" y="90"/>
                  </a:lnTo>
                  <a:lnTo>
                    <a:pt x="15" y="70"/>
                  </a:lnTo>
                  <a:lnTo>
                    <a:pt x="23" y="51"/>
                  </a:lnTo>
                  <a:lnTo>
                    <a:pt x="31" y="35"/>
                  </a:lnTo>
                  <a:lnTo>
                    <a:pt x="41" y="22"/>
                  </a:lnTo>
                  <a:lnTo>
                    <a:pt x="47" y="16"/>
                  </a:lnTo>
                  <a:lnTo>
                    <a:pt x="51" y="12"/>
                  </a:lnTo>
                  <a:lnTo>
                    <a:pt x="56" y="7"/>
                  </a:lnTo>
                  <a:lnTo>
                    <a:pt x="61" y="4"/>
                  </a:lnTo>
                  <a:lnTo>
                    <a:pt x="67" y="2"/>
                  </a:lnTo>
                  <a:lnTo>
                    <a:pt x="72" y="1"/>
                  </a:lnTo>
                  <a:lnTo>
                    <a:pt x="76" y="0"/>
                  </a:lnTo>
                  <a:lnTo>
                    <a:pt x="81" y="1"/>
                  </a:lnTo>
                  <a:close/>
                </a:path>
              </a:pathLst>
            </a:custGeom>
            <a:solidFill>
              <a:srgbClr val="EDC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51" name="Freeform 509">
              <a:extLst>
                <a:ext uri="{FF2B5EF4-FFF2-40B4-BE49-F238E27FC236}">
                  <a16:creationId xmlns:a16="http://schemas.microsoft.com/office/drawing/2014/main" xmlns="" id="{22516176-AEB1-4ED0-BBED-3942C398A7F3}"/>
                </a:ext>
              </a:extLst>
            </p:cNvPr>
            <p:cNvSpPr>
              <a:spLocks/>
            </p:cNvSpPr>
            <p:nvPr/>
          </p:nvSpPr>
          <p:spPr bwMode="auto">
            <a:xfrm>
              <a:off x="7681305" y="2559055"/>
              <a:ext cx="199727" cy="392191"/>
            </a:xfrm>
            <a:custGeom>
              <a:avLst/>
              <a:gdLst>
                <a:gd name="T0" fmla="*/ 193 w 827"/>
                <a:gd name="T1" fmla="*/ 2 h 1618"/>
                <a:gd name="T2" fmla="*/ 249 w 827"/>
                <a:gd name="T3" fmla="*/ 0 h 1618"/>
                <a:gd name="T4" fmla="*/ 301 w 827"/>
                <a:gd name="T5" fmla="*/ 8 h 1618"/>
                <a:gd name="T6" fmla="*/ 349 w 827"/>
                <a:gd name="T7" fmla="*/ 28 h 1618"/>
                <a:gd name="T8" fmla="*/ 393 w 827"/>
                <a:gd name="T9" fmla="*/ 57 h 1618"/>
                <a:gd name="T10" fmla="*/ 433 w 827"/>
                <a:gd name="T11" fmla="*/ 94 h 1618"/>
                <a:gd name="T12" fmla="*/ 470 w 827"/>
                <a:gd name="T13" fmla="*/ 139 h 1618"/>
                <a:gd name="T14" fmla="*/ 504 w 827"/>
                <a:gd name="T15" fmla="*/ 190 h 1618"/>
                <a:gd name="T16" fmla="*/ 534 w 827"/>
                <a:gd name="T17" fmla="*/ 248 h 1618"/>
                <a:gd name="T18" fmla="*/ 563 w 827"/>
                <a:gd name="T19" fmla="*/ 308 h 1618"/>
                <a:gd name="T20" fmla="*/ 588 w 827"/>
                <a:gd name="T21" fmla="*/ 371 h 1618"/>
                <a:gd name="T22" fmla="*/ 611 w 827"/>
                <a:gd name="T23" fmla="*/ 438 h 1618"/>
                <a:gd name="T24" fmla="*/ 639 w 827"/>
                <a:gd name="T25" fmla="*/ 539 h 1618"/>
                <a:gd name="T26" fmla="*/ 672 w 827"/>
                <a:gd name="T27" fmla="*/ 673 h 1618"/>
                <a:gd name="T28" fmla="*/ 697 w 827"/>
                <a:gd name="T29" fmla="*/ 798 h 1618"/>
                <a:gd name="T30" fmla="*/ 726 w 827"/>
                <a:gd name="T31" fmla="*/ 945 h 1618"/>
                <a:gd name="T32" fmla="*/ 759 w 827"/>
                <a:gd name="T33" fmla="*/ 1112 h 1618"/>
                <a:gd name="T34" fmla="*/ 796 w 827"/>
                <a:gd name="T35" fmla="*/ 1274 h 1618"/>
                <a:gd name="T36" fmla="*/ 820 w 827"/>
                <a:gd name="T37" fmla="*/ 1362 h 1618"/>
                <a:gd name="T38" fmla="*/ 826 w 827"/>
                <a:gd name="T39" fmla="*/ 1389 h 1618"/>
                <a:gd name="T40" fmla="*/ 827 w 827"/>
                <a:gd name="T41" fmla="*/ 1416 h 1618"/>
                <a:gd name="T42" fmla="*/ 826 w 827"/>
                <a:gd name="T43" fmla="*/ 1438 h 1618"/>
                <a:gd name="T44" fmla="*/ 822 w 827"/>
                <a:gd name="T45" fmla="*/ 1458 h 1618"/>
                <a:gd name="T46" fmla="*/ 815 w 827"/>
                <a:gd name="T47" fmla="*/ 1476 h 1618"/>
                <a:gd name="T48" fmla="*/ 806 w 827"/>
                <a:gd name="T49" fmla="*/ 1492 h 1618"/>
                <a:gd name="T50" fmla="*/ 794 w 827"/>
                <a:gd name="T51" fmla="*/ 1507 h 1618"/>
                <a:gd name="T52" fmla="*/ 771 w 827"/>
                <a:gd name="T53" fmla="*/ 1525 h 1618"/>
                <a:gd name="T54" fmla="*/ 737 w 827"/>
                <a:gd name="T55" fmla="*/ 1547 h 1618"/>
                <a:gd name="T56" fmla="*/ 677 w 827"/>
                <a:gd name="T57" fmla="*/ 1572 h 1618"/>
                <a:gd name="T58" fmla="*/ 605 w 827"/>
                <a:gd name="T59" fmla="*/ 1598 h 1618"/>
                <a:gd name="T60" fmla="*/ 565 w 827"/>
                <a:gd name="T61" fmla="*/ 1611 h 1618"/>
                <a:gd name="T62" fmla="*/ 543 w 827"/>
                <a:gd name="T63" fmla="*/ 1617 h 1618"/>
                <a:gd name="T64" fmla="*/ 521 w 827"/>
                <a:gd name="T65" fmla="*/ 1618 h 1618"/>
                <a:gd name="T66" fmla="*/ 501 w 827"/>
                <a:gd name="T67" fmla="*/ 1613 h 1618"/>
                <a:gd name="T68" fmla="*/ 481 w 827"/>
                <a:gd name="T69" fmla="*/ 1602 h 1618"/>
                <a:gd name="T70" fmla="*/ 461 w 827"/>
                <a:gd name="T71" fmla="*/ 1583 h 1618"/>
                <a:gd name="T72" fmla="*/ 440 w 827"/>
                <a:gd name="T73" fmla="*/ 1556 h 1618"/>
                <a:gd name="T74" fmla="*/ 419 w 827"/>
                <a:gd name="T75" fmla="*/ 1522 h 1618"/>
                <a:gd name="T76" fmla="*/ 389 w 827"/>
                <a:gd name="T77" fmla="*/ 1462 h 1618"/>
                <a:gd name="T78" fmla="*/ 350 w 827"/>
                <a:gd name="T79" fmla="*/ 1370 h 1618"/>
                <a:gd name="T80" fmla="*/ 313 w 827"/>
                <a:gd name="T81" fmla="*/ 1269 h 1618"/>
                <a:gd name="T82" fmla="*/ 258 w 827"/>
                <a:gd name="T83" fmla="*/ 1110 h 1618"/>
                <a:gd name="T84" fmla="*/ 205 w 827"/>
                <a:gd name="T85" fmla="*/ 956 h 1618"/>
                <a:gd name="T86" fmla="*/ 169 w 827"/>
                <a:gd name="T87" fmla="*/ 864 h 1618"/>
                <a:gd name="T88" fmla="*/ 124 w 827"/>
                <a:gd name="T89" fmla="*/ 764 h 1618"/>
                <a:gd name="T90" fmla="*/ 77 w 827"/>
                <a:gd name="T91" fmla="*/ 639 h 1618"/>
                <a:gd name="T92" fmla="*/ 46 w 827"/>
                <a:gd name="T93" fmla="*/ 543 h 1618"/>
                <a:gd name="T94" fmla="*/ 28 w 827"/>
                <a:gd name="T95" fmla="*/ 480 h 1618"/>
                <a:gd name="T96" fmla="*/ 15 w 827"/>
                <a:gd name="T97" fmla="*/ 417 h 1618"/>
                <a:gd name="T98" fmla="*/ 5 w 827"/>
                <a:gd name="T99" fmla="*/ 356 h 1618"/>
                <a:gd name="T100" fmla="*/ 0 w 827"/>
                <a:gd name="T101" fmla="*/ 296 h 1618"/>
                <a:gd name="T102" fmla="*/ 0 w 827"/>
                <a:gd name="T103" fmla="*/ 242 h 1618"/>
                <a:gd name="T104" fmla="*/ 6 w 827"/>
                <a:gd name="T105" fmla="*/ 189 h 1618"/>
                <a:gd name="T106" fmla="*/ 19 w 827"/>
                <a:gd name="T107" fmla="*/ 143 h 1618"/>
                <a:gd name="T108" fmla="*/ 37 w 827"/>
                <a:gd name="T109" fmla="*/ 101 h 1618"/>
                <a:gd name="T110" fmla="*/ 63 w 827"/>
                <a:gd name="T111" fmla="*/ 65 h 1618"/>
                <a:gd name="T112" fmla="*/ 98 w 827"/>
                <a:gd name="T113" fmla="*/ 37 h 1618"/>
                <a:gd name="T114" fmla="*/ 140 w 827"/>
                <a:gd name="T115" fmla="*/ 15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7" h="1618">
                  <a:moveTo>
                    <a:pt x="163" y="8"/>
                  </a:moveTo>
                  <a:lnTo>
                    <a:pt x="193" y="2"/>
                  </a:lnTo>
                  <a:lnTo>
                    <a:pt x="222" y="0"/>
                  </a:lnTo>
                  <a:lnTo>
                    <a:pt x="249" y="0"/>
                  </a:lnTo>
                  <a:lnTo>
                    <a:pt x="276" y="2"/>
                  </a:lnTo>
                  <a:lnTo>
                    <a:pt x="301" y="8"/>
                  </a:lnTo>
                  <a:lnTo>
                    <a:pt x="325" y="17"/>
                  </a:lnTo>
                  <a:lnTo>
                    <a:pt x="349" y="28"/>
                  </a:lnTo>
                  <a:lnTo>
                    <a:pt x="371" y="42"/>
                  </a:lnTo>
                  <a:lnTo>
                    <a:pt x="393" y="57"/>
                  </a:lnTo>
                  <a:lnTo>
                    <a:pt x="413" y="75"/>
                  </a:lnTo>
                  <a:lnTo>
                    <a:pt x="433" y="94"/>
                  </a:lnTo>
                  <a:lnTo>
                    <a:pt x="452" y="115"/>
                  </a:lnTo>
                  <a:lnTo>
                    <a:pt x="470" y="139"/>
                  </a:lnTo>
                  <a:lnTo>
                    <a:pt x="488" y="164"/>
                  </a:lnTo>
                  <a:lnTo>
                    <a:pt x="504" y="190"/>
                  </a:lnTo>
                  <a:lnTo>
                    <a:pt x="520" y="218"/>
                  </a:lnTo>
                  <a:lnTo>
                    <a:pt x="534" y="248"/>
                  </a:lnTo>
                  <a:lnTo>
                    <a:pt x="549" y="277"/>
                  </a:lnTo>
                  <a:lnTo>
                    <a:pt x="563" y="308"/>
                  </a:lnTo>
                  <a:lnTo>
                    <a:pt x="575" y="339"/>
                  </a:lnTo>
                  <a:lnTo>
                    <a:pt x="588" y="371"/>
                  </a:lnTo>
                  <a:lnTo>
                    <a:pt x="599" y="405"/>
                  </a:lnTo>
                  <a:lnTo>
                    <a:pt x="611" y="438"/>
                  </a:lnTo>
                  <a:lnTo>
                    <a:pt x="620" y="471"/>
                  </a:lnTo>
                  <a:lnTo>
                    <a:pt x="639" y="539"/>
                  </a:lnTo>
                  <a:lnTo>
                    <a:pt x="657" y="607"/>
                  </a:lnTo>
                  <a:lnTo>
                    <a:pt x="672" y="673"/>
                  </a:lnTo>
                  <a:lnTo>
                    <a:pt x="685" y="736"/>
                  </a:lnTo>
                  <a:lnTo>
                    <a:pt x="697" y="798"/>
                  </a:lnTo>
                  <a:lnTo>
                    <a:pt x="710" y="868"/>
                  </a:lnTo>
                  <a:lnTo>
                    <a:pt x="726" y="945"/>
                  </a:lnTo>
                  <a:lnTo>
                    <a:pt x="741" y="1027"/>
                  </a:lnTo>
                  <a:lnTo>
                    <a:pt x="759" y="1112"/>
                  </a:lnTo>
                  <a:lnTo>
                    <a:pt x="777" y="1194"/>
                  </a:lnTo>
                  <a:lnTo>
                    <a:pt x="796" y="1274"/>
                  </a:lnTo>
                  <a:lnTo>
                    <a:pt x="816" y="1346"/>
                  </a:lnTo>
                  <a:lnTo>
                    <a:pt x="820" y="1362"/>
                  </a:lnTo>
                  <a:lnTo>
                    <a:pt x="823" y="1376"/>
                  </a:lnTo>
                  <a:lnTo>
                    <a:pt x="826" y="1389"/>
                  </a:lnTo>
                  <a:lnTo>
                    <a:pt x="827" y="1402"/>
                  </a:lnTo>
                  <a:lnTo>
                    <a:pt x="827" y="1416"/>
                  </a:lnTo>
                  <a:lnTo>
                    <a:pt x="827" y="1426"/>
                  </a:lnTo>
                  <a:lnTo>
                    <a:pt x="826" y="1438"/>
                  </a:lnTo>
                  <a:lnTo>
                    <a:pt x="825" y="1448"/>
                  </a:lnTo>
                  <a:lnTo>
                    <a:pt x="822" y="1458"/>
                  </a:lnTo>
                  <a:lnTo>
                    <a:pt x="819" y="1468"/>
                  </a:lnTo>
                  <a:lnTo>
                    <a:pt x="815" y="1476"/>
                  </a:lnTo>
                  <a:lnTo>
                    <a:pt x="810" y="1485"/>
                  </a:lnTo>
                  <a:lnTo>
                    <a:pt x="806" y="1492"/>
                  </a:lnTo>
                  <a:lnTo>
                    <a:pt x="800" y="1500"/>
                  </a:lnTo>
                  <a:lnTo>
                    <a:pt x="794" y="1507"/>
                  </a:lnTo>
                  <a:lnTo>
                    <a:pt x="787" y="1513"/>
                  </a:lnTo>
                  <a:lnTo>
                    <a:pt x="771" y="1525"/>
                  </a:lnTo>
                  <a:lnTo>
                    <a:pt x="754" y="1536"/>
                  </a:lnTo>
                  <a:lnTo>
                    <a:pt x="737" y="1547"/>
                  </a:lnTo>
                  <a:lnTo>
                    <a:pt x="718" y="1555"/>
                  </a:lnTo>
                  <a:lnTo>
                    <a:pt x="677" y="1572"/>
                  </a:lnTo>
                  <a:lnTo>
                    <a:pt x="633" y="1587"/>
                  </a:lnTo>
                  <a:lnTo>
                    <a:pt x="605" y="1598"/>
                  </a:lnTo>
                  <a:lnTo>
                    <a:pt x="578" y="1607"/>
                  </a:lnTo>
                  <a:lnTo>
                    <a:pt x="565" y="1611"/>
                  </a:lnTo>
                  <a:lnTo>
                    <a:pt x="553" y="1614"/>
                  </a:lnTo>
                  <a:lnTo>
                    <a:pt x="543" y="1617"/>
                  </a:lnTo>
                  <a:lnTo>
                    <a:pt x="532" y="1618"/>
                  </a:lnTo>
                  <a:lnTo>
                    <a:pt x="521" y="1618"/>
                  </a:lnTo>
                  <a:lnTo>
                    <a:pt x="511" y="1617"/>
                  </a:lnTo>
                  <a:lnTo>
                    <a:pt x="501" y="1613"/>
                  </a:lnTo>
                  <a:lnTo>
                    <a:pt x="490" y="1608"/>
                  </a:lnTo>
                  <a:lnTo>
                    <a:pt x="481" y="1602"/>
                  </a:lnTo>
                  <a:lnTo>
                    <a:pt x="471" y="1594"/>
                  </a:lnTo>
                  <a:lnTo>
                    <a:pt x="461" y="1583"/>
                  </a:lnTo>
                  <a:lnTo>
                    <a:pt x="451" y="1570"/>
                  </a:lnTo>
                  <a:lnTo>
                    <a:pt x="440" y="1556"/>
                  </a:lnTo>
                  <a:lnTo>
                    <a:pt x="430" y="1539"/>
                  </a:lnTo>
                  <a:lnTo>
                    <a:pt x="419" y="1522"/>
                  </a:lnTo>
                  <a:lnTo>
                    <a:pt x="410" y="1502"/>
                  </a:lnTo>
                  <a:lnTo>
                    <a:pt x="389" y="1462"/>
                  </a:lnTo>
                  <a:lnTo>
                    <a:pt x="369" y="1418"/>
                  </a:lnTo>
                  <a:lnTo>
                    <a:pt x="350" y="1370"/>
                  </a:lnTo>
                  <a:lnTo>
                    <a:pt x="331" y="1320"/>
                  </a:lnTo>
                  <a:lnTo>
                    <a:pt x="313" y="1269"/>
                  </a:lnTo>
                  <a:lnTo>
                    <a:pt x="294" y="1217"/>
                  </a:lnTo>
                  <a:lnTo>
                    <a:pt x="258" y="1110"/>
                  </a:lnTo>
                  <a:lnTo>
                    <a:pt x="223" y="1006"/>
                  </a:lnTo>
                  <a:lnTo>
                    <a:pt x="205" y="956"/>
                  </a:lnTo>
                  <a:lnTo>
                    <a:pt x="187" y="908"/>
                  </a:lnTo>
                  <a:lnTo>
                    <a:pt x="169" y="864"/>
                  </a:lnTo>
                  <a:lnTo>
                    <a:pt x="151" y="824"/>
                  </a:lnTo>
                  <a:lnTo>
                    <a:pt x="124" y="764"/>
                  </a:lnTo>
                  <a:lnTo>
                    <a:pt x="99" y="702"/>
                  </a:lnTo>
                  <a:lnTo>
                    <a:pt x="77" y="639"/>
                  </a:lnTo>
                  <a:lnTo>
                    <a:pt x="55" y="575"/>
                  </a:lnTo>
                  <a:lnTo>
                    <a:pt x="46" y="543"/>
                  </a:lnTo>
                  <a:lnTo>
                    <a:pt x="36" y="512"/>
                  </a:lnTo>
                  <a:lnTo>
                    <a:pt x="28" y="480"/>
                  </a:lnTo>
                  <a:lnTo>
                    <a:pt x="21" y="448"/>
                  </a:lnTo>
                  <a:lnTo>
                    <a:pt x="15" y="417"/>
                  </a:lnTo>
                  <a:lnTo>
                    <a:pt x="10" y="386"/>
                  </a:lnTo>
                  <a:lnTo>
                    <a:pt x="5" y="356"/>
                  </a:lnTo>
                  <a:lnTo>
                    <a:pt x="3" y="326"/>
                  </a:lnTo>
                  <a:lnTo>
                    <a:pt x="0" y="296"/>
                  </a:lnTo>
                  <a:lnTo>
                    <a:pt x="0" y="269"/>
                  </a:lnTo>
                  <a:lnTo>
                    <a:pt x="0" y="242"/>
                  </a:lnTo>
                  <a:lnTo>
                    <a:pt x="3" y="215"/>
                  </a:lnTo>
                  <a:lnTo>
                    <a:pt x="6" y="189"/>
                  </a:lnTo>
                  <a:lnTo>
                    <a:pt x="12" y="165"/>
                  </a:lnTo>
                  <a:lnTo>
                    <a:pt x="19" y="143"/>
                  </a:lnTo>
                  <a:lnTo>
                    <a:pt x="28" y="121"/>
                  </a:lnTo>
                  <a:lnTo>
                    <a:pt x="37" y="101"/>
                  </a:lnTo>
                  <a:lnTo>
                    <a:pt x="49" y="83"/>
                  </a:lnTo>
                  <a:lnTo>
                    <a:pt x="63" y="65"/>
                  </a:lnTo>
                  <a:lnTo>
                    <a:pt x="80" y="50"/>
                  </a:lnTo>
                  <a:lnTo>
                    <a:pt x="98" y="37"/>
                  </a:lnTo>
                  <a:lnTo>
                    <a:pt x="117" y="25"/>
                  </a:lnTo>
                  <a:lnTo>
                    <a:pt x="140" y="15"/>
                  </a:lnTo>
                  <a:lnTo>
                    <a:pt x="163" y="8"/>
                  </a:lnTo>
                  <a:close/>
                </a:path>
              </a:pathLst>
            </a:custGeom>
            <a:solidFill>
              <a:srgbClr val="8E9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52" name="Freeform 510">
              <a:extLst>
                <a:ext uri="{FF2B5EF4-FFF2-40B4-BE49-F238E27FC236}">
                  <a16:creationId xmlns:a16="http://schemas.microsoft.com/office/drawing/2014/main" xmlns="" id="{C357B62A-ABFB-4E29-8FC6-12B73F8165DA}"/>
                </a:ext>
              </a:extLst>
            </p:cNvPr>
            <p:cNvSpPr>
              <a:spLocks/>
            </p:cNvSpPr>
            <p:nvPr/>
          </p:nvSpPr>
          <p:spPr bwMode="auto">
            <a:xfrm>
              <a:off x="7565101" y="2454955"/>
              <a:ext cx="159781" cy="180359"/>
            </a:xfrm>
            <a:custGeom>
              <a:avLst/>
              <a:gdLst>
                <a:gd name="T0" fmla="*/ 0 w 658"/>
                <a:gd name="T1" fmla="*/ 696 h 741"/>
                <a:gd name="T2" fmla="*/ 605 w 658"/>
                <a:gd name="T3" fmla="*/ 741 h 741"/>
                <a:gd name="T4" fmla="*/ 658 w 658"/>
                <a:gd name="T5" fmla="*/ 46 h 741"/>
                <a:gd name="T6" fmla="*/ 51 w 658"/>
                <a:gd name="T7" fmla="*/ 0 h 741"/>
                <a:gd name="T8" fmla="*/ 0 w 658"/>
                <a:gd name="T9" fmla="*/ 696 h 741"/>
              </a:gdLst>
              <a:ahLst/>
              <a:cxnLst>
                <a:cxn ang="0">
                  <a:pos x="T0" y="T1"/>
                </a:cxn>
                <a:cxn ang="0">
                  <a:pos x="T2" y="T3"/>
                </a:cxn>
                <a:cxn ang="0">
                  <a:pos x="T4" y="T5"/>
                </a:cxn>
                <a:cxn ang="0">
                  <a:pos x="T6" y="T7"/>
                </a:cxn>
                <a:cxn ang="0">
                  <a:pos x="T8" y="T9"/>
                </a:cxn>
              </a:cxnLst>
              <a:rect l="0" t="0" r="r" b="b"/>
              <a:pathLst>
                <a:path w="658" h="741">
                  <a:moveTo>
                    <a:pt x="0" y="696"/>
                  </a:moveTo>
                  <a:lnTo>
                    <a:pt x="605" y="741"/>
                  </a:lnTo>
                  <a:lnTo>
                    <a:pt x="658" y="46"/>
                  </a:lnTo>
                  <a:lnTo>
                    <a:pt x="51" y="0"/>
                  </a:lnTo>
                  <a:lnTo>
                    <a:pt x="0" y="696"/>
                  </a:lnTo>
                  <a:close/>
                </a:path>
              </a:pathLst>
            </a:custGeom>
            <a:solidFill>
              <a:srgbClr val="D1B8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53" name="Freeform 511">
              <a:extLst>
                <a:ext uri="{FF2B5EF4-FFF2-40B4-BE49-F238E27FC236}">
                  <a16:creationId xmlns:a16="http://schemas.microsoft.com/office/drawing/2014/main" xmlns="" id="{260C16D7-8963-4503-AD4F-8773D0C5F8B5}"/>
                </a:ext>
              </a:extLst>
            </p:cNvPr>
            <p:cNvSpPr>
              <a:spLocks/>
            </p:cNvSpPr>
            <p:nvPr/>
          </p:nvSpPr>
          <p:spPr bwMode="auto">
            <a:xfrm>
              <a:off x="7361742" y="2527582"/>
              <a:ext cx="426084" cy="659704"/>
            </a:xfrm>
            <a:custGeom>
              <a:avLst/>
              <a:gdLst>
                <a:gd name="T0" fmla="*/ 139 w 1761"/>
                <a:gd name="T1" fmla="*/ 853 h 2726"/>
                <a:gd name="T2" fmla="*/ 115 w 1761"/>
                <a:gd name="T3" fmla="*/ 1192 h 2726"/>
                <a:gd name="T4" fmla="*/ 88 w 1761"/>
                <a:gd name="T5" fmla="*/ 1575 h 2726"/>
                <a:gd name="T6" fmla="*/ 57 w 1761"/>
                <a:gd name="T7" fmla="*/ 1957 h 2726"/>
                <a:gd name="T8" fmla="*/ 24 w 1761"/>
                <a:gd name="T9" fmla="*/ 2292 h 2726"/>
                <a:gd name="T10" fmla="*/ 24 w 1761"/>
                <a:gd name="T11" fmla="*/ 2495 h 2726"/>
                <a:gd name="T12" fmla="*/ 123 w 1761"/>
                <a:gd name="T13" fmla="*/ 2576 h 2726"/>
                <a:gd name="T14" fmla="*/ 256 w 1761"/>
                <a:gd name="T15" fmla="*/ 2639 h 2726"/>
                <a:gd name="T16" fmla="*/ 414 w 1761"/>
                <a:gd name="T17" fmla="*/ 2685 h 2726"/>
                <a:gd name="T18" fmla="*/ 591 w 1761"/>
                <a:gd name="T19" fmla="*/ 2712 h 2726"/>
                <a:gd name="T20" fmla="*/ 778 w 1761"/>
                <a:gd name="T21" fmla="*/ 2725 h 2726"/>
                <a:gd name="T22" fmla="*/ 966 w 1761"/>
                <a:gd name="T23" fmla="*/ 2724 h 2726"/>
                <a:gd name="T24" fmla="*/ 1149 w 1761"/>
                <a:gd name="T25" fmla="*/ 2711 h 2726"/>
                <a:gd name="T26" fmla="*/ 1317 w 1761"/>
                <a:gd name="T27" fmla="*/ 2685 h 2726"/>
                <a:gd name="T28" fmla="*/ 1463 w 1761"/>
                <a:gd name="T29" fmla="*/ 2648 h 2726"/>
                <a:gd name="T30" fmla="*/ 1579 w 1761"/>
                <a:gd name="T31" fmla="*/ 2602 h 2726"/>
                <a:gd name="T32" fmla="*/ 1625 w 1761"/>
                <a:gd name="T33" fmla="*/ 2420 h 2726"/>
                <a:gd name="T34" fmla="*/ 1637 w 1761"/>
                <a:gd name="T35" fmla="*/ 2130 h 2726"/>
                <a:gd name="T36" fmla="*/ 1643 w 1761"/>
                <a:gd name="T37" fmla="*/ 1818 h 2726"/>
                <a:gd name="T38" fmla="*/ 1650 w 1761"/>
                <a:gd name="T39" fmla="*/ 1515 h 2726"/>
                <a:gd name="T40" fmla="*/ 1664 w 1761"/>
                <a:gd name="T41" fmla="*/ 1255 h 2726"/>
                <a:gd name="T42" fmla="*/ 1675 w 1761"/>
                <a:gd name="T43" fmla="*/ 1150 h 2726"/>
                <a:gd name="T44" fmla="*/ 1702 w 1761"/>
                <a:gd name="T45" fmla="*/ 993 h 2726"/>
                <a:gd name="T46" fmla="*/ 1736 w 1761"/>
                <a:gd name="T47" fmla="*/ 771 h 2726"/>
                <a:gd name="T48" fmla="*/ 1754 w 1761"/>
                <a:gd name="T49" fmla="*/ 615 h 2726"/>
                <a:gd name="T50" fmla="*/ 1761 w 1761"/>
                <a:gd name="T51" fmla="*/ 501 h 2726"/>
                <a:gd name="T52" fmla="*/ 1760 w 1761"/>
                <a:gd name="T53" fmla="*/ 390 h 2726"/>
                <a:gd name="T54" fmla="*/ 1750 w 1761"/>
                <a:gd name="T55" fmla="*/ 289 h 2726"/>
                <a:gd name="T56" fmla="*/ 1728 w 1761"/>
                <a:gd name="T57" fmla="*/ 201 h 2726"/>
                <a:gd name="T58" fmla="*/ 1692 w 1761"/>
                <a:gd name="T59" fmla="*/ 128 h 2726"/>
                <a:gd name="T60" fmla="*/ 1643 w 1761"/>
                <a:gd name="T61" fmla="*/ 75 h 2726"/>
                <a:gd name="T62" fmla="*/ 1606 w 1761"/>
                <a:gd name="T63" fmla="*/ 52 h 2726"/>
                <a:gd name="T64" fmla="*/ 1563 w 1761"/>
                <a:gd name="T65" fmla="*/ 34 h 2726"/>
                <a:gd name="T66" fmla="*/ 1496 w 1761"/>
                <a:gd name="T67" fmla="*/ 15 h 2726"/>
                <a:gd name="T68" fmla="*/ 1383 w 1761"/>
                <a:gd name="T69" fmla="*/ 0 h 2726"/>
                <a:gd name="T70" fmla="*/ 1387 w 1761"/>
                <a:gd name="T71" fmla="*/ 63 h 2726"/>
                <a:gd name="T72" fmla="*/ 1381 w 1761"/>
                <a:gd name="T73" fmla="*/ 133 h 2726"/>
                <a:gd name="T74" fmla="*/ 1365 w 1761"/>
                <a:gd name="T75" fmla="*/ 206 h 2726"/>
                <a:gd name="T76" fmla="*/ 1342 w 1761"/>
                <a:gd name="T77" fmla="*/ 280 h 2726"/>
                <a:gd name="T78" fmla="*/ 1310 w 1761"/>
                <a:gd name="T79" fmla="*/ 351 h 2726"/>
                <a:gd name="T80" fmla="*/ 1207 w 1761"/>
                <a:gd name="T81" fmla="*/ 299 h 2726"/>
                <a:gd name="T82" fmla="*/ 1079 w 1761"/>
                <a:gd name="T83" fmla="*/ 200 h 2726"/>
                <a:gd name="T84" fmla="*/ 993 w 1761"/>
                <a:gd name="T85" fmla="*/ 143 h 2726"/>
                <a:gd name="T86" fmla="*/ 902 w 1761"/>
                <a:gd name="T87" fmla="*/ 90 h 2726"/>
                <a:gd name="T88" fmla="*/ 750 w 1761"/>
                <a:gd name="T89" fmla="*/ 116 h 2726"/>
                <a:gd name="T90" fmla="*/ 601 w 1761"/>
                <a:gd name="T91" fmla="*/ 180 h 2726"/>
                <a:gd name="T92" fmla="*/ 513 w 1761"/>
                <a:gd name="T93" fmla="*/ 224 h 2726"/>
                <a:gd name="T94" fmla="*/ 431 w 1761"/>
                <a:gd name="T95" fmla="*/ 272 h 2726"/>
                <a:gd name="T96" fmla="*/ 356 w 1761"/>
                <a:gd name="T97" fmla="*/ 327 h 2726"/>
                <a:gd name="T98" fmla="*/ 289 w 1761"/>
                <a:gd name="T99" fmla="*/ 389 h 2726"/>
                <a:gd name="T100" fmla="*/ 233 w 1761"/>
                <a:gd name="T101" fmla="*/ 457 h 2726"/>
                <a:gd name="T102" fmla="*/ 190 w 1761"/>
                <a:gd name="T103" fmla="*/ 532 h 2726"/>
                <a:gd name="T104" fmla="*/ 163 w 1761"/>
                <a:gd name="T105" fmla="*/ 615 h 2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1" h="2726">
                  <a:moveTo>
                    <a:pt x="153" y="676"/>
                  </a:moveTo>
                  <a:lnTo>
                    <a:pt x="146" y="759"/>
                  </a:lnTo>
                  <a:lnTo>
                    <a:pt x="139" y="853"/>
                  </a:lnTo>
                  <a:lnTo>
                    <a:pt x="132" y="958"/>
                  </a:lnTo>
                  <a:lnTo>
                    <a:pt x="124" y="1072"/>
                  </a:lnTo>
                  <a:lnTo>
                    <a:pt x="115" y="1192"/>
                  </a:lnTo>
                  <a:lnTo>
                    <a:pt x="106" y="1317"/>
                  </a:lnTo>
                  <a:lnTo>
                    <a:pt x="98" y="1445"/>
                  </a:lnTo>
                  <a:lnTo>
                    <a:pt x="88" y="1575"/>
                  </a:lnTo>
                  <a:lnTo>
                    <a:pt x="77" y="1705"/>
                  </a:lnTo>
                  <a:lnTo>
                    <a:pt x="68" y="1833"/>
                  </a:lnTo>
                  <a:lnTo>
                    <a:pt x="57" y="1957"/>
                  </a:lnTo>
                  <a:lnTo>
                    <a:pt x="46" y="2076"/>
                  </a:lnTo>
                  <a:lnTo>
                    <a:pt x="34" y="2188"/>
                  </a:lnTo>
                  <a:lnTo>
                    <a:pt x="24" y="2292"/>
                  </a:lnTo>
                  <a:lnTo>
                    <a:pt x="12" y="2383"/>
                  </a:lnTo>
                  <a:lnTo>
                    <a:pt x="0" y="2464"/>
                  </a:lnTo>
                  <a:lnTo>
                    <a:pt x="24" y="2495"/>
                  </a:lnTo>
                  <a:lnTo>
                    <a:pt x="52" y="2525"/>
                  </a:lnTo>
                  <a:lnTo>
                    <a:pt x="86" y="2551"/>
                  </a:lnTo>
                  <a:lnTo>
                    <a:pt x="123" y="2576"/>
                  </a:lnTo>
                  <a:lnTo>
                    <a:pt x="164" y="2600"/>
                  </a:lnTo>
                  <a:lnTo>
                    <a:pt x="208" y="2620"/>
                  </a:lnTo>
                  <a:lnTo>
                    <a:pt x="256" y="2639"/>
                  </a:lnTo>
                  <a:lnTo>
                    <a:pt x="306" y="2656"/>
                  </a:lnTo>
                  <a:lnTo>
                    <a:pt x="359" y="2672"/>
                  </a:lnTo>
                  <a:lnTo>
                    <a:pt x="414" y="2685"/>
                  </a:lnTo>
                  <a:lnTo>
                    <a:pt x="471" y="2695"/>
                  </a:lnTo>
                  <a:lnTo>
                    <a:pt x="530" y="2705"/>
                  </a:lnTo>
                  <a:lnTo>
                    <a:pt x="591" y="2712"/>
                  </a:lnTo>
                  <a:lnTo>
                    <a:pt x="652" y="2718"/>
                  </a:lnTo>
                  <a:lnTo>
                    <a:pt x="715" y="2723"/>
                  </a:lnTo>
                  <a:lnTo>
                    <a:pt x="778" y="2725"/>
                  </a:lnTo>
                  <a:lnTo>
                    <a:pt x="841" y="2726"/>
                  </a:lnTo>
                  <a:lnTo>
                    <a:pt x="904" y="2726"/>
                  </a:lnTo>
                  <a:lnTo>
                    <a:pt x="966" y="2724"/>
                  </a:lnTo>
                  <a:lnTo>
                    <a:pt x="1028" y="2722"/>
                  </a:lnTo>
                  <a:lnTo>
                    <a:pt x="1089" y="2717"/>
                  </a:lnTo>
                  <a:lnTo>
                    <a:pt x="1149" y="2711"/>
                  </a:lnTo>
                  <a:lnTo>
                    <a:pt x="1207" y="2702"/>
                  </a:lnTo>
                  <a:lnTo>
                    <a:pt x="1263" y="2694"/>
                  </a:lnTo>
                  <a:lnTo>
                    <a:pt x="1317" y="2685"/>
                  </a:lnTo>
                  <a:lnTo>
                    <a:pt x="1369" y="2674"/>
                  </a:lnTo>
                  <a:lnTo>
                    <a:pt x="1418" y="2661"/>
                  </a:lnTo>
                  <a:lnTo>
                    <a:pt x="1463" y="2648"/>
                  </a:lnTo>
                  <a:lnTo>
                    <a:pt x="1506" y="2633"/>
                  </a:lnTo>
                  <a:lnTo>
                    <a:pt x="1545" y="2618"/>
                  </a:lnTo>
                  <a:lnTo>
                    <a:pt x="1579" y="2602"/>
                  </a:lnTo>
                  <a:lnTo>
                    <a:pt x="1610" y="2585"/>
                  </a:lnTo>
                  <a:lnTo>
                    <a:pt x="1619" y="2506"/>
                  </a:lnTo>
                  <a:lnTo>
                    <a:pt x="1625" y="2420"/>
                  </a:lnTo>
                  <a:lnTo>
                    <a:pt x="1629" y="2327"/>
                  </a:lnTo>
                  <a:lnTo>
                    <a:pt x="1633" y="2231"/>
                  </a:lnTo>
                  <a:lnTo>
                    <a:pt x="1637" y="2130"/>
                  </a:lnTo>
                  <a:lnTo>
                    <a:pt x="1639" y="2027"/>
                  </a:lnTo>
                  <a:lnTo>
                    <a:pt x="1641" y="1923"/>
                  </a:lnTo>
                  <a:lnTo>
                    <a:pt x="1643" y="1818"/>
                  </a:lnTo>
                  <a:lnTo>
                    <a:pt x="1645" y="1714"/>
                  </a:lnTo>
                  <a:lnTo>
                    <a:pt x="1647" y="1613"/>
                  </a:lnTo>
                  <a:lnTo>
                    <a:pt x="1650" y="1515"/>
                  </a:lnTo>
                  <a:lnTo>
                    <a:pt x="1653" y="1423"/>
                  </a:lnTo>
                  <a:lnTo>
                    <a:pt x="1658" y="1336"/>
                  </a:lnTo>
                  <a:lnTo>
                    <a:pt x="1664" y="1255"/>
                  </a:lnTo>
                  <a:lnTo>
                    <a:pt x="1668" y="1218"/>
                  </a:lnTo>
                  <a:lnTo>
                    <a:pt x="1671" y="1183"/>
                  </a:lnTo>
                  <a:lnTo>
                    <a:pt x="1675" y="1150"/>
                  </a:lnTo>
                  <a:lnTo>
                    <a:pt x="1679" y="1120"/>
                  </a:lnTo>
                  <a:lnTo>
                    <a:pt x="1690" y="1059"/>
                  </a:lnTo>
                  <a:lnTo>
                    <a:pt x="1702" y="993"/>
                  </a:lnTo>
                  <a:lnTo>
                    <a:pt x="1714" y="922"/>
                  </a:lnTo>
                  <a:lnTo>
                    <a:pt x="1726" y="849"/>
                  </a:lnTo>
                  <a:lnTo>
                    <a:pt x="1736" y="771"/>
                  </a:lnTo>
                  <a:lnTo>
                    <a:pt x="1747" y="694"/>
                  </a:lnTo>
                  <a:lnTo>
                    <a:pt x="1751" y="655"/>
                  </a:lnTo>
                  <a:lnTo>
                    <a:pt x="1754" y="615"/>
                  </a:lnTo>
                  <a:lnTo>
                    <a:pt x="1758" y="577"/>
                  </a:lnTo>
                  <a:lnTo>
                    <a:pt x="1760" y="539"/>
                  </a:lnTo>
                  <a:lnTo>
                    <a:pt x="1761" y="501"/>
                  </a:lnTo>
                  <a:lnTo>
                    <a:pt x="1761" y="463"/>
                  </a:lnTo>
                  <a:lnTo>
                    <a:pt x="1761" y="426"/>
                  </a:lnTo>
                  <a:lnTo>
                    <a:pt x="1760" y="390"/>
                  </a:lnTo>
                  <a:lnTo>
                    <a:pt x="1758" y="356"/>
                  </a:lnTo>
                  <a:lnTo>
                    <a:pt x="1754" y="322"/>
                  </a:lnTo>
                  <a:lnTo>
                    <a:pt x="1750" y="289"/>
                  </a:lnTo>
                  <a:lnTo>
                    <a:pt x="1744" y="258"/>
                  </a:lnTo>
                  <a:lnTo>
                    <a:pt x="1736" y="228"/>
                  </a:lnTo>
                  <a:lnTo>
                    <a:pt x="1728" y="201"/>
                  </a:lnTo>
                  <a:lnTo>
                    <a:pt x="1719" y="175"/>
                  </a:lnTo>
                  <a:lnTo>
                    <a:pt x="1707" y="150"/>
                  </a:lnTo>
                  <a:lnTo>
                    <a:pt x="1692" y="128"/>
                  </a:lnTo>
                  <a:lnTo>
                    <a:pt x="1678" y="108"/>
                  </a:lnTo>
                  <a:lnTo>
                    <a:pt x="1662" y="90"/>
                  </a:lnTo>
                  <a:lnTo>
                    <a:pt x="1643" y="75"/>
                  </a:lnTo>
                  <a:lnTo>
                    <a:pt x="1631" y="66"/>
                  </a:lnTo>
                  <a:lnTo>
                    <a:pt x="1619" y="59"/>
                  </a:lnTo>
                  <a:lnTo>
                    <a:pt x="1606" y="52"/>
                  </a:lnTo>
                  <a:lnTo>
                    <a:pt x="1591" y="45"/>
                  </a:lnTo>
                  <a:lnTo>
                    <a:pt x="1577" y="39"/>
                  </a:lnTo>
                  <a:lnTo>
                    <a:pt x="1563" y="34"/>
                  </a:lnTo>
                  <a:lnTo>
                    <a:pt x="1546" y="28"/>
                  </a:lnTo>
                  <a:lnTo>
                    <a:pt x="1531" y="24"/>
                  </a:lnTo>
                  <a:lnTo>
                    <a:pt x="1496" y="15"/>
                  </a:lnTo>
                  <a:lnTo>
                    <a:pt x="1461" y="8"/>
                  </a:lnTo>
                  <a:lnTo>
                    <a:pt x="1422" y="3"/>
                  </a:lnTo>
                  <a:lnTo>
                    <a:pt x="1383" y="0"/>
                  </a:lnTo>
                  <a:lnTo>
                    <a:pt x="1386" y="20"/>
                  </a:lnTo>
                  <a:lnTo>
                    <a:pt x="1387" y="41"/>
                  </a:lnTo>
                  <a:lnTo>
                    <a:pt x="1387" y="63"/>
                  </a:lnTo>
                  <a:lnTo>
                    <a:pt x="1386" y="85"/>
                  </a:lnTo>
                  <a:lnTo>
                    <a:pt x="1383" y="109"/>
                  </a:lnTo>
                  <a:lnTo>
                    <a:pt x="1381" y="133"/>
                  </a:lnTo>
                  <a:lnTo>
                    <a:pt x="1376" y="157"/>
                  </a:lnTo>
                  <a:lnTo>
                    <a:pt x="1371" y="181"/>
                  </a:lnTo>
                  <a:lnTo>
                    <a:pt x="1365" y="206"/>
                  </a:lnTo>
                  <a:lnTo>
                    <a:pt x="1358" y="231"/>
                  </a:lnTo>
                  <a:lnTo>
                    <a:pt x="1350" y="256"/>
                  </a:lnTo>
                  <a:lnTo>
                    <a:pt x="1342" y="280"/>
                  </a:lnTo>
                  <a:lnTo>
                    <a:pt x="1332" y="303"/>
                  </a:lnTo>
                  <a:lnTo>
                    <a:pt x="1320" y="327"/>
                  </a:lnTo>
                  <a:lnTo>
                    <a:pt x="1310" y="351"/>
                  </a:lnTo>
                  <a:lnTo>
                    <a:pt x="1296" y="374"/>
                  </a:lnTo>
                  <a:lnTo>
                    <a:pt x="1254" y="337"/>
                  </a:lnTo>
                  <a:lnTo>
                    <a:pt x="1207" y="299"/>
                  </a:lnTo>
                  <a:lnTo>
                    <a:pt x="1158" y="259"/>
                  </a:lnTo>
                  <a:lnTo>
                    <a:pt x="1106" y="220"/>
                  </a:lnTo>
                  <a:lnTo>
                    <a:pt x="1079" y="200"/>
                  </a:lnTo>
                  <a:lnTo>
                    <a:pt x="1051" y="181"/>
                  </a:lnTo>
                  <a:lnTo>
                    <a:pt x="1023" y="162"/>
                  </a:lnTo>
                  <a:lnTo>
                    <a:pt x="993" y="143"/>
                  </a:lnTo>
                  <a:lnTo>
                    <a:pt x="963" y="125"/>
                  </a:lnTo>
                  <a:lnTo>
                    <a:pt x="934" y="107"/>
                  </a:lnTo>
                  <a:lnTo>
                    <a:pt x="902" y="90"/>
                  </a:lnTo>
                  <a:lnTo>
                    <a:pt x="871" y="75"/>
                  </a:lnTo>
                  <a:lnTo>
                    <a:pt x="811" y="95"/>
                  </a:lnTo>
                  <a:lnTo>
                    <a:pt x="750" y="116"/>
                  </a:lnTo>
                  <a:lnTo>
                    <a:pt x="690" y="140"/>
                  </a:lnTo>
                  <a:lnTo>
                    <a:pt x="630" y="165"/>
                  </a:lnTo>
                  <a:lnTo>
                    <a:pt x="601" y="180"/>
                  </a:lnTo>
                  <a:lnTo>
                    <a:pt x="571" y="193"/>
                  </a:lnTo>
                  <a:lnTo>
                    <a:pt x="541" y="208"/>
                  </a:lnTo>
                  <a:lnTo>
                    <a:pt x="513" y="224"/>
                  </a:lnTo>
                  <a:lnTo>
                    <a:pt x="485" y="239"/>
                  </a:lnTo>
                  <a:lnTo>
                    <a:pt x="458" y="256"/>
                  </a:lnTo>
                  <a:lnTo>
                    <a:pt x="431" y="272"/>
                  </a:lnTo>
                  <a:lnTo>
                    <a:pt x="404" y="290"/>
                  </a:lnTo>
                  <a:lnTo>
                    <a:pt x="379" y="308"/>
                  </a:lnTo>
                  <a:lnTo>
                    <a:pt x="356" y="327"/>
                  </a:lnTo>
                  <a:lnTo>
                    <a:pt x="332" y="347"/>
                  </a:lnTo>
                  <a:lnTo>
                    <a:pt x="309" y="368"/>
                  </a:lnTo>
                  <a:lnTo>
                    <a:pt x="289" y="389"/>
                  </a:lnTo>
                  <a:lnTo>
                    <a:pt x="269" y="411"/>
                  </a:lnTo>
                  <a:lnTo>
                    <a:pt x="250" y="433"/>
                  </a:lnTo>
                  <a:lnTo>
                    <a:pt x="233" y="457"/>
                  </a:lnTo>
                  <a:lnTo>
                    <a:pt x="218" y="482"/>
                  </a:lnTo>
                  <a:lnTo>
                    <a:pt x="203" y="507"/>
                  </a:lnTo>
                  <a:lnTo>
                    <a:pt x="190" y="532"/>
                  </a:lnTo>
                  <a:lnTo>
                    <a:pt x="180" y="559"/>
                  </a:lnTo>
                  <a:lnTo>
                    <a:pt x="170" y="587"/>
                  </a:lnTo>
                  <a:lnTo>
                    <a:pt x="163" y="615"/>
                  </a:lnTo>
                  <a:lnTo>
                    <a:pt x="157" y="645"/>
                  </a:lnTo>
                  <a:lnTo>
                    <a:pt x="153" y="676"/>
                  </a:lnTo>
                  <a:close/>
                </a:path>
              </a:pathLst>
            </a:custGeom>
            <a:solidFill>
              <a:srgbClr val="646B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54" name="Freeform 512">
              <a:extLst>
                <a:ext uri="{FF2B5EF4-FFF2-40B4-BE49-F238E27FC236}">
                  <a16:creationId xmlns:a16="http://schemas.microsoft.com/office/drawing/2014/main" xmlns="" id="{4AFDA708-97F4-4B8D-8E82-0DE04180F0A6}"/>
                </a:ext>
              </a:extLst>
            </p:cNvPr>
            <p:cNvSpPr>
              <a:spLocks/>
            </p:cNvSpPr>
            <p:nvPr/>
          </p:nvSpPr>
          <p:spPr bwMode="auto">
            <a:xfrm>
              <a:off x="7526366" y="2527582"/>
              <a:ext cx="233620" cy="389770"/>
            </a:xfrm>
            <a:custGeom>
              <a:avLst/>
              <a:gdLst>
                <a:gd name="T0" fmla="*/ 794 w 964"/>
                <a:gd name="T1" fmla="*/ 10 h 1613"/>
                <a:gd name="T2" fmla="*/ 737 w 964"/>
                <a:gd name="T3" fmla="*/ 3 h 1613"/>
                <a:gd name="T4" fmla="*/ 706 w 964"/>
                <a:gd name="T5" fmla="*/ 20 h 1613"/>
                <a:gd name="T6" fmla="*/ 707 w 964"/>
                <a:gd name="T7" fmla="*/ 63 h 1613"/>
                <a:gd name="T8" fmla="*/ 703 w 964"/>
                <a:gd name="T9" fmla="*/ 109 h 1613"/>
                <a:gd name="T10" fmla="*/ 696 w 964"/>
                <a:gd name="T11" fmla="*/ 157 h 1613"/>
                <a:gd name="T12" fmla="*/ 685 w 964"/>
                <a:gd name="T13" fmla="*/ 206 h 1613"/>
                <a:gd name="T14" fmla="*/ 670 w 964"/>
                <a:gd name="T15" fmla="*/ 256 h 1613"/>
                <a:gd name="T16" fmla="*/ 652 w 964"/>
                <a:gd name="T17" fmla="*/ 303 h 1613"/>
                <a:gd name="T18" fmla="*/ 630 w 964"/>
                <a:gd name="T19" fmla="*/ 351 h 1613"/>
                <a:gd name="T20" fmla="*/ 574 w 964"/>
                <a:gd name="T21" fmla="*/ 337 h 1613"/>
                <a:gd name="T22" fmla="*/ 478 w 964"/>
                <a:gd name="T23" fmla="*/ 259 h 1613"/>
                <a:gd name="T24" fmla="*/ 399 w 964"/>
                <a:gd name="T25" fmla="*/ 200 h 1613"/>
                <a:gd name="T26" fmla="*/ 343 w 964"/>
                <a:gd name="T27" fmla="*/ 162 h 1613"/>
                <a:gd name="T28" fmla="*/ 283 w 964"/>
                <a:gd name="T29" fmla="*/ 125 h 1613"/>
                <a:gd name="T30" fmla="*/ 222 w 964"/>
                <a:gd name="T31" fmla="*/ 90 h 1613"/>
                <a:gd name="T32" fmla="*/ 154 w 964"/>
                <a:gd name="T33" fmla="*/ 87 h 1613"/>
                <a:gd name="T34" fmla="*/ 100 w 964"/>
                <a:gd name="T35" fmla="*/ 106 h 1613"/>
                <a:gd name="T36" fmla="*/ 60 w 964"/>
                <a:gd name="T37" fmla="*/ 122 h 1613"/>
                <a:gd name="T38" fmla="*/ 22 w 964"/>
                <a:gd name="T39" fmla="*/ 138 h 1613"/>
                <a:gd name="T40" fmla="*/ 47 w 964"/>
                <a:gd name="T41" fmla="*/ 239 h 1613"/>
                <a:gd name="T42" fmla="*/ 118 w 964"/>
                <a:gd name="T43" fmla="*/ 376 h 1613"/>
                <a:gd name="T44" fmla="*/ 176 w 964"/>
                <a:gd name="T45" fmla="*/ 481 h 1613"/>
                <a:gd name="T46" fmla="*/ 241 w 964"/>
                <a:gd name="T47" fmla="*/ 591 h 1613"/>
                <a:gd name="T48" fmla="*/ 310 w 964"/>
                <a:gd name="T49" fmla="*/ 666 h 1613"/>
                <a:gd name="T50" fmla="*/ 367 w 964"/>
                <a:gd name="T51" fmla="*/ 681 h 1613"/>
                <a:gd name="T52" fmla="*/ 421 w 964"/>
                <a:gd name="T53" fmla="*/ 697 h 1613"/>
                <a:gd name="T54" fmla="*/ 474 w 964"/>
                <a:gd name="T55" fmla="*/ 715 h 1613"/>
                <a:gd name="T56" fmla="*/ 490 w 964"/>
                <a:gd name="T57" fmla="*/ 740 h 1613"/>
                <a:gd name="T58" fmla="*/ 475 w 964"/>
                <a:gd name="T59" fmla="*/ 780 h 1613"/>
                <a:gd name="T60" fmla="*/ 458 w 964"/>
                <a:gd name="T61" fmla="*/ 836 h 1613"/>
                <a:gd name="T62" fmla="*/ 443 w 964"/>
                <a:gd name="T63" fmla="*/ 908 h 1613"/>
                <a:gd name="T64" fmla="*/ 442 w 964"/>
                <a:gd name="T65" fmla="*/ 970 h 1613"/>
                <a:gd name="T66" fmla="*/ 456 w 964"/>
                <a:gd name="T67" fmla="*/ 1011 h 1613"/>
                <a:gd name="T68" fmla="*/ 482 w 964"/>
                <a:gd name="T69" fmla="*/ 1072 h 1613"/>
                <a:gd name="T70" fmla="*/ 546 w 964"/>
                <a:gd name="T71" fmla="*/ 1200 h 1613"/>
                <a:gd name="T72" fmla="*/ 616 w 964"/>
                <a:gd name="T73" fmla="*/ 1330 h 1613"/>
                <a:gd name="T74" fmla="*/ 660 w 964"/>
                <a:gd name="T75" fmla="*/ 1414 h 1613"/>
                <a:gd name="T76" fmla="*/ 698 w 964"/>
                <a:gd name="T77" fmla="*/ 1496 h 1613"/>
                <a:gd name="T78" fmla="*/ 720 w 964"/>
                <a:gd name="T79" fmla="*/ 1556 h 1613"/>
                <a:gd name="T80" fmla="*/ 731 w 964"/>
                <a:gd name="T81" fmla="*/ 1594 h 1613"/>
                <a:gd name="T82" fmla="*/ 762 w 964"/>
                <a:gd name="T83" fmla="*/ 1525 h 1613"/>
                <a:gd name="T84" fmla="*/ 823 w 964"/>
                <a:gd name="T85" fmla="*/ 1343 h 1613"/>
                <a:gd name="T86" fmla="*/ 884 w 964"/>
                <a:gd name="T87" fmla="*/ 1161 h 1613"/>
                <a:gd name="T88" fmla="*/ 922 w 964"/>
                <a:gd name="T89" fmla="*/ 1030 h 1613"/>
                <a:gd name="T90" fmla="*/ 941 w 964"/>
                <a:gd name="T91" fmla="*/ 947 h 1613"/>
                <a:gd name="T92" fmla="*/ 939 w 964"/>
                <a:gd name="T93" fmla="*/ 888 h 1613"/>
                <a:gd name="T94" fmla="*/ 920 w 964"/>
                <a:gd name="T95" fmla="*/ 840 h 1613"/>
                <a:gd name="T96" fmla="*/ 897 w 964"/>
                <a:gd name="T97" fmla="*/ 787 h 1613"/>
                <a:gd name="T98" fmla="*/ 872 w 964"/>
                <a:gd name="T99" fmla="*/ 732 h 1613"/>
                <a:gd name="T100" fmla="*/ 870 w 964"/>
                <a:gd name="T101" fmla="*/ 678 h 1613"/>
                <a:gd name="T102" fmla="*/ 896 w 964"/>
                <a:gd name="T103" fmla="*/ 626 h 1613"/>
                <a:gd name="T104" fmla="*/ 923 w 964"/>
                <a:gd name="T105" fmla="*/ 575 h 1613"/>
                <a:gd name="T106" fmla="*/ 951 w 964"/>
                <a:gd name="T107" fmla="*/ 525 h 1613"/>
                <a:gd name="T108" fmla="*/ 961 w 964"/>
                <a:gd name="T109" fmla="*/ 478 h 1613"/>
                <a:gd name="T110" fmla="*/ 951 w 964"/>
                <a:gd name="T111" fmla="*/ 424 h 1613"/>
                <a:gd name="T112" fmla="*/ 936 w 964"/>
                <a:gd name="T113" fmla="*/ 359 h 1613"/>
                <a:gd name="T114" fmla="*/ 917 w 964"/>
                <a:gd name="T115" fmla="*/ 290 h 1613"/>
                <a:gd name="T116" fmla="*/ 884 w 964"/>
                <a:gd name="T117" fmla="*/ 185 h 1613"/>
                <a:gd name="T118" fmla="*/ 848 w 964"/>
                <a:gd name="T119" fmla="*/ 89 h 1613"/>
                <a:gd name="T120" fmla="*/ 826 w 964"/>
                <a:gd name="T121" fmla="*/ 34 h 1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4" h="1613">
                  <a:moveTo>
                    <a:pt x="815" y="12"/>
                  </a:moveTo>
                  <a:lnTo>
                    <a:pt x="794" y="10"/>
                  </a:lnTo>
                  <a:lnTo>
                    <a:pt x="767" y="7"/>
                  </a:lnTo>
                  <a:lnTo>
                    <a:pt x="737" y="3"/>
                  </a:lnTo>
                  <a:lnTo>
                    <a:pt x="703" y="0"/>
                  </a:lnTo>
                  <a:lnTo>
                    <a:pt x="706" y="20"/>
                  </a:lnTo>
                  <a:lnTo>
                    <a:pt x="707" y="41"/>
                  </a:lnTo>
                  <a:lnTo>
                    <a:pt x="707" y="63"/>
                  </a:lnTo>
                  <a:lnTo>
                    <a:pt x="706" y="85"/>
                  </a:lnTo>
                  <a:lnTo>
                    <a:pt x="703" y="109"/>
                  </a:lnTo>
                  <a:lnTo>
                    <a:pt x="701" y="133"/>
                  </a:lnTo>
                  <a:lnTo>
                    <a:pt x="696" y="157"/>
                  </a:lnTo>
                  <a:lnTo>
                    <a:pt x="691" y="181"/>
                  </a:lnTo>
                  <a:lnTo>
                    <a:pt x="685" y="206"/>
                  </a:lnTo>
                  <a:lnTo>
                    <a:pt x="678" y="231"/>
                  </a:lnTo>
                  <a:lnTo>
                    <a:pt x="670" y="256"/>
                  </a:lnTo>
                  <a:lnTo>
                    <a:pt x="662" y="280"/>
                  </a:lnTo>
                  <a:lnTo>
                    <a:pt x="652" y="303"/>
                  </a:lnTo>
                  <a:lnTo>
                    <a:pt x="640" y="327"/>
                  </a:lnTo>
                  <a:lnTo>
                    <a:pt x="630" y="351"/>
                  </a:lnTo>
                  <a:lnTo>
                    <a:pt x="616" y="374"/>
                  </a:lnTo>
                  <a:lnTo>
                    <a:pt x="574" y="337"/>
                  </a:lnTo>
                  <a:lnTo>
                    <a:pt x="527" y="299"/>
                  </a:lnTo>
                  <a:lnTo>
                    <a:pt x="478" y="259"/>
                  </a:lnTo>
                  <a:lnTo>
                    <a:pt x="426" y="220"/>
                  </a:lnTo>
                  <a:lnTo>
                    <a:pt x="399" y="200"/>
                  </a:lnTo>
                  <a:lnTo>
                    <a:pt x="371" y="181"/>
                  </a:lnTo>
                  <a:lnTo>
                    <a:pt x="343" y="162"/>
                  </a:lnTo>
                  <a:lnTo>
                    <a:pt x="313" y="143"/>
                  </a:lnTo>
                  <a:lnTo>
                    <a:pt x="283" y="125"/>
                  </a:lnTo>
                  <a:lnTo>
                    <a:pt x="254" y="107"/>
                  </a:lnTo>
                  <a:lnTo>
                    <a:pt x="222" y="90"/>
                  </a:lnTo>
                  <a:lnTo>
                    <a:pt x="191" y="75"/>
                  </a:lnTo>
                  <a:lnTo>
                    <a:pt x="154" y="87"/>
                  </a:lnTo>
                  <a:lnTo>
                    <a:pt x="125" y="97"/>
                  </a:lnTo>
                  <a:lnTo>
                    <a:pt x="100" y="106"/>
                  </a:lnTo>
                  <a:lnTo>
                    <a:pt x="79" y="114"/>
                  </a:lnTo>
                  <a:lnTo>
                    <a:pt x="60" y="122"/>
                  </a:lnTo>
                  <a:lnTo>
                    <a:pt x="42" y="130"/>
                  </a:lnTo>
                  <a:lnTo>
                    <a:pt x="22" y="138"/>
                  </a:lnTo>
                  <a:lnTo>
                    <a:pt x="0" y="147"/>
                  </a:lnTo>
                  <a:lnTo>
                    <a:pt x="47" y="239"/>
                  </a:lnTo>
                  <a:lnTo>
                    <a:pt x="85" y="313"/>
                  </a:lnTo>
                  <a:lnTo>
                    <a:pt x="118" y="376"/>
                  </a:lnTo>
                  <a:lnTo>
                    <a:pt x="148" y="430"/>
                  </a:lnTo>
                  <a:lnTo>
                    <a:pt x="176" y="481"/>
                  </a:lnTo>
                  <a:lnTo>
                    <a:pt x="206" y="533"/>
                  </a:lnTo>
                  <a:lnTo>
                    <a:pt x="241" y="591"/>
                  </a:lnTo>
                  <a:lnTo>
                    <a:pt x="281" y="659"/>
                  </a:lnTo>
                  <a:lnTo>
                    <a:pt x="310" y="666"/>
                  </a:lnTo>
                  <a:lnTo>
                    <a:pt x="338" y="674"/>
                  </a:lnTo>
                  <a:lnTo>
                    <a:pt x="367" y="681"/>
                  </a:lnTo>
                  <a:lnTo>
                    <a:pt x="394" y="689"/>
                  </a:lnTo>
                  <a:lnTo>
                    <a:pt x="421" y="697"/>
                  </a:lnTo>
                  <a:lnTo>
                    <a:pt x="448" y="706"/>
                  </a:lnTo>
                  <a:lnTo>
                    <a:pt x="474" y="715"/>
                  </a:lnTo>
                  <a:lnTo>
                    <a:pt x="499" y="726"/>
                  </a:lnTo>
                  <a:lnTo>
                    <a:pt x="490" y="740"/>
                  </a:lnTo>
                  <a:lnTo>
                    <a:pt x="482" y="758"/>
                  </a:lnTo>
                  <a:lnTo>
                    <a:pt x="475" y="780"/>
                  </a:lnTo>
                  <a:lnTo>
                    <a:pt x="467" y="806"/>
                  </a:lnTo>
                  <a:lnTo>
                    <a:pt x="458" y="836"/>
                  </a:lnTo>
                  <a:lnTo>
                    <a:pt x="451" y="870"/>
                  </a:lnTo>
                  <a:lnTo>
                    <a:pt x="443" y="908"/>
                  </a:lnTo>
                  <a:lnTo>
                    <a:pt x="436" y="951"/>
                  </a:lnTo>
                  <a:lnTo>
                    <a:pt x="442" y="970"/>
                  </a:lnTo>
                  <a:lnTo>
                    <a:pt x="449" y="990"/>
                  </a:lnTo>
                  <a:lnTo>
                    <a:pt x="456" y="1011"/>
                  </a:lnTo>
                  <a:lnTo>
                    <a:pt x="464" y="1031"/>
                  </a:lnTo>
                  <a:lnTo>
                    <a:pt x="482" y="1072"/>
                  </a:lnTo>
                  <a:lnTo>
                    <a:pt x="502" y="1115"/>
                  </a:lnTo>
                  <a:lnTo>
                    <a:pt x="546" y="1200"/>
                  </a:lnTo>
                  <a:lnTo>
                    <a:pt x="593" y="1287"/>
                  </a:lnTo>
                  <a:lnTo>
                    <a:pt x="616" y="1330"/>
                  </a:lnTo>
                  <a:lnTo>
                    <a:pt x="639" y="1373"/>
                  </a:lnTo>
                  <a:lnTo>
                    <a:pt x="660" y="1414"/>
                  </a:lnTo>
                  <a:lnTo>
                    <a:pt x="681" y="1456"/>
                  </a:lnTo>
                  <a:lnTo>
                    <a:pt x="698" y="1496"/>
                  </a:lnTo>
                  <a:lnTo>
                    <a:pt x="714" y="1537"/>
                  </a:lnTo>
                  <a:lnTo>
                    <a:pt x="720" y="1556"/>
                  </a:lnTo>
                  <a:lnTo>
                    <a:pt x="726" y="1575"/>
                  </a:lnTo>
                  <a:lnTo>
                    <a:pt x="731" y="1594"/>
                  </a:lnTo>
                  <a:lnTo>
                    <a:pt x="735" y="1613"/>
                  </a:lnTo>
                  <a:lnTo>
                    <a:pt x="762" y="1525"/>
                  </a:lnTo>
                  <a:lnTo>
                    <a:pt x="791" y="1434"/>
                  </a:lnTo>
                  <a:lnTo>
                    <a:pt x="823" y="1343"/>
                  </a:lnTo>
                  <a:lnTo>
                    <a:pt x="854" y="1251"/>
                  </a:lnTo>
                  <a:lnTo>
                    <a:pt x="884" y="1161"/>
                  </a:lnTo>
                  <a:lnTo>
                    <a:pt x="910" y="1072"/>
                  </a:lnTo>
                  <a:lnTo>
                    <a:pt x="922" y="1030"/>
                  </a:lnTo>
                  <a:lnTo>
                    <a:pt x="933" y="988"/>
                  </a:lnTo>
                  <a:lnTo>
                    <a:pt x="941" y="947"/>
                  </a:lnTo>
                  <a:lnTo>
                    <a:pt x="948" y="908"/>
                  </a:lnTo>
                  <a:lnTo>
                    <a:pt x="939" y="888"/>
                  </a:lnTo>
                  <a:lnTo>
                    <a:pt x="929" y="864"/>
                  </a:lnTo>
                  <a:lnTo>
                    <a:pt x="920" y="840"/>
                  </a:lnTo>
                  <a:lnTo>
                    <a:pt x="909" y="814"/>
                  </a:lnTo>
                  <a:lnTo>
                    <a:pt x="897" y="787"/>
                  </a:lnTo>
                  <a:lnTo>
                    <a:pt x="885" y="759"/>
                  </a:lnTo>
                  <a:lnTo>
                    <a:pt x="872" y="732"/>
                  </a:lnTo>
                  <a:lnTo>
                    <a:pt x="858" y="706"/>
                  </a:lnTo>
                  <a:lnTo>
                    <a:pt x="870" y="678"/>
                  </a:lnTo>
                  <a:lnTo>
                    <a:pt x="883" y="652"/>
                  </a:lnTo>
                  <a:lnTo>
                    <a:pt x="896" y="626"/>
                  </a:lnTo>
                  <a:lnTo>
                    <a:pt x="910" y="600"/>
                  </a:lnTo>
                  <a:lnTo>
                    <a:pt x="923" y="575"/>
                  </a:lnTo>
                  <a:lnTo>
                    <a:pt x="938" y="550"/>
                  </a:lnTo>
                  <a:lnTo>
                    <a:pt x="951" y="525"/>
                  </a:lnTo>
                  <a:lnTo>
                    <a:pt x="964" y="502"/>
                  </a:lnTo>
                  <a:lnTo>
                    <a:pt x="961" y="478"/>
                  </a:lnTo>
                  <a:lnTo>
                    <a:pt x="957" y="452"/>
                  </a:lnTo>
                  <a:lnTo>
                    <a:pt x="951" y="424"/>
                  </a:lnTo>
                  <a:lnTo>
                    <a:pt x="945" y="393"/>
                  </a:lnTo>
                  <a:lnTo>
                    <a:pt x="936" y="359"/>
                  </a:lnTo>
                  <a:lnTo>
                    <a:pt x="927" y="325"/>
                  </a:lnTo>
                  <a:lnTo>
                    <a:pt x="917" y="290"/>
                  </a:lnTo>
                  <a:lnTo>
                    <a:pt x="907" y="255"/>
                  </a:lnTo>
                  <a:lnTo>
                    <a:pt x="884" y="185"/>
                  </a:lnTo>
                  <a:lnTo>
                    <a:pt x="860" y="119"/>
                  </a:lnTo>
                  <a:lnTo>
                    <a:pt x="848" y="89"/>
                  </a:lnTo>
                  <a:lnTo>
                    <a:pt x="836" y="60"/>
                  </a:lnTo>
                  <a:lnTo>
                    <a:pt x="826" y="34"/>
                  </a:lnTo>
                  <a:lnTo>
                    <a:pt x="815" y="12"/>
                  </a:lnTo>
                  <a:close/>
                </a:path>
              </a:pathLst>
            </a:custGeom>
            <a:solidFill>
              <a:srgbClr val="8E9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55" name="Freeform 513">
              <a:extLst>
                <a:ext uri="{FF2B5EF4-FFF2-40B4-BE49-F238E27FC236}">
                  <a16:creationId xmlns:a16="http://schemas.microsoft.com/office/drawing/2014/main" xmlns="" id="{EBBB66BA-9342-4362-83F4-D08B2F0B4700}"/>
                </a:ext>
              </a:extLst>
            </p:cNvPr>
            <p:cNvSpPr>
              <a:spLocks/>
            </p:cNvSpPr>
            <p:nvPr/>
          </p:nvSpPr>
          <p:spPr bwMode="auto">
            <a:xfrm>
              <a:off x="7536050" y="2527582"/>
              <a:ext cx="186412" cy="309879"/>
            </a:xfrm>
            <a:custGeom>
              <a:avLst/>
              <a:gdLst>
                <a:gd name="T0" fmla="*/ 708 w 770"/>
                <a:gd name="T1" fmla="*/ 4 h 1283"/>
                <a:gd name="T2" fmla="*/ 677 w 770"/>
                <a:gd name="T3" fmla="*/ 1 h 1283"/>
                <a:gd name="T4" fmla="*/ 663 w 770"/>
                <a:gd name="T5" fmla="*/ 20 h 1283"/>
                <a:gd name="T6" fmla="*/ 664 w 770"/>
                <a:gd name="T7" fmla="*/ 63 h 1283"/>
                <a:gd name="T8" fmla="*/ 660 w 770"/>
                <a:gd name="T9" fmla="*/ 109 h 1283"/>
                <a:gd name="T10" fmla="*/ 653 w 770"/>
                <a:gd name="T11" fmla="*/ 157 h 1283"/>
                <a:gd name="T12" fmla="*/ 642 w 770"/>
                <a:gd name="T13" fmla="*/ 206 h 1283"/>
                <a:gd name="T14" fmla="*/ 627 w 770"/>
                <a:gd name="T15" fmla="*/ 256 h 1283"/>
                <a:gd name="T16" fmla="*/ 609 w 770"/>
                <a:gd name="T17" fmla="*/ 303 h 1283"/>
                <a:gd name="T18" fmla="*/ 587 w 770"/>
                <a:gd name="T19" fmla="*/ 351 h 1283"/>
                <a:gd name="T20" fmla="*/ 531 w 770"/>
                <a:gd name="T21" fmla="*/ 337 h 1283"/>
                <a:gd name="T22" fmla="*/ 435 w 770"/>
                <a:gd name="T23" fmla="*/ 259 h 1283"/>
                <a:gd name="T24" fmla="*/ 356 w 770"/>
                <a:gd name="T25" fmla="*/ 200 h 1283"/>
                <a:gd name="T26" fmla="*/ 300 w 770"/>
                <a:gd name="T27" fmla="*/ 162 h 1283"/>
                <a:gd name="T28" fmla="*/ 240 w 770"/>
                <a:gd name="T29" fmla="*/ 125 h 1283"/>
                <a:gd name="T30" fmla="*/ 179 w 770"/>
                <a:gd name="T31" fmla="*/ 90 h 1283"/>
                <a:gd name="T32" fmla="*/ 110 w 770"/>
                <a:gd name="T33" fmla="*/ 88 h 1283"/>
                <a:gd name="T34" fmla="*/ 36 w 770"/>
                <a:gd name="T35" fmla="*/ 116 h 1283"/>
                <a:gd name="T36" fmla="*/ 23 w 770"/>
                <a:gd name="T37" fmla="*/ 146 h 1283"/>
                <a:gd name="T38" fmla="*/ 76 w 770"/>
                <a:gd name="T39" fmla="*/ 185 h 1283"/>
                <a:gd name="T40" fmla="*/ 140 w 770"/>
                <a:gd name="T41" fmla="*/ 240 h 1283"/>
                <a:gd name="T42" fmla="*/ 212 w 770"/>
                <a:gd name="T43" fmla="*/ 310 h 1283"/>
                <a:gd name="T44" fmla="*/ 288 w 770"/>
                <a:gd name="T45" fmla="*/ 396 h 1283"/>
                <a:gd name="T46" fmla="*/ 346 w 770"/>
                <a:gd name="T47" fmla="*/ 470 h 1283"/>
                <a:gd name="T48" fmla="*/ 384 w 770"/>
                <a:gd name="T49" fmla="*/ 525 h 1283"/>
                <a:gd name="T50" fmla="*/ 422 w 770"/>
                <a:gd name="T51" fmla="*/ 583 h 1283"/>
                <a:gd name="T52" fmla="*/ 459 w 770"/>
                <a:gd name="T53" fmla="*/ 646 h 1283"/>
                <a:gd name="T54" fmla="*/ 496 w 770"/>
                <a:gd name="T55" fmla="*/ 713 h 1283"/>
                <a:gd name="T56" fmla="*/ 529 w 770"/>
                <a:gd name="T57" fmla="*/ 784 h 1283"/>
                <a:gd name="T58" fmla="*/ 572 w 770"/>
                <a:gd name="T59" fmla="*/ 878 h 1283"/>
                <a:gd name="T60" fmla="*/ 621 w 770"/>
                <a:gd name="T61" fmla="*/ 980 h 1283"/>
                <a:gd name="T62" fmla="*/ 652 w 770"/>
                <a:gd name="T63" fmla="*/ 1055 h 1283"/>
                <a:gd name="T64" fmla="*/ 670 w 770"/>
                <a:gd name="T65" fmla="*/ 1109 h 1283"/>
                <a:gd name="T66" fmla="*/ 685 w 770"/>
                <a:gd name="T67" fmla="*/ 1171 h 1283"/>
                <a:gd name="T68" fmla="*/ 698 w 770"/>
                <a:gd name="T69" fmla="*/ 1243 h 1283"/>
                <a:gd name="T70" fmla="*/ 709 w 770"/>
                <a:gd name="T71" fmla="*/ 1205 h 1283"/>
                <a:gd name="T72" fmla="*/ 727 w 770"/>
                <a:gd name="T73" fmla="*/ 1076 h 1283"/>
                <a:gd name="T74" fmla="*/ 745 w 770"/>
                <a:gd name="T75" fmla="*/ 964 h 1283"/>
                <a:gd name="T76" fmla="*/ 757 w 770"/>
                <a:gd name="T77" fmla="*/ 878 h 1283"/>
                <a:gd name="T78" fmla="*/ 763 w 770"/>
                <a:gd name="T79" fmla="*/ 814 h 1283"/>
                <a:gd name="T80" fmla="*/ 767 w 770"/>
                <a:gd name="T81" fmla="*/ 719 h 1283"/>
                <a:gd name="T82" fmla="*/ 770 w 770"/>
                <a:gd name="T83" fmla="*/ 601 h 1283"/>
                <a:gd name="T84" fmla="*/ 770 w 770"/>
                <a:gd name="T85" fmla="*/ 489 h 1283"/>
                <a:gd name="T86" fmla="*/ 766 w 770"/>
                <a:gd name="T87" fmla="*/ 384 h 1283"/>
                <a:gd name="T88" fmla="*/ 760 w 770"/>
                <a:gd name="T89" fmla="*/ 287 h 1283"/>
                <a:gd name="T90" fmla="*/ 753 w 770"/>
                <a:gd name="T91" fmla="*/ 196 h 1283"/>
                <a:gd name="T92" fmla="*/ 742 w 770"/>
                <a:gd name="T93" fmla="*/ 114 h 1283"/>
                <a:gd name="T94" fmla="*/ 730 w 770"/>
                <a:gd name="T95" fmla="*/ 40 h 1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0" h="1283">
                  <a:moveTo>
                    <a:pt x="723" y="7"/>
                  </a:moveTo>
                  <a:lnTo>
                    <a:pt x="708" y="4"/>
                  </a:lnTo>
                  <a:lnTo>
                    <a:pt x="692" y="3"/>
                  </a:lnTo>
                  <a:lnTo>
                    <a:pt x="677" y="1"/>
                  </a:lnTo>
                  <a:lnTo>
                    <a:pt x="660" y="0"/>
                  </a:lnTo>
                  <a:lnTo>
                    <a:pt x="663" y="20"/>
                  </a:lnTo>
                  <a:lnTo>
                    <a:pt x="664" y="41"/>
                  </a:lnTo>
                  <a:lnTo>
                    <a:pt x="664" y="63"/>
                  </a:lnTo>
                  <a:lnTo>
                    <a:pt x="663" y="85"/>
                  </a:lnTo>
                  <a:lnTo>
                    <a:pt x="660" y="109"/>
                  </a:lnTo>
                  <a:lnTo>
                    <a:pt x="658" y="133"/>
                  </a:lnTo>
                  <a:lnTo>
                    <a:pt x="653" y="157"/>
                  </a:lnTo>
                  <a:lnTo>
                    <a:pt x="648" y="181"/>
                  </a:lnTo>
                  <a:lnTo>
                    <a:pt x="642" y="206"/>
                  </a:lnTo>
                  <a:lnTo>
                    <a:pt x="635" y="231"/>
                  </a:lnTo>
                  <a:lnTo>
                    <a:pt x="627" y="256"/>
                  </a:lnTo>
                  <a:lnTo>
                    <a:pt x="619" y="280"/>
                  </a:lnTo>
                  <a:lnTo>
                    <a:pt x="609" y="303"/>
                  </a:lnTo>
                  <a:lnTo>
                    <a:pt x="597" y="328"/>
                  </a:lnTo>
                  <a:lnTo>
                    <a:pt x="587" y="351"/>
                  </a:lnTo>
                  <a:lnTo>
                    <a:pt x="573" y="374"/>
                  </a:lnTo>
                  <a:lnTo>
                    <a:pt x="531" y="337"/>
                  </a:lnTo>
                  <a:lnTo>
                    <a:pt x="484" y="299"/>
                  </a:lnTo>
                  <a:lnTo>
                    <a:pt x="435" y="259"/>
                  </a:lnTo>
                  <a:lnTo>
                    <a:pt x="383" y="220"/>
                  </a:lnTo>
                  <a:lnTo>
                    <a:pt x="356" y="200"/>
                  </a:lnTo>
                  <a:lnTo>
                    <a:pt x="328" y="181"/>
                  </a:lnTo>
                  <a:lnTo>
                    <a:pt x="300" y="162"/>
                  </a:lnTo>
                  <a:lnTo>
                    <a:pt x="270" y="143"/>
                  </a:lnTo>
                  <a:lnTo>
                    <a:pt x="240" y="125"/>
                  </a:lnTo>
                  <a:lnTo>
                    <a:pt x="211" y="107"/>
                  </a:lnTo>
                  <a:lnTo>
                    <a:pt x="179" y="90"/>
                  </a:lnTo>
                  <a:lnTo>
                    <a:pt x="148" y="75"/>
                  </a:lnTo>
                  <a:lnTo>
                    <a:pt x="110" y="88"/>
                  </a:lnTo>
                  <a:lnTo>
                    <a:pt x="73" y="101"/>
                  </a:lnTo>
                  <a:lnTo>
                    <a:pt x="36" y="116"/>
                  </a:lnTo>
                  <a:lnTo>
                    <a:pt x="0" y="132"/>
                  </a:lnTo>
                  <a:lnTo>
                    <a:pt x="23" y="146"/>
                  </a:lnTo>
                  <a:lnTo>
                    <a:pt x="48" y="164"/>
                  </a:lnTo>
                  <a:lnTo>
                    <a:pt x="76" y="185"/>
                  </a:lnTo>
                  <a:lnTo>
                    <a:pt x="107" y="210"/>
                  </a:lnTo>
                  <a:lnTo>
                    <a:pt x="140" y="240"/>
                  </a:lnTo>
                  <a:lnTo>
                    <a:pt x="175" y="274"/>
                  </a:lnTo>
                  <a:lnTo>
                    <a:pt x="212" y="310"/>
                  </a:lnTo>
                  <a:lnTo>
                    <a:pt x="249" y="351"/>
                  </a:lnTo>
                  <a:lnTo>
                    <a:pt x="288" y="396"/>
                  </a:lnTo>
                  <a:lnTo>
                    <a:pt x="326" y="444"/>
                  </a:lnTo>
                  <a:lnTo>
                    <a:pt x="346" y="470"/>
                  </a:lnTo>
                  <a:lnTo>
                    <a:pt x="365" y="497"/>
                  </a:lnTo>
                  <a:lnTo>
                    <a:pt x="384" y="525"/>
                  </a:lnTo>
                  <a:lnTo>
                    <a:pt x="403" y="553"/>
                  </a:lnTo>
                  <a:lnTo>
                    <a:pt x="422" y="583"/>
                  </a:lnTo>
                  <a:lnTo>
                    <a:pt x="441" y="614"/>
                  </a:lnTo>
                  <a:lnTo>
                    <a:pt x="459" y="646"/>
                  </a:lnTo>
                  <a:lnTo>
                    <a:pt x="478" y="680"/>
                  </a:lnTo>
                  <a:lnTo>
                    <a:pt x="496" y="713"/>
                  </a:lnTo>
                  <a:lnTo>
                    <a:pt x="513" y="749"/>
                  </a:lnTo>
                  <a:lnTo>
                    <a:pt x="529" y="784"/>
                  </a:lnTo>
                  <a:lnTo>
                    <a:pt x="546" y="821"/>
                  </a:lnTo>
                  <a:lnTo>
                    <a:pt x="572" y="878"/>
                  </a:lnTo>
                  <a:lnTo>
                    <a:pt x="597" y="931"/>
                  </a:lnTo>
                  <a:lnTo>
                    <a:pt x="621" y="980"/>
                  </a:lnTo>
                  <a:lnTo>
                    <a:pt x="642" y="1030"/>
                  </a:lnTo>
                  <a:lnTo>
                    <a:pt x="652" y="1055"/>
                  </a:lnTo>
                  <a:lnTo>
                    <a:pt x="661" y="1082"/>
                  </a:lnTo>
                  <a:lnTo>
                    <a:pt x="670" y="1109"/>
                  </a:lnTo>
                  <a:lnTo>
                    <a:pt x="678" y="1139"/>
                  </a:lnTo>
                  <a:lnTo>
                    <a:pt x="685" y="1171"/>
                  </a:lnTo>
                  <a:lnTo>
                    <a:pt x="692" y="1206"/>
                  </a:lnTo>
                  <a:lnTo>
                    <a:pt x="698" y="1243"/>
                  </a:lnTo>
                  <a:lnTo>
                    <a:pt x="703" y="1283"/>
                  </a:lnTo>
                  <a:lnTo>
                    <a:pt x="709" y="1205"/>
                  </a:lnTo>
                  <a:lnTo>
                    <a:pt x="717" y="1137"/>
                  </a:lnTo>
                  <a:lnTo>
                    <a:pt x="727" y="1076"/>
                  </a:lnTo>
                  <a:lnTo>
                    <a:pt x="735" y="1019"/>
                  </a:lnTo>
                  <a:lnTo>
                    <a:pt x="745" y="964"/>
                  </a:lnTo>
                  <a:lnTo>
                    <a:pt x="753" y="908"/>
                  </a:lnTo>
                  <a:lnTo>
                    <a:pt x="757" y="878"/>
                  </a:lnTo>
                  <a:lnTo>
                    <a:pt x="759" y="847"/>
                  </a:lnTo>
                  <a:lnTo>
                    <a:pt x="763" y="814"/>
                  </a:lnTo>
                  <a:lnTo>
                    <a:pt x="764" y="780"/>
                  </a:lnTo>
                  <a:lnTo>
                    <a:pt x="767" y="719"/>
                  </a:lnTo>
                  <a:lnTo>
                    <a:pt x="768" y="659"/>
                  </a:lnTo>
                  <a:lnTo>
                    <a:pt x="770" y="601"/>
                  </a:lnTo>
                  <a:lnTo>
                    <a:pt x="770" y="545"/>
                  </a:lnTo>
                  <a:lnTo>
                    <a:pt x="770" y="489"/>
                  </a:lnTo>
                  <a:lnTo>
                    <a:pt x="768" y="437"/>
                  </a:lnTo>
                  <a:lnTo>
                    <a:pt x="766" y="384"/>
                  </a:lnTo>
                  <a:lnTo>
                    <a:pt x="764" y="334"/>
                  </a:lnTo>
                  <a:lnTo>
                    <a:pt x="760" y="287"/>
                  </a:lnTo>
                  <a:lnTo>
                    <a:pt x="757" y="240"/>
                  </a:lnTo>
                  <a:lnTo>
                    <a:pt x="753" y="196"/>
                  </a:lnTo>
                  <a:lnTo>
                    <a:pt x="748" y="153"/>
                  </a:lnTo>
                  <a:lnTo>
                    <a:pt x="742" y="114"/>
                  </a:lnTo>
                  <a:lnTo>
                    <a:pt x="736" y="76"/>
                  </a:lnTo>
                  <a:lnTo>
                    <a:pt x="730" y="40"/>
                  </a:lnTo>
                  <a:lnTo>
                    <a:pt x="723" y="7"/>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56" name="Freeform 514">
              <a:extLst>
                <a:ext uri="{FF2B5EF4-FFF2-40B4-BE49-F238E27FC236}">
                  <a16:creationId xmlns:a16="http://schemas.microsoft.com/office/drawing/2014/main" xmlns="" id="{713CEC74-9AFE-4D67-B47F-0FBEAEF8B3E9}"/>
                </a:ext>
              </a:extLst>
            </p:cNvPr>
            <p:cNvSpPr>
              <a:spLocks/>
            </p:cNvSpPr>
            <p:nvPr/>
          </p:nvSpPr>
          <p:spPr bwMode="auto">
            <a:xfrm>
              <a:off x="7540891" y="2527582"/>
              <a:ext cx="181570" cy="131941"/>
            </a:xfrm>
            <a:custGeom>
              <a:avLst/>
              <a:gdLst>
                <a:gd name="T0" fmla="*/ 692 w 751"/>
                <a:gd name="T1" fmla="*/ 4 h 547"/>
                <a:gd name="T2" fmla="*/ 661 w 751"/>
                <a:gd name="T3" fmla="*/ 1 h 547"/>
                <a:gd name="T4" fmla="*/ 647 w 751"/>
                <a:gd name="T5" fmla="*/ 20 h 547"/>
                <a:gd name="T6" fmla="*/ 648 w 751"/>
                <a:gd name="T7" fmla="*/ 63 h 547"/>
                <a:gd name="T8" fmla="*/ 644 w 751"/>
                <a:gd name="T9" fmla="*/ 109 h 547"/>
                <a:gd name="T10" fmla="*/ 637 w 751"/>
                <a:gd name="T11" fmla="*/ 157 h 547"/>
                <a:gd name="T12" fmla="*/ 626 w 751"/>
                <a:gd name="T13" fmla="*/ 206 h 547"/>
                <a:gd name="T14" fmla="*/ 611 w 751"/>
                <a:gd name="T15" fmla="*/ 256 h 547"/>
                <a:gd name="T16" fmla="*/ 593 w 751"/>
                <a:gd name="T17" fmla="*/ 303 h 547"/>
                <a:gd name="T18" fmla="*/ 571 w 751"/>
                <a:gd name="T19" fmla="*/ 351 h 547"/>
                <a:gd name="T20" fmla="*/ 515 w 751"/>
                <a:gd name="T21" fmla="*/ 337 h 547"/>
                <a:gd name="T22" fmla="*/ 419 w 751"/>
                <a:gd name="T23" fmla="*/ 259 h 547"/>
                <a:gd name="T24" fmla="*/ 340 w 751"/>
                <a:gd name="T25" fmla="*/ 200 h 547"/>
                <a:gd name="T26" fmla="*/ 284 w 751"/>
                <a:gd name="T27" fmla="*/ 162 h 547"/>
                <a:gd name="T28" fmla="*/ 224 w 751"/>
                <a:gd name="T29" fmla="*/ 125 h 547"/>
                <a:gd name="T30" fmla="*/ 163 w 751"/>
                <a:gd name="T31" fmla="*/ 90 h 547"/>
                <a:gd name="T32" fmla="*/ 96 w 751"/>
                <a:gd name="T33" fmla="*/ 85 h 547"/>
                <a:gd name="T34" fmla="*/ 48 w 751"/>
                <a:gd name="T35" fmla="*/ 100 h 547"/>
                <a:gd name="T36" fmla="*/ 17 w 751"/>
                <a:gd name="T37" fmla="*/ 110 h 547"/>
                <a:gd name="T38" fmla="*/ 15 w 751"/>
                <a:gd name="T39" fmla="*/ 128 h 547"/>
                <a:gd name="T40" fmla="*/ 52 w 751"/>
                <a:gd name="T41" fmla="*/ 156 h 547"/>
                <a:gd name="T42" fmla="*/ 94 w 751"/>
                <a:gd name="T43" fmla="*/ 193 h 547"/>
                <a:gd name="T44" fmla="*/ 140 w 751"/>
                <a:gd name="T45" fmla="*/ 239 h 547"/>
                <a:gd name="T46" fmla="*/ 191 w 751"/>
                <a:gd name="T47" fmla="*/ 293 h 547"/>
                <a:gd name="T48" fmla="*/ 243 w 751"/>
                <a:gd name="T49" fmla="*/ 356 h 547"/>
                <a:gd name="T50" fmla="*/ 298 w 751"/>
                <a:gd name="T51" fmla="*/ 426 h 547"/>
                <a:gd name="T52" fmla="*/ 355 w 751"/>
                <a:gd name="T53" fmla="*/ 505 h 547"/>
                <a:gd name="T54" fmla="*/ 554 w 751"/>
                <a:gd name="T55" fmla="*/ 375 h 547"/>
                <a:gd name="T56" fmla="*/ 748 w 751"/>
                <a:gd name="T57" fmla="*/ 341 h 547"/>
                <a:gd name="T58" fmla="*/ 741 w 751"/>
                <a:gd name="T59" fmla="*/ 232 h 547"/>
                <a:gd name="T60" fmla="*/ 729 w 751"/>
                <a:gd name="T61" fmla="*/ 133 h 547"/>
                <a:gd name="T62" fmla="*/ 716 w 751"/>
                <a:gd name="T63" fmla="*/ 46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51" h="547">
                  <a:moveTo>
                    <a:pt x="707" y="7"/>
                  </a:moveTo>
                  <a:lnTo>
                    <a:pt x="692" y="4"/>
                  </a:lnTo>
                  <a:lnTo>
                    <a:pt x="676" y="3"/>
                  </a:lnTo>
                  <a:lnTo>
                    <a:pt x="661" y="1"/>
                  </a:lnTo>
                  <a:lnTo>
                    <a:pt x="644" y="0"/>
                  </a:lnTo>
                  <a:lnTo>
                    <a:pt x="647" y="20"/>
                  </a:lnTo>
                  <a:lnTo>
                    <a:pt x="648" y="41"/>
                  </a:lnTo>
                  <a:lnTo>
                    <a:pt x="648" y="63"/>
                  </a:lnTo>
                  <a:lnTo>
                    <a:pt x="647" y="85"/>
                  </a:lnTo>
                  <a:lnTo>
                    <a:pt x="644" y="109"/>
                  </a:lnTo>
                  <a:lnTo>
                    <a:pt x="642" y="133"/>
                  </a:lnTo>
                  <a:lnTo>
                    <a:pt x="637" y="157"/>
                  </a:lnTo>
                  <a:lnTo>
                    <a:pt x="632" y="181"/>
                  </a:lnTo>
                  <a:lnTo>
                    <a:pt x="626" y="206"/>
                  </a:lnTo>
                  <a:lnTo>
                    <a:pt x="619" y="231"/>
                  </a:lnTo>
                  <a:lnTo>
                    <a:pt x="611" y="256"/>
                  </a:lnTo>
                  <a:lnTo>
                    <a:pt x="603" y="280"/>
                  </a:lnTo>
                  <a:lnTo>
                    <a:pt x="593" y="303"/>
                  </a:lnTo>
                  <a:lnTo>
                    <a:pt x="581" y="328"/>
                  </a:lnTo>
                  <a:lnTo>
                    <a:pt x="571" y="351"/>
                  </a:lnTo>
                  <a:lnTo>
                    <a:pt x="557" y="374"/>
                  </a:lnTo>
                  <a:lnTo>
                    <a:pt x="515" y="337"/>
                  </a:lnTo>
                  <a:lnTo>
                    <a:pt x="468" y="299"/>
                  </a:lnTo>
                  <a:lnTo>
                    <a:pt x="419" y="259"/>
                  </a:lnTo>
                  <a:lnTo>
                    <a:pt x="367" y="220"/>
                  </a:lnTo>
                  <a:lnTo>
                    <a:pt x="340" y="200"/>
                  </a:lnTo>
                  <a:lnTo>
                    <a:pt x="312" y="181"/>
                  </a:lnTo>
                  <a:lnTo>
                    <a:pt x="284" y="162"/>
                  </a:lnTo>
                  <a:lnTo>
                    <a:pt x="254" y="143"/>
                  </a:lnTo>
                  <a:lnTo>
                    <a:pt x="224" y="125"/>
                  </a:lnTo>
                  <a:lnTo>
                    <a:pt x="195" y="107"/>
                  </a:lnTo>
                  <a:lnTo>
                    <a:pt x="163" y="90"/>
                  </a:lnTo>
                  <a:lnTo>
                    <a:pt x="132" y="75"/>
                  </a:lnTo>
                  <a:lnTo>
                    <a:pt x="96" y="85"/>
                  </a:lnTo>
                  <a:lnTo>
                    <a:pt x="64" y="95"/>
                  </a:lnTo>
                  <a:lnTo>
                    <a:pt x="48" y="100"/>
                  </a:lnTo>
                  <a:lnTo>
                    <a:pt x="33" y="105"/>
                  </a:lnTo>
                  <a:lnTo>
                    <a:pt x="17" y="110"/>
                  </a:lnTo>
                  <a:lnTo>
                    <a:pt x="0" y="119"/>
                  </a:lnTo>
                  <a:lnTo>
                    <a:pt x="15" y="128"/>
                  </a:lnTo>
                  <a:lnTo>
                    <a:pt x="33" y="141"/>
                  </a:lnTo>
                  <a:lnTo>
                    <a:pt x="52" y="156"/>
                  </a:lnTo>
                  <a:lnTo>
                    <a:pt x="72" y="174"/>
                  </a:lnTo>
                  <a:lnTo>
                    <a:pt x="94" y="193"/>
                  </a:lnTo>
                  <a:lnTo>
                    <a:pt x="116" y="214"/>
                  </a:lnTo>
                  <a:lnTo>
                    <a:pt x="140" y="239"/>
                  </a:lnTo>
                  <a:lnTo>
                    <a:pt x="165" y="264"/>
                  </a:lnTo>
                  <a:lnTo>
                    <a:pt x="191" y="293"/>
                  </a:lnTo>
                  <a:lnTo>
                    <a:pt x="217" y="322"/>
                  </a:lnTo>
                  <a:lnTo>
                    <a:pt x="243" y="356"/>
                  </a:lnTo>
                  <a:lnTo>
                    <a:pt x="271" y="390"/>
                  </a:lnTo>
                  <a:lnTo>
                    <a:pt x="298" y="426"/>
                  </a:lnTo>
                  <a:lnTo>
                    <a:pt x="327" y="465"/>
                  </a:lnTo>
                  <a:lnTo>
                    <a:pt x="355" y="505"/>
                  </a:lnTo>
                  <a:lnTo>
                    <a:pt x="384" y="547"/>
                  </a:lnTo>
                  <a:lnTo>
                    <a:pt x="554" y="375"/>
                  </a:lnTo>
                  <a:lnTo>
                    <a:pt x="751" y="401"/>
                  </a:lnTo>
                  <a:lnTo>
                    <a:pt x="748" y="341"/>
                  </a:lnTo>
                  <a:lnTo>
                    <a:pt x="744" y="285"/>
                  </a:lnTo>
                  <a:lnTo>
                    <a:pt x="741" y="232"/>
                  </a:lnTo>
                  <a:lnTo>
                    <a:pt x="735" y="181"/>
                  </a:lnTo>
                  <a:lnTo>
                    <a:pt x="729" y="133"/>
                  </a:lnTo>
                  <a:lnTo>
                    <a:pt x="723" y="88"/>
                  </a:lnTo>
                  <a:lnTo>
                    <a:pt x="716" y="46"/>
                  </a:lnTo>
                  <a:lnTo>
                    <a:pt x="707"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57" name="Freeform 515">
              <a:extLst>
                <a:ext uri="{FF2B5EF4-FFF2-40B4-BE49-F238E27FC236}">
                  <a16:creationId xmlns:a16="http://schemas.microsoft.com/office/drawing/2014/main" xmlns="" id="{06A51A97-6D0B-4B74-847D-AE9B7B2F9009}"/>
                </a:ext>
              </a:extLst>
            </p:cNvPr>
            <p:cNvSpPr>
              <a:spLocks/>
            </p:cNvSpPr>
            <p:nvPr/>
          </p:nvSpPr>
          <p:spPr bwMode="auto">
            <a:xfrm>
              <a:off x="7536049" y="2286700"/>
              <a:ext cx="256619" cy="289301"/>
            </a:xfrm>
            <a:custGeom>
              <a:avLst/>
              <a:gdLst>
                <a:gd name="T0" fmla="*/ 644 w 1056"/>
                <a:gd name="T1" fmla="*/ 0 h 1192"/>
                <a:gd name="T2" fmla="*/ 576 w 1056"/>
                <a:gd name="T3" fmla="*/ 1 h 1192"/>
                <a:gd name="T4" fmla="*/ 510 w 1056"/>
                <a:gd name="T5" fmla="*/ 8 h 1192"/>
                <a:gd name="T6" fmla="*/ 449 w 1056"/>
                <a:gd name="T7" fmla="*/ 21 h 1192"/>
                <a:gd name="T8" fmla="*/ 390 w 1056"/>
                <a:gd name="T9" fmla="*/ 39 h 1192"/>
                <a:gd name="T10" fmla="*/ 334 w 1056"/>
                <a:gd name="T11" fmla="*/ 62 h 1192"/>
                <a:gd name="T12" fmla="*/ 283 w 1056"/>
                <a:gd name="T13" fmla="*/ 88 h 1192"/>
                <a:gd name="T14" fmla="*/ 236 w 1056"/>
                <a:gd name="T15" fmla="*/ 120 h 1192"/>
                <a:gd name="T16" fmla="*/ 192 w 1056"/>
                <a:gd name="T17" fmla="*/ 155 h 1192"/>
                <a:gd name="T18" fmla="*/ 151 w 1056"/>
                <a:gd name="T19" fmla="*/ 194 h 1192"/>
                <a:gd name="T20" fmla="*/ 116 w 1056"/>
                <a:gd name="T21" fmla="*/ 236 h 1192"/>
                <a:gd name="T22" fmla="*/ 85 w 1056"/>
                <a:gd name="T23" fmla="*/ 281 h 1192"/>
                <a:gd name="T24" fmla="*/ 58 w 1056"/>
                <a:gd name="T25" fmla="*/ 329 h 1192"/>
                <a:gd name="T26" fmla="*/ 36 w 1056"/>
                <a:gd name="T27" fmla="*/ 379 h 1192"/>
                <a:gd name="T28" fmla="*/ 19 w 1056"/>
                <a:gd name="T29" fmla="*/ 430 h 1192"/>
                <a:gd name="T30" fmla="*/ 6 w 1056"/>
                <a:gd name="T31" fmla="*/ 485 h 1192"/>
                <a:gd name="T32" fmla="*/ 0 w 1056"/>
                <a:gd name="T33" fmla="*/ 539 h 1192"/>
                <a:gd name="T34" fmla="*/ 4 w 1056"/>
                <a:gd name="T35" fmla="*/ 596 h 1192"/>
                <a:gd name="T36" fmla="*/ 17 w 1056"/>
                <a:gd name="T37" fmla="*/ 654 h 1192"/>
                <a:gd name="T38" fmla="*/ 38 w 1056"/>
                <a:gd name="T39" fmla="*/ 712 h 1192"/>
                <a:gd name="T40" fmla="*/ 68 w 1056"/>
                <a:gd name="T41" fmla="*/ 768 h 1192"/>
                <a:gd name="T42" fmla="*/ 104 w 1056"/>
                <a:gd name="T43" fmla="*/ 824 h 1192"/>
                <a:gd name="T44" fmla="*/ 145 w 1056"/>
                <a:gd name="T45" fmla="*/ 879 h 1192"/>
                <a:gd name="T46" fmla="*/ 193 w 1056"/>
                <a:gd name="T47" fmla="*/ 930 h 1192"/>
                <a:gd name="T48" fmla="*/ 244 w 1056"/>
                <a:gd name="T49" fmla="*/ 979 h 1192"/>
                <a:gd name="T50" fmla="*/ 297 w 1056"/>
                <a:gd name="T51" fmla="*/ 1024 h 1192"/>
                <a:gd name="T52" fmla="*/ 353 w 1056"/>
                <a:gd name="T53" fmla="*/ 1066 h 1192"/>
                <a:gd name="T54" fmla="*/ 410 w 1056"/>
                <a:gd name="T55" fmla="*/ 1102 h 1192"/>
                <a:gd name="T56" fmla="*/ 468 w 1056"/>
                <a:gd name="T57" fmla="*/ 1133 h 1192"/>
                <a:gd name="T58" fmla="*/ 523 w 1056"/>
                <a:gd name="T59" fmla="*/ 1158 h 1192"/>
                <a:gd name="T60" fmla="*/ 578 w 1056"/>
                <a:gd name="T61" fmla="*/ 1176 h 1192"/>
                <a:gd name="T62" fmla="*/ 631 w 1056"/>
                <a:gd name="T63" fmla="*/ 1188 h 1192"/>
                <a:gd name="T64" fmla="*/ 678 w 1056"/>
                <a:gd name="T65" fmla="*/ 1192 h 1192"/>
                <a:gd name="T66" fmla="*/ 723 w 1056"/>
                <a:gd name="T67" fmla="*/ 1189 h 1192"/>
                <a:gd name="T68" fmla="*/ 766 w 1056"/>
                <a:gd name="T69" fmla="*/ 1182 h 1192"/>
                <a:gd name="T70" fmla="*/ 805 w 1056"/>
                <a:gd name="T71" fmla="*/ 1170 h 1192"/>
                <a:gd name="T72" fmla="*/ 841 w 1056"/>
                <a:gd name="T73" fmla="*/ 1152 h 1192"/>
                <a:gd name="T74" fmla="*/ 874 w 1056"/>
                <a:gd name="T75" fmla="*/ 1131 h 1192"/>
                <a:gd name="T76" fmla="*/ 905 w 1056"/>
                <a:gd name="T77" fmla="*/ 1105 h 1192"/>
                <a:gd name="T78" fmla="*/ 933 w 1056"/>
                <a:gd name="T79" fmla="*/ 1074 h 1192"/>
                <a:gd name="T80" fmla="*/ 958 w 1056"/>
                <a:gd name="T81" fmla="*/ 1041 h 1192"/>
                <a:gd name="T82" fmla="*/ 979 w 1056"/>
                <a:gd name="T83" fmla="*/ 1002 h 1192"/>
                <a:gd name="T84" fmla="*/ 998 w 1056"/>
                <a:gd name="T85" fmla="*/ 961 h 1192"/>
                <a:gd name="T86" fmla="*/ 1015 w 1056"/>
                <a:gd name="T87" fmla="*/ 916 h 1192"/>
                <a:gd name="T88" fmla="*/ 1028 w 1056"/>
                <a:gd name="T89" fmla="*/ 868 h 1192"/>
                <a:gd name="T90" fmla="*/ 1038 w 1056"/>
                <a:gd name="T91" fmla="*/ 817 h 1192"/>
                <a:gd name="T92" fmla="*/ 1046 w 1056"/>
                <a:gd name="T93" fmla="*/ 763 h 1192"/>
                <a:gd name="T94" fmla="*/ 1052 w 1056"/>
                <a:gd name="T95" fmla="*/ 708 h 1192"/>
                <a:gd name="T96" fmla="*/ 1055 w 1056"/>
                <a:gd name="T97" fmla="*/ 621 h 1192"/>
                <a:gd name="T98" fmla="*/ 1056 w 1056"/>
                <a:gd name="T99" fmla="*/ 504 h 1192"/>
                <a:gd name="T100" fmla="*/ 1052 w 1056"/>
                <a:gd name="T101" fmla="*/ 418 h 1192"/>
                <a:gd name="T102" fmla="*/ 1046 w 1056"/>
                <a:gd name="T103" fmla="*/ 362 h 1192"/>
                <a:gd name="T104" fmla="*/ 1035 w 1056"/>
                <a:gd name="T105" fmla="*/ 308 h 1192"/>
                <a:gd name="T106" fmla="*/ 1022 w 1056"/>
                <a:gd name="T107" fmla="*/ 257 h 1192"/>
                <a:gd name="T108" fmla="*/ 1004 w 1056"/>
                <a:gd name="T109" fmla="*/ 209 h 1192"/>
                <a:gd name="T110" fmla="*/ 981 w 1056"/>
                <a:gd name="T111" fmla="*/ 165 h 1192"/>
                <a:gd name="T112" fmla="*/ 953 w 1056"/>
                <a:gd name="T113" fmla="*/ 125 h 1192"/>
                <a:gd name="T114" fmla="*/ 920 w 1056"/>
                <a:gd name="T115" fmla="*/ 89 h 1192"/>
                <a:gd name="T116" fmla="*/ 879 w 1056"/>
                <a:gd name="T117" fmla="*/ 58 h 1192"/>
                <a:gd name="T118" fmla="*/ 832 w 1056"/>
                <a:gd name="T119" fmla="*/ 34 h 1192"/>
                <a:gd name="T120" fmla="*/ 777 w 1056"/>
                <a:gd name="T121" fmla="*/ 15 h 1192"/>
                <a:gd name="T122" fmla="*/ 714 w 1056"/>
                <a:gd name="T123" fmla="*/ 4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56" h="1192">
                  <a:moveTo>
                    <a:pt x="679" y="1"/>
                  </a:moveTo>
                  <a:lnTo>
                    <a:pt x="644" y="0"/>
                  </a:lnTo>
                  <a:lnTo>
                    <a:pt x="609" y="0"/>
                  </a:lnTo>
                  <a:lnTo>
                    <a:pt x="576" y="1"/>
                  </a:lnTo>
                  <a:lnTo>
                    <a:pt x="542" y="5"/>
                  </a:lnTo>
                  <a:lnTo>
                    <a:pt x="510" y="8"/>
                  </a:lnTo>
                  <a:lnTo>
                    <a:pt x="479" y="14"/>
                  </a:lnTo>
                  <a:lnTo>
                    <a:pt x="449" y="21"/>
                  </a:lnTo>
                  <a:lnTo>
                    <a:pt x="419" y="30"/>
                  </a:lnTo>
                  <a:lnTo>
                    <a:pt x="390" y="39"/>
                  </a:lnTo>
                  <a:lnTo>
                    <a:pt x="362" y="50"/>
                  </a:lnTo>
                  <a:lnTo>
                    <a:pt x="334" y="62"/>
                  </a:lnTo>
                  <a:lnTo>
                    <a:pt x="308" y="75"/>
                  </a:lnTo>
                  <a:lnTo>
                    <a:pt x="283" y="88"/>
                  </a:lnTo>
                  <a:lnTo>
                    <a:pt x="258" y="104"/>
                  </a:lnTo>
                  <a:lnTo>
                    <a:pt x="236" y="120"/>
                  </a:lnTo>
                  <a:lnTo>
                    <a:pt x="213" y="137"/>
                  </a:lnTo>
                  <a:lnTo>
                    <a:pt x="192" y="155"/>
                  </a:lnTo>
                  <a:lnTo>
                    <a:pt x="171" y="174"/>
                  </a:lnTo>
                  <a:lnTo>
                    <a:pt x="151" y="194"/>
                  </a:lnTo>
                  <a:lnTo>
                    <a:pt x="133" y="214"/>
                  </a:lnTo>
                  <a:lnTo>
                    <a:pt x="116" y="236"/>
                  </a:lnTo>
                  <a:lnTo>
                    <a:pt x="100" y="257"/>
                  </a:lnTo>
                  <a:lnTo>
                    <a:pt x="85" y="281"/>
                  </a:lnTo>
                  <a:lnTo>
                    <a:pt x="72" y="304"/>
                  </a:lnTo>
                  <a:lnTo>
                    <a:pt x="58" y="329"/>
                  </a:lnTo>
                  <a:lnTo>
                    <a:pt x="47" y="352"/>
                  </a:lnTo>
                  <a:lnTo>
                    <a:pt x="36" y="379"/>
                  </a:lnTo>
                  <a:lnTo>
                    <a:pt x="27" y="404"/>
                  </a:lnTo>
                  <a:lnTo>
                    <a:pt x="19" y="430"/>
                  </a:lnTo>
                  <a:lnTo>
                    <a:pt x="12" y="457"/>
                  </a:lnTo>
                  <a:lnTo>
                    <a:pt x="6" y="485"/>
                  </a:lnTo>
                  <a:lnTo>
                    <a:pt x="3" y="512"/>
                  </a:lnTo>
                  <a:lnTo>
                    <a:pt x="0" y="539"/>
                  </a:lnTo>
                  <a:lnTo>
                    <a:pt x="0" y="568"/>
                  </a:lnTo>
                  <a:lnTo>
                    <a:pt x="4" y="596"/>
                  </a:lnTo>
                  <a:lnTo>
                    <a:pt x="8" y="625"/>
                  </a:lnTo>
                  <a:lnTo>
                    <a:pt x="17" y="654"/>
                  </a:lnTo>
                  <a:lnTo>
                    <a:pt x="26" y="682"/>
                  </a:lnTo>
                  <a:lnTo>
                    <a:pt x="38" y="712"/>
                  </a:lnTo>
                  <a:lnTo>
                    <a:pt x="52" y="741"/>
                  </a:lnTo>
                  <a:lnTo>
                    <a:pt x="68" y="768"/>
                  </a:lnTo>
                  <a:lnTo>
                    <a:pt x="85" y="796"/>
                  </a:lnTo>
                  <a:lnTo>
                    <a:pt x="104" y="824"/>
                  </a:lnTo>
                  <a:lnTo>
                    <a:pt x="124" y="851"/>
                  </a:lnTo>
                  <a:lnTo>
                    <a:pt x="145" y="879"/>
                  </a:lnTo>
                  <a:lnTo>
                    <a:pt x="169" y="905"/>
                  </a:lnTo>
                  <a:lnTo>
                    <a:pt x="193" y="930"/>
                  </a:lnTo>
                  <a:lnTo>
                    <a:pt x="218" y="955"/>
                  </a:lnTo>
                  <a:lnTo>
                    <a:pt x="244" y="979"/>
                  </a:lnTo>
                  <a:lnTo>
                    <a:pt x="270" y="1002"/>
                  </a:lnTo>
                  <a:lnTo>
                    <a:pt x="297" y="1024"/>
                  </a:lnTo>
                  <a:lnTo>
                    <a:pt x="325" y="1045"/>
                  </a:lnTo>
                  <a:lnTo>
                    <a:pt x="353" y="1066"/>
                  </a:lnTo>
                  <a:lnTo>
                    <a:pt x="382" y="1085"/>
                  </a:lnTo>
                  <a:lnTo>
                    <a:pt x="410" y="1102"/>
                  </a:lnTo>
                  <a:lnTo>
                    <a:pt x="439" y="1118"/>
                  </a:lnTo>
                  <a:lnTo>
                    <a:pt x="468" y="1133"/>
                  </a:lnTo>
                  <a:lnTo>
                    <a:pt x="496" y="1147"/>
                  </a:lnTo>
                  <a:lnTo>
                    <a:pt x="523" y="1158"/>
                  </a:lnTo>
                  <a:lnTo>
                    <a:pt x="551" y="1168"/>
                  </a:lnTo>
                  <a:lnTo>
                    <a:pt x="578" y="1176"/>
                  </a:lnTo>
                  <a:lnTo>
                    <a:pt x="604" y="1183"/>
                  </a:lnTo>
                  <a:lnTo>
                    <a:pt x="631" y="1188"/>
                  </a:lnTo>
                  <a:lnTo>
                    <a:pt x="654" y="1191"/>
                  </a:lnTo>
                  <a:lnTo>
                    <a:pt x="678" y="1192"/>
                  </a:lnTo>
                  <a:lnTo>
                    <a:pt x="702" y="1192"/>
                  </a:lnTo>
                  <a:lnTo>
                    <a:pt x="723" y="1189"/>
                  </a:lnTo>
                  <a:lnTo>
                    <a:pt x="745" y="1187"/>
                  </a:lnTo>
                  <a:lnTo>
                    <a:pt x="766" y="1182"/>
                  </a:lnTo>
                  <a:lnTo>
                    <a:pt x="786" y="1177"/>
                  </a:lnTo>
                  <a:lnTo>
                    <a:pt x="805" y="1170"/>
                  </a:lnTo>
                  <a:lnTo>
                    <a:pt x="823" y="1162"/>
                  </a:lnTo>
                  <a:lnTo>
                    <a:pt x="841" y="1152"/>
                  </a:lnTo>
                  <a:lnTo>
                    <a:pt x="859" y="1143"/>
                  </a:lnTo>
                  <a:lnTo>
                    <a:pt x="874" y="1131"/>
                  </a:lnTo>
                  <a:lnTo>
                    <a:pt x="890" y="1118"/>
                  </a:lnTo>
                  <a:lnTo>
                    <a:pt x="905" y="1105"/>
                  </a:lnTo>
                  <a:lnTo>
                    <a:pt x="920" y="1091"/>
                  </a:lnTo>
                  <a:lnTo>
                    <a:pt x="933" y="1074"/>
                  </a:lnTo>
                  <a:lnTo>
                    <a:pt x="946" y="1057"/>
                  </a:lnTo>
                  <a:lnTo>
                    <a:pt x="958" y="1041"/>
                  </a:lnTo>
                  <a:lnTo>
                    <a:pt x="968" y="1021"/>
                  </a:lnTo>
                  <a:lnTo>
                    <a:pt x="979" y="1002"/>
                  </a:lnTo>
                  <a:lnTo>
                    <a:pt x="989" y="981"/>
                  </a:lnTo>
                  <a:lnTo>
                    <a:pt x="998" y="961"/>
                  </a:lnTo>
                  <a:lnTo>
                    <a:pt x="1006" y="938"/>
                  </a:lnTo>
                  <a:lnTo>
                    <a:pt x="1015" y="916"/>
                  </a:lnTo>
                  <a:lnTo>
                    <a:pt x="1021" y="892"/>
                  </a:lnTo>
                  <a:lnTo>
                    <a:pt x="1028" y="868"/>
                  </a:lnTo>
                  <a:lnTo>
                    <a:pt x="1034" y="843"/>
                  </a:lnTo>
                  <a:lnTo>
                    <a:pt x="1038" y="817"/>
                  </a:lnTo>
                  <a:lnTo>
                    <a:pt x="1042" y="791"/>
                  </a:lnTo>
                  <a:lnTo>
                    <a:pt x="1046" y="763"/>
                  </a:lnTo>
                  <a:lnTo>
                    <a:pt x="1049" y="736"/>
                  </a:lnTo>
                  <a:lnTo>
                    <a:pt x="1052" y="708"/>
                  </a:lnTo>
                  <a:lnTo>
                    <a:pt x="1053" y="679"/>
                  </a:lnTo>
                  <a:lnTo>
                    <a:pt x="1055" y="621"/>
                  </a:lnTo>
                  <a:lnTo>
                    <a:pt x="1056" y="562"/>
                  </a:lnTo>
                  <a:lnTo>
                    <a:pt x="1056" y="504"/>
                  </a:lnTo>
                  <a:lnTo>
                    <a:pt x="1054" y="446"/>
                  </a:lnTo>
                  <a:lnTo>
                    <a:pt x="1052" y="418"/>
                  </a:lnTo>
                  <a:lnTo>
                    <a:pt x="1048" y="389"/>
                  </a:lnTo>
                  <a:lnTo>
                    <a:pt x="1046" y="362"/>
                  </a:lnTo>
                  <a:lnTo>
                    <a:pt x="1041" y="335"/>
                  </a:lnTo>
                  <a:lnTo>
                    <a:pt x="1035" y="308"/>
                  </a:lnTo>
                  <a:lnTo>
                    <a:pt x="1029" y="282"/>
                  </a:lnTo>
                  <a:lnTo>
                    <a:pt x="1022" y="257"/>
                  </a:lnTo>
                  <a:lnTo>
                    <a:pt x="1013" y="233"/>
                  </a:lnTo>
                  <a:lnTo>
                    <a:pt x="1004" y="209"/>
                  </a:lnTo>
                  <a:lnTo>
                    <a:pt x="993" y="187"/>
                  </a:lnTo>
                  <a:lnTo>
                    <a:pt x="981" y="165"/>
                  </a:lnTo>
                  <a:lnTo>
                    <a:pt x="968" y="144"/>
                  </a:lnTo>
                  <a:lnTo>
                    <a:pt x="953" y="125"/>
                  </a:lnTo>
                  <a:lnTo>
                    <a:pt x="937" y="106"/>
                  </a:lnTo>
                  <a:lnTo>
                    <a:pt x="920" y="89"/>
                  </a:lnTo>
                  <a:lnTo>
                    <a:pt x="899" y="73"/>
                  </a:lnTo>
                  <a:lnTo>
                    <a:pt x="879" y="58"/>
                  </a:lnTo>
                  <a:lnTo>
                    <a:pt x="855" y="45"/>
                  </a:lnTo>
                  <a:lnTo>
                    <a:pt x="832" y="34"/>
                  </a:lnTo>
                  <a:lnTo>
                    <a:pt x="805" y="24"/>
                  </a:lnTo>
                  <a:lnTo>
                    <a:pt x="777" y="15"/>
                  </a:lnTo>
                  <a:lnTo>
                    <a:pt x="746" y="9"/>
                  </a:lnTo>
                  <a:lnTo>
                    <a:pt x="714" y="4"/>
                  </a:lnTo>
                  <a:lnTo>
                    <a:pt x="679" y="1"/>
                  </a:lnTo>
                  <a:close/>
                </a:path>
              </a:pathLst>
            </a:custGeom>
            <a:solidFill>
              <a:srgbClr val="FFE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58" name="Freeform 516">
              <a:extLst>
                <a:ext uri="{FF2B5EF4-FFF2-40B4-BE49-F238E27FC236}">
                  <a16:creationId xmlns:a16="http://schemas.microsoft.com/office/drawing/2014/main" xmlns="" id="{A87D9C02-4BC4-4EE4-B2EE-208D8D522359}"/>
                </a:ext>
              </a:extLst>
            </p:cNvPr>
            <p:cNvSpPr>
              <a:spLocks/>
            </p:cNvSpPr>
            <p:nvPr/>
          </p:nvSpPr>
          <p:spPr bwMode="auto">
            <a:xfrm>
              <a:off x="7499736" y="2223755"/>
              <a:ext cx="323194" cy="238462"/>
            </a:xfrm>
            <a:custGeom>
              <a:avLst/>
              <a:gdLst>
                <a:gd name="T0" fmla="*/ 1246 w 1334"/>
                <a:gd name="T1" fmla="*/ 217 h 987"/>
                <a:gd name="T2" fmla="*/ 1302 w 1334"/>
                <a:gd name="T3" fmla="*/ 250 h 987"/>
                <a:gd name="T4" fmla="*/ 1330 w 1334"/>
                <a:gd name="T5" fmla="*/ 300 h 987"/>
                <a:gd name="T6" fmla="*/ 1332 w 1334"/>
                <a:gd name="T7" fmla="*/ 358 h 987"/>
                <a:gd name="T8" fmla="*/ 1307 w 1334"/>
                <a:gd name="T9" fmla="*/ 421 h 987"/>
                <a:gd name="T10" fmla="*/ 1256 w 1334"/>
                <a:gd name="T11" fmla="*/ 483 h 987"/>
                <a:gd name="T12" fmla="*/ 1180 w 1334"/>
                <a:gd name="T13" fmla="*/ 537 h 987"/>
                <a:gd name="T14" fmla="*/ 1080 w 1334"/>
                <a:gd name="T15" fmla="*/ 577 h 987"/>
                <a:gd name="T16" fmla="*/ 967 w 1334"/>
                <a:gd name="T17" fmla="*/ 601 h 987"/>
                <a:gd name="T18" fmla="*/ 872 w 1334"/>
                <a:gd name="T19" fmla="*/ 608 h 987"/>
                <a:gd name="T20" fmla="*/ 735 w 1334"/>
                <a:gd name="T21" fmla="*/ 600 h 987"/>
                <a:gd name="T22" fmla="*/ 604 w 1334"/>
                <a:gd name="T23" fmla="*/ 583 h 987"/>
                <a:gd name="T24" fmla="*/ 520 w 1334"/>
                <a:gd name="T25" fmla="*/ 587 h 987"/>
                <a:gd name="T26" fmla="*/ 445 w 1334"/>
                <a:gd name="T27" fmla="*/ 605 h 987"/>
                <a:gd name="T28" fmla="*/ 409 w 1334"/>
                <a:gd name="T29" fmla="*/ 622 h 987"/>
                <a:gd name="T30" fmla="*/ 395 w 1334"/>
                <a:gd name="T31" fmla="*/ 647 h 987"/>
                <a:gd name="T32" fmla="*/ 383 w 1334"/>
                <a:gd name="T33" fmla="*/ 708 h 987"/>
                <a:gd name="T34" fmla="*/ 384 w 1334"/>
                <a:gd name="T35" fmla="*/ 852 h 987"/>
                <a:gd name="T36" fmla="*/ 377 w 1334"/>
                <a:gd name="T37" fmla="*/ 926 h 987"/>
                <a:gd name="T38" fmla="*/ 351 w 1334"/>
                <a:gd name="T39" fmla="*/ 966 h 987"/>
                <a:gd name="T40" fmla="*/ 321 w 1334"/>
                <a:gd name="T41" fmla="*/ 980 h 987"/>
                <a:gd name="T42" fmla="*/ 306 w 1334"/>
                <a:gd name="T43" fmla="*/ 975 h 987"/>
                <a:gd name="T44" fmla="*/ 288 w 1334"/>
                <a:gd name="T45" fmla="*/ 954 h 987"/>
                <a:gd name="T46" fmla="*/ 262 w 1334"/>
                <a:gd name="T47" fmla="*/ 887 h 987"/>
                <a:gd name="T48" fmla="*/ 218 w 1334"/>
                <a:gd name="T49" fmla="*/ 818 h 987"/>
                <a:gd name="T50" fmla="*/ 175 w 1334"/>
                <a:gd name="T51" fmla="*/ 774 h 987"/>
                <a:gd name="T52" fmla="*/ 156 w 1334"/>
                <a:gd name="T53" fmla="*/ 772 h 987"/>
                <a:gd name="T54" fmla="*/ 150 w 1334"/>
                <a:gd name="T55" fmla="*/ 788 h 987"/>
                <a:gd name="T56" fmla="*/ 165 w 1334"/>
                <a:gd name="T57" fmla="*/ 892 h 987"/>
                <a:gd name="T58" fmla="*/ 191 w 1334"/>
                <a:gd name="T59" fmla="*/ 979 h 987"/>
                <a:gd name="T60" fmla="*/ 171 w 1334"/>
                <a:gd name="T61" fmla="*/ 987 h 987"/>
                <a:gd name="T62" fmla="*/ 132 w 1334"/>
                <a:gd name="T63" fmla="*/ 972 h 987"/>
                <a:gd name="T64" fmla="*/ 83 w 1334"/>
                <a:gd name="T65" fmla="*/ 911 h 987"/>
                <a:gd name="T66" fmla="*/ 37 w 1334"/>
                <a:gd name="T67" fmla="*/ 786 h 987"/>
                <a:gd name="T68" fmla="*/ 9 w 1334"/>
                <a:gd name="T69" fmla="*/ 654 h 987"/>
                <a:gd name="T70" fmla="*/ 0 w 1334"/>
                <a:gd name="T71" fmla="*/ 526 h 987"/>
                <a:gd name="T72" fmla="*/ 13 w 1334"/>
                <a:gd name="T73" fmla="*/ 406 h 987"/>
                <a:gd name="T74" fmla="*/ 50 w 1334"/>
                <a:gd name="T75" fmla="*/ 295 h 987"/>
                <a:gd name="T76" fmla="*/ 114 w 1334"/>
                <a:gd name="T77" fmla="*/ 198 h 987"/>
                <a:gd name="T78" fmla="*/ 207 w 1334"/>
                <a:gd name="T79" fmla="*/ 115 h 987"/>
                <a:gd name="T80" fmla="*/ 332 w 1334"/>
                <a:gd name="T81" fmla="*/ 50 h 987"/>
                <a:gd name="T82" fmla="*/ 480 w 1334"/>
                <a:gd name="T83" fmla="*/ 10 h 987"/>
                <a:gd name="T84" fmla="*/ 601 w 1334"/>
                <a:gd name="T85" fmla="*/ 0 h 987"/>
                <a:gd name="T86" fmla="*/ 704 w 1334"/>
                <a:gd name="T87" fmla="*/ 14 h 987"/>
                <a:gd name="T88" fmla="*/ 796 w 1334"/>
                <a:gd name="T89" fmla="*/ 44 h 987"/>
                <a:gd name="T90" fmla="*/ 937 w 1334"/>
                <a:gd name="T91" fmla="*/ 115 h 987"/>
                <a:gd name="T92" fmla="*/ 1076 w 1334"/>
                <a:gd name="T93" fmla="*/ 181 h 987"/>
                <a:gd name="T94" fmla="*/ 1163 w 1334"/>
                <a:gd name="T95" fmla="*/ 202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34" h="987">
                  <a:moveTo>
                    <a:pt x="1187" y="205"/>
                  </a:moveTo>
                  <a:lnTo>
                    <a:pt x="1208" y="207"/>
                  </a:lnTo>
                  <a:lnTo>
                    <a:pt x="1229" y="211"/>
                  </a:lnTo>
                  <a:lnTo>
                    <a:pt x="1246" y="217"/>
                  </a:lnTo>
                  <a:lnTo>
                    <a:pt x="1263" y="224"/>
                  </a:lnTo>
                  <a:lnTo>
                    <a:pt x="1277" y="231"/>
                  </a:lnTo>
                  <a:lnTo>
                    <a:pt x="1290" y="241"/>
                  </a:lnTo>
                  <a:lnTo>
                    <a:pt x="1302" y="250"/>
                  </a:lnTo>
                  <a:lnTo>
                    <a:pt x="1312" y="262"/>
                  </a:lnTo>
                  <a:lnTo>
                    <a:pt x="1319" y="274"/>
                  </a:lnTo>
                  <a:lnTo>
                    <a:pt x="1326" y="286"/>
                  </a:lnTo>
                  <a:lnTo>
                    <a:pt x="1330" y="300"/>
                  </a:lnTo>
                  <a:lnTo>
                    <a:pt x="1333" y="313"/>
                  </a:lnTo>
                  <a:lnTo>
                    <a:pt x="1334" y="329"/>
                  </a:lnTo>
                  <a:lnTo>
                    <a:pt x="1333" y="343"/>
                  </a:lnTo>
                  <a:lnTo>
                    <a:pt x="1332" y="358"/>
                  </a:lnTo>
                  <a:lnTo>
                    <a:pt x="1328" y="374"/>
                  </a:lnTo>
                  <a:lnTo>
                    <a:pt x="1322" y="389"/>
                  </a:lnTo>
                  <a:lnTo>
                    <a:pt x="1315" y="406"/>
                  </a:lnTo>
                  <a:lnTo>
                    <a:pt x="1307" y="421"/>
                  </a:lnTo>
                  <a:lnTo>
                    <a:pt x="1296" y="437"/>
                  </a:lnTo>
                  <a:lnTo>
                    <a:pt x="1284" y="452"/>
                  </a:lnTo>
                  <a:lnTo>
                    <a:pt x="1271" y="468"/>
                  </a:lnTo>
                  <a:lnTo>
                    <a:pt x="1256" y="483"/>
                  </a:lnTo>
                  <a:lnTo>
                    <a:pt x="1239" y="498"/>
                  </a:lnTo>
                  <a:lnTo>
                    <a:pt x="1221" y="511"/>
                  </a:lnTo>
                  <a:lnTo>
                    <a:pt x="1201" y="524"/>
                  </a:lnTo>
                  <a:lnTo>
                    <a:pt x="1180" y="537"/>
                  </a:lnTo>
                  <a:lnTo>
                    <a:pt x="1157" y="549"/>
                  </a:lnTo>
                  <a:lnTo>
                    <a:pt x="1133" y="560"/>
                  </a:lnTo>
                  <a:lnTo>
                    <a:pt x="1107" y="569"/>
                  </a:lnTo>
                  <a:lnTo>
                    <a:pt x="1080" y="577"/>
                  </a:lnTo>
                  <a:lnTo>
                    <a:pt x="1050" y="586"/>
                  </a:lnTo>
                  <a:lnTo>
                    <a:pt x="1022" y="592"/>
                  </a:lnTo>
                  <a:lnTo>
                    <a:pt x="993" y="597"/>
                  </a:lnTo>
                  <a:lnTo>
                    <a:pt x="967" y="601"/>
                  </a:lnTo>
                  <a:lnTo>
                    <a:pt x="942" y="605"/>
                  </a:lnTo>
                  <a:lnTo>
                    <a:pt x="917" y="607"/>
                  </a:lnTo>
                  <a:lnTo>
                    <a:pt x="893" y="608"/>
                  </a:lnTo>
                  <a:lnTo>
                    <a:pt x="872" y="608"/>
                  </a:lnTo>
                  <a:lnTo>
                    <a:pt x="849" y="608"/>
                  </a:lnTo>
                  <a:lnTo>
                    <a:pt x="809" y="607"/>
                  </a:lnTo>
                  <a:lnTo>
                    <a:pt x="771" y="604"/>
                  </a:lnTo>
                  <a:lnTo>
                    <a:pt x="735" y="600"/>
                  </a:lnTo>
                  <a:lnTo>
                    <a:pt x="702" y="595"/>
                  </a:lnTo>
                  <a:lnTo>
                    <a:pt x="668" y="591"/>
                  </a:lnTo>
                  <a:lnTo>
                    <a:pt x="636" y="586"/>
                  </a:lnTo>
                  <a:lnTo>
                    <a:pt x="604" y="583"/>
                  </a:lnTo>
                  <a:lnTo>
                    <a:pt x="571" y="582"/>
                  </a:lnTo>
                  <a:lnTo>
                    <a:pt x="554" y="583"/>
                  </a:lnTo>
                  <a:lnTo>
                    <a:pt x="538" y="585"/>
                  </a:lnTo>
                  <a:lnTo>
                    <a:pt x="520" y="587"/>
                  </a:lnTo>
                  <a:lnTo>
                    <a:pt x="502" y="589"/>
                  </a:lnTo>
                  <a:lnTo>
                    <a:pt x="484" y="593"/>
                  </a:lnTo>
                  <a:lnTo>
                    <a:pt x="465" y="599"/>
                  </a:lnTo>
                  <a:lnTo>
                    <a:pt x="445" y="605"/>
                  </a:lnTo>
                  <a:lnTo>
                    <a:pt x="425" y="612"/>
                  </a:lnTo>
                  <a:lnTo>
                    <a:pt x="420" y="614"/>
                  </a:lnTo>
                  <a:lnTo>
                    <a:pt x="414" y="618"/>
                  </a:lnTo>
                  <a:lnTo>
                    <a:pt x="409" y="622"/>
                  </a:lnTo>
                  <a:lnTo>
                    <a:pt x="405" y="627"/>
                  </a:lnTo>
                  <a:lnTo>
                    <a:pt x="402" y="632"/>
                  </a:lnTo>
                  <a:lnTo>
                    <a:pt x="398" y="639"/>
                  </a:lnTo>
                  <a:lnTo>
                    <a:pt x="395" y="647"/>
                  </a:lnTo>
                  <a:lnTo>
                    <a:pt x="392" y="654"/>
                  </a:lnTo>
                  <a:lnTo>
                    <a:pt x="388" y="670"/>
                  </a:lnTo>
                  <a:lnTo>
                    <a:pt x="385" y="688"/>
                  </a:lnTo>
                  <a:lnTo>
                    <a:pt x="383" y="708"/>
                  </a:lnTo>
                  <a:lnTo>
                    <a:pt x="382" y="729"/>
                  </a:lnTo>
                  <a:lnTo>
                    <a:pt x="381" y="772"/>
                  </a:lnTo>
                  <a:lnTo>
                    <a:pt x="382" y="813"/>
                  </a:lnTo>
                  <a:lnTo>
                    <a:pt x="384" y="852"/>
                  </a:lnTo>
                  <a:lnTo>
                    <a:pt x="384" y="885"/>
                  </a:lnTo>
                  <a:lnTo>
                    <a:pt x="383" y="899"/>
                  </a:lnTo>
                  <a:lnTo>
                    <a:pt x="381" y="913"/>
                  </a:lnTo>
                  <a:lnTo>
                    <a:pt x="377" y="926"/>
                  </a:lnTo>
                  <a:lnTo>
                    <a:pt x="372" y="938"/>
                  </a:lnTo>
                  <a:lnTo>
                    <a:pt x="365" y="949"/>
                  </a:lnTo>
                  <a:lnTo>
                    <a:pt x="359" y="958"/>
                  </a:lnTo>
                  <a:lnTo>
                    <a:pt x="351" y="966"/>
                  </a:lnTo>
                  <a:lnTo>
                    <a:pt x="342" y="973"/>
                  </a:lnTo>
                  <a:lnTo>
                    <a:pt x="334" y="976"/>
                  </a:lnTo>
                  <a:lnTo>
                    <a:pt x="326" y="979"/>
                  </a:lnTo>
                  <a:lnTo>
                    <a:pt x="321" y="980"/>
                  </a:lnTo>
                  <a:lnTo>
                    <a:pt x="317" y="979"/>
                  </a:lnTo>
                  <a:lnTo>
                    <a:pt x="313" y="979"/>
                  </a:lnTo>
                  <a:lnTo>
                    <a:pt x="309" y="976"/>
                  </a:lnTo>
                  <a:lnTo>
                    <a:pt x="306" y="975"/>
                  </a:lnTo>
                  <a:lnTo>
                    <a:pt x="302" y="972"/>
                  </a:lnTo>
                  <a:lnTo>
                    <a:pt x="298" y="968"/>
                  </a:lnTo>
                  <a:lnTo>
                    <a:pt x="295" y="964"/>
                  </a:lnTo>
                  <a:lnTo>
                    <a:pt x="288" y="954"/>
                  </a:lnTo>
                  <a:lnTo>
                    <a:pt x="283" y="939"/>
                  </a:lnTo>
                  <a:lnTo>
                    <a:pt x="277" y="923"/>
                  </a:lnTo>
                  <a:lnTo>
                    <a:pt x="270" y="905"/>
                  </a:lnTo>
                  <a:lnTo>
                    <a:pt x="262" y="887"/>
                  </a:lnTo>
                  <a:lnTo>
                    <a:pt x="251" y="869"/>
                  </a:lnTo>
                  <a:lnTo>
                    <a:pt x="240" y="851"/>
                  </a:lnTo>
                  <a:lnTo>
                    <a:pt x="229" y="833"/>
                  </a:lnTo>
                  <a:lnTo>
                    <a:pt x="218" y="818"/>
                  </a:lnTo>
                  <a:lnTo>
                    <a:pt x="206" y="804"/>
                  </a:lnTo>
                  <a:lnTo>
                    <a:pt x="195" y="791"/>
                  </a:lnTo>
                  <a:lnTo>
                    <a:pt x="184" y="781"/>
                  </a:lnTo>
                  <a:lnTo>
                    <a:pt x="175" y="774"/>
                  </a:lnTo>
                  <a:lnTo>
                    <a:pt x="166" y="769"/>
                  </a:lnTo>
                  <a:lnTo>
                    <a:pt x="162" y="769"/>
                  </a:lnTo>
                  <a:lnTo>
                    <a:pt x="159" y="769"/>
                  </a:lnTo>
                  <a:lnTo>
                    <a:pt x="156" y="772"/>
                  </a:lnTo>
                  <a:lnTo>
                    <a:pt x="153" y="774"/>
                  </a:lnTo>
                  <a:lnTo>
                    <a:pt x="152" y="777"/>
                  </a:lnTo>
                  <a:lnTo>
                    <a:pt x="151" y="782"/>
                  </a:lnTo>
                  <a:lnTo>
                    <a:pt x="150" y="788"/>
                  </a:lnTo>
                  <a:lnTo>
                    <a:pt x="151" y="797"/>
                  </a:lnTo>
                  <a:lnTo>
                    <a:pt x="153" y="827"/>
                  </a:lnTo>
                  <a:lnTo>
                    <a:pt x="159" y="860"/>
                  </a:lnTo>
                  <a:lnTo>
                    <a:pt x="165" y="892"/>
                  </a:lnTo>
                  <a:lnTo>
                    <a:pt x="174" y="920"/>
                  </a:lnTo>
                  <a:lnTo>
                    <a:pt x="181" y="947"/>
                  </a:lnTo>
                  <a:lnTo>
                    <a:pt x="187" y="966"/>
                  </a:lnTo>
                  <a:lnTo>
                    <a:pt x="191" y="979"/>
                  </a:lnTo>
                  <a:lnTo>
                    <a:pt x="193" y="983"/>
                  </a:lnTo>
                  <a:lnTo>
                    <a:pt x="189" y="985"/>
                  </a:lnTo>
                  <a:lnTo>
                    <a:pt x="178" y="987"/>
                  </a:lnTo>
                  <a:lnTo>
                    <a:pt x="171" y="987"/>
                  </a:lnTo>
                  <a:lnTo>
                    <a:pt x="163" y="986"/>
                  </a:lnTo>
                  <a:lnTo>
                    <a:pt x="153" y="983"/>
                  </a:lnTo>
                  <a:lnTo>
                    <a:pt x="143" y="979"/>
                  </a:lnTo>
                  <a:lnTo>
                    <a:pt x="132" y="972"/>
                  </a:lnTo>
                  <a:lnTo>
                    <a:pt x="120" y="961"/>
                  </a:lnTo>
                  <a:lnTo>
                    <a:pt x="108" y="948"/>
                  </a:lnTo>
                  <a:lnTo>
                    <a:pt x="95" y="931"/>
                  </a:lnTo>
                  <a:lnTo>
                    <a:pt x="83" y="911"/>
                  </a:lnTo>
                  <a:lnTo>
                    <a:pt x="70" y="885"/>
                  </a:lnTo>
                  <a:lnTo>
                    <a:pt x="58" y="855"/>
                  </a:lnTo>
                  <a:lnTo>
                    <a:pt x="46" y="819"/>
                  </a:lnTo>
                  <a:lnTo>
                    <a:pt x="37" y="786"/>
                  </a:lnTo>
                  <a:lnTo>
                    <a:pt x="28" y="752"/>
                  </a:lnTo>
                  <a:lnTo>
                    <a:pt x="21" y="719"/>
                  </a:lnTo>
                  <a:lnTo>
                    <a:pt x="14" y="687"/>
                  </a:lnTo>
                  <a:lnTo>
                    <a:pt x="9" y="654"/>
                  </a:lnTo>
                  <a:lnTo>
                    <a:pt x="5" y="622"/>
                  </a:lnTo>
                  <a:lnTo>
                    <a:pt x="2" y="589"/>
                  </a:lnTo>
                  <a:lnTo>
                    <a:pt x="1" y="557"/>
                  </a:lnTo>
                  <a:lnTo>
                    <a:pt x="0" y="526"/>
                  </a:lnTo>
                  <a:lnTo>
                    <a:pt x="1" y="495"/>
                  </a:lnTo>
                  <a:lnTo>
                    <a:pt x="3" y="466"/>
                  </a:lnTo>
                  <a:lnTo>
                    <a:pt x="8" y="435"/>
                  </a:lnTo>
                  <a:lnTo>
                    <a:pt x="13" y="406"/>
                  </a:lnTo>
                  <a:lnTo>
                    <a:pt x="20" y="377"/>
                  </a:lnTo>
                  <a:lnTo>
                    <a:pt x="28" y="349"/>
                  </a:lnTo>
                  <a:lnTo>
                    <a:pt x="38" y="321"/>
                  </a:lnTo>
                  <a:lnTo>
                    <a:pt x="50" y="295"/>
                  </a:lnTo>
                  <a:lnTo>
                    <a:pt x="63" y="269"/>
                  </a:lnTo>
                  <a:lnTo>
                    <a:pt x="78" y="244"/>
                  </a:lnTo>
                  <a:lnTo>
                    <a:pt x="95" y="220"/>
                  </a:lnTo>
                  <a:lnTo>
                    <a:pt x="114" y="198"/>
                  </a:lnTo>
                  <a:lnTo>
                    <a:pt x="134" y="175"/>
                  </a:lnTo>
                  <a:lnTo>
                    <a:pt x="156" y="154"/>
                  </a:lnTo>
                  <a:lnTo>
                    <a:pt x="181" y="133"/>
                  </a:lnTo>
                  <a:lnTo>
                    <a:pt x="207" y="115"/>
                  </a:lnTo>
                  <a:lnTo>
                    <a:pt x="234" y="96"/>
                  </a:lnTo>
                  <a:lnTo>
                    <a:pt x="265" y="80"/>
                  </a:lnTo>
                  <a:lnTo>
                    <a:pt x="297" y="64"/>
                  </a:lnTo>
                  <a:lnTo>
                    <a:pt x="332" y="50"/>
                  </a:lnTo>
                  <a:lnTo>
                    <a:pt x="369" y="38"/>
                  </a:lnTo>
                  <a:lnTo>
                    <a:pt x="407" y="26"/>
                  </a:lnTo>
                  <a:lnTo>
                    <a:pt x="448" y="15"/>
                  </a:lnTo>
                  <a:lnTo>
                    <a:pt x="480" y="10"/>
                  </a:lnTo>
                  <a:lnTo>
                    <a:pt x="513" y="5"/>
                  </a:lnTo>
                  <a:lnTo>
                    <a:pt x="543" y="1"/>
                  </a:lnTo>
                  <a:lnTo>
                    <a:pt x="572" y="0"/>
                  </a:lnTo>
                  <a:lnTo>
                    <a:pt x="601" y="0"/>
                  </a:lnTo>
                  <a:lnTo>
                    <a:pt x="628" y="2"/>
                  </a:lnTo>
                  <a:lnTo>
                    <a:pt x="654" y="5"/>
                  </a:lnTo>
                  <a:lnTo>
                    <a:pt x="679" y="8"/>
                  </a:lnTo>
                  <a:lnTo>
                    <a:pt x="704" y="14"/>
                  </a:lnTo>
                  <a:lnTo>
                    <a:pt x="728" y="20"/>
                  </a:lnTo>
                  <a:lnTo>
                    <a:pt x="750" y="27"/>
                  </a:lnTo>
                  <a:lnTo>
                    <a:pt x="773" y="36"/>
                  </a:lnTo>
                  <a:lnTo>
                    <a:pt x="796" y="44"/>
                  </a:lnTo>
                  <a:lnTo>
                    <a:pt x="816" y="54"/>
                  </a:lnTo>
                  <a:lnTo>
                    <a:pt x="837" y="63"/>
                  </a:lnTo>
                  <a:lnTo>
                    <a:pt x="857" y="74"/>
                  </a:lnTo>
                  <a:lnTo>
                    <a:pt x="937" y="115"/>
                  </a:lnTo>
                  <a:lnTo>
                    <a:pt x="1016" y="156"/>
                  </a:lnTo>
                  <a:lnTo>
                    <a:pt x="1036" y="165"/>
                  </a:lnTo>
                  <a:lnTo>
                    <a:pt x="1056" y="174"/>
                  </a:lnTo>
                  <a:lnTo>
                    <a:pt x="1076" y="181"/>
                  </a:lnTo>
                  <a:lnTo>
                    <a:pt x="1098" y="188"/>
                  </a:lnTo>
                  <a:lnTo>
                    <a:pt x="1119" y="194"/>
                  </a:lnTo>
                  <a:lnTo>
                    <a:pt x="1141" y="199"/>
                  </a:lnTo>
                  <a:lnTo>
                    <a:pt x="1163" y="202"/>
                  </a:lnTo>
                  <a:lnTo>
                    <a:pt x="1187" y="205"/>
                  </a:lnTo>
                  <a:close/>
                </a:path>
              </a:pathLst>
            </a:custGeom>
            <a:solidFill>
              <a:schemeClr val="tx1">
                <a:lumMod val="85000"/>
                <a:lumOff val="15000"/>
              </a:schemeClr>
            </a:solidFill>
            <a:ln>
              <a:noFill/>
            </a:ln>
          </p:spPr>
          <p:txBody>
            <a:bodyPr vert="horz" wrap="square" lIns="57150" tIns="28575" rIns="57150" bIns="28575" numCol="1" anchor="t" anchorCtr="0" compatLnSpc="1">
              <a:prstTxWarp prst="textNoShape">
                <a:avLst/>
              </a:prstTxWarp>
            </a:bodyPr>
            <a:lstStyle/>
            <a:p>
              <a:endParaRPr lang="id-ID" sz="1125"/>
            </a:p>
          </p:txBody>
        </p:sp>
        <p:sp>
          <p:nvSpPr>
            <p:cNvPr id="559" name="Freeform 517">
              <a:extLst>
                <a:ext uri="{FF2B5EF4-FFF2-40B4-BE49-F238E27FC236}">
                  <a16:creationId xmlns:a16="http://schemas.microsoft.com/office/drawing/2014/main" xmlns="" id="{C9FA0619-68B3-4088-A340-D26151D13FF0}"/>
                </a:ext>
              </a:extLst>
            </p:cNvPr>
            <p:cNvSpPr>
              <a:spLocks/>
            </p:cNvSpPr>
            <p:nvPr/>
          </p:nvSpPr>
          <p:spPr bwMode="auto">
            <a:xfrm>
              <a:off x="7653465" y="2618367"/>
              <a:ext cx="67786" cy="248146"/>
            </a:xfrm>
            <a:custGeom>
              <a:avLst/>
              <a:gdLst>
                <a:gd name="T0" fmla="*/ 0 w 284"/>
                <a:gd name="T1" fmla="*/ 89 h 1026"/>
                <a:gd name="T2" fmla="*/ 114 w 284"/>
                <a:gd name="T3" fmla="*/ 209 h 1026"/>
                <a:gd name="T4" fmla="*/ 125 w 284"/>
                <a:gd name="T5" fmla="*/ 296 h 1026"/>
                <a:gd name="T6" fmla="*/ 63 w 284"/>
                <a:gd name="T7" fmla="*/ 440 h 1026"/>
                <a:gd name="T8" fmla="*/ 76 w 284"/>
                <a:gd name="T9" fmla="*/ 472 h 1026"/>
                <a:gd name="T10" fmla="*/ 89 w 284"/>
                <a:gd name="T11" fmla="*/ 503 h 1026"/>
                <a:gd name="T12" fmla="*/ 102 w 284"/>
                <a:gd name="T13" fmla="*/ 537 h 1026"/>
                <a:gd name="T14" fmla="*/ 114 w 284"/>
                <a:gd name="T15" fmla="*/ 570 h 1026"/>
                <a:gd name="T16" fmla="*/ 125 w 284"/>
                <a:gd name="T17" fmla="*/ 603 h 1026"/>
                <a:gd name="T18" fmla="*/ 136 w 284"/>
                <a:gd name="T19" fmla="*/ 639 h 1026"/>
                <a:gd name="T20" fmla="*/ 147 w 284"/>
                <a:gd name="T21" fmla="*/ 674 h 1026"/>
                <a:gd name="T22" fmla="*/ 157 w 284"/>
                <a:gd name="T23" fmla="*/ 711 h 1026"/>
                <a:gd name="T24" fmla="*/ 166 w 284"/>
                <a:gd name="T25" fmla="*/ 747 h 1026"/>
                <a:gd name="T26" fmla="*/ 174 w 284"/>
                <a:gd name="T27" fmla="*/ 786 h 1026"/>
                <a:gd name="T28" fmla="*/ 183 w 284"/>
                <a:gd name="T29" fmla="*/ 824 h 1026"/>
                <a:gd name="T30" fmla="*/ 191 w 284"/>
                <a:gd name="T31" fmla="*/ 863 h 1026"/>
                <a:gd name="T32" fmla="*/ 198 w 284"/>
                <a:gd name="T33" fmla="*/ 902 h 1026"/>
                <a:gd name="T34" fmla="*/ 204 w 284"/>
                <a:gd name="T35" fmla="*/ 943 h 1026"/>
                <a:gd name="T36" fmla="*/ 209 w 284"/>
                <a:gd name="T37" fmla="*/ 984 h 1026"/>
                <a:gd name="T38" fmla="*/ 214 w 284"/>
                <a:gd name="T39" fmla="*/ 1026 h 1026"/>
                <a:gd name="T40" fmla="*/ 228 w 284"/>
                <a:gd name="T41" fmla="*/ 944 h 1026"/>
                <a:gd name="T42" fmla="*/ 240 w 284"/>
                <a:gd name="T43" fmla="*/ 863 h 1026"/>
                <a:gd name="T44" fmla="*/ 251 w 284"/>
                <a:gd name="T45" fmla="*/ 782 h 1026"/>
                <a:gd name="T46" fmla="*/ 260 w 284"/>
                <a:gd name="T47" fmla="*/ 702 h 1026"/>
                <a:gd name="T48" fmla="*/ 267 w 284"/>
                <a:gd name="T49" fmla="*/ 625 h 1026"/>
                <a:gd name="T50" fmla="*/ 274 w 284"/>
                <a:gd name="T51" fmla="*/ 549 h 1026"/>
                <a:gd name="T52" fmla="*/ 279 w 284"/>
                <a:gd name="T53" fmla="*/ 474 h 1026"/>
                <a:gd name="T54" fmla="*/ 284 w 284"/>
                <a:gd name="T55" fmla="*/ 400 h 1026"/>
                <a:gd name="T56" fmla="*/ 229 w 284"/>
                <a:gd name="T57" fmla="*/ 300 h 1026"/>
                <a:gd name="T58" fmla="*/ 205 w 284"/>
                <a:gd name="T59" fmla="*/ 194 h 1026"/>
                <a:gd name="T60" fmla="*/ 232 w 284"/>
                <a:gd name="T61" fmla="*/ 19 h 1026"/>
                <a:gd name="T62" fmla="*/ 90 w 284"/>
                <a:gd name="T63" fmla="*/ 0 h 1026"/>
                <a:gd name="T64" fmla="*/ 0 w 284"/>
                <a:gd name="T65" fmla="*/ 89 h 10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4" h="1026">
                  <a:moveTo>
                    <a:pt x="0" y="89"/>
                  </a:moveTo>
                  <a:lnTo>
                    <a:pt x="114" y="209"/>
                  </a:lnTo>
                  <a:lnTo>
                    <a:pt x="125" y="296"/>
                  </a:lnTo>
                  <a:lnTo>
                    <a:pt x="63" y="440"/>
                  </a:lnTo>
                  <a:lnTo>
                    <a:pt x="76" y="472"/>
                  </a:lnTo>
                  <a:lnTo>
                    <a:pt x="89" y="503"/>
                  </a:lnTo>
                  <a:lnTo>
                    <a:pt x="102" y="537"/>
                  </a:lnTo>
                  <a:lnTo>
                    <a:pt x="114" y="570"/>
                  </a:lnTo>
                  <a:lnTo>
                    <a:pt x="125" y="603"/>
                  </a:lnTo>
                  <a:lnTo>
                    <a:pt x="136" y="639"/>
                  </a:lnTo>
                  <a:lnTo>
                    <a:pt x="147" y="674"/>
                  </a:lnTo>
                  <a:lnTo>
                    <a:pt x="157" y="711"/>
                  </a:lnTo>
                  <a:lnTo>
                    <a:pt x="166" y="747"/>
                  </a:lnTo>
                  <a:lnTo>
                    <a:pt x="174" y="786"/>
                  </a:lnTo>
                  <a:lnTo>
                    <a:pt x="183" y="824"/>
                  </a:lnTo>
                  <a:lnTo>
                    <a:pt x="191" y="863"/>
                  </a:lnTo>
                  <a:lnTo>
                    <a:pt x="198" y="902"/>
                  </a:lnTo>
                  <a:lnTo>
                    <a:pt x="204" y="943"/>
                  </a:lnTo>
                  <a:lnTo>
                    <a:pt x="209" y="984"/>
                  </a:lnTo>
                  <a:lnTo>
                    <a:pt x="214" y="1026"/>
                  </a:lnTo>
                  <a:lnTo>
                    <a:pt x="228" y="944"/>
                  </a:lnTo>
                  <a:lnTo>
                    <a:pt x="240" y="863"/>
                  </a:lnTo>
                  <a:lnTo>
                    <a:pt x="251" y="782"/>
                  </a:lnTo>
                  <a:lnTo>
                    <a:pt x="260" y="702"/>
                  </a:lnTo>
                  <a:lnTo>
                    <a:pt x="267" y="625"/>
                  </a:lnTo>
                  <a:lnTo>
                    <a:pt x="274" y="549"/>
                  </a:lnTo>
                  <a:lnTo>
                    <a:pt x="279" y="474"/>
                  </a:lnTo>
                  <a:lnTo>
                    <a:pt x="284" y="400"/>
                  </a:lnTo>
                  <a:lnTo>
                    <a:pt x="229" y="300"/>
                  </a:lnTo>
                  <a:lnTo>
                    <a:pt x="205" y="194"/>
                  </a:lnTo>
                  <a:lnTo>
                    <a:pt x="232" y="19"/>
                  </a:lnTo>
                  <a:lnTo>
                    <a:pt x="90" y="0"/>
                  </a:lnTo>
                  <a:lnTo>
                    <a:pt x="0" y="89"/>
                  </a:lnTo>
                  <a:close/>
                </a:path>
              </a:pathLst>
            </a:custGeom>
            <a:solidFill>
              <a:srgbClr val="C23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60" name="Freeform 518">
              <a:extLst>
                <a:ext uri="{FF2B5EF4-FFF2-40B4-BE49-F238E27FC236}">
                  <a16:creationId xmlns:a16="http://schemas.microsoft.com/office/drawing/2014/main" xmlns="" id="{7E72D164-70F1-4168-9233-065E167B0A3B}"/>
                </a:ext>
              </a:extLst>
            </p:cNvPr>
            <p:cNvSpPr>
              <a:spLocks/>
            </p:cNvSpPr>
            <p:nvPr/>
          </p:nvSpPr>
          <p:spPr bwMode="auto">
            <a:xfrm>
              <a:off x="7291536" y="2601420"/>
              <a:ext cx="251777" cy="358298"/>
            </a:xfrm>
            <a:custGeom>
              <a:avLst/>
              <a:gdLst>
                <a:gd name="T0" fmla="*/ 950 w 1043"/>
                <a:gd name="T1" fmla="*/ 67 h 1481"/>
                <a:gd name="T2" fmla="*/ 988 w 1043"/>
                <a:gd name="T3" fmla="*/ 113 h 1481"/>
                <a:gd name="T4" fmla="*/ 1016 w 1043"/>
                <a:gd name="T5" fmla="*/ 163 h 1481"/>
                <a:gd name="T6" fmla="*/ 1033 w 1043"/>
                <a:gd name="T7" fmla="*/ 216 h 1481"/>
                <a:gd name="T8" fmla="*/ 1042 w 1043"/>
                <a:gd name="T9" fmla="*/ 275 h 1481"/>
                <a:gd name="T10" fmla="*/ 1043 w 1043"/>
                <a:gd name="T11" fmla="*/ 335 h 1481"/>
                <a:gd name="T12" fmla="*/ 1036 w 1043"/>
                <a:gd name="T13" fmla="*/ 398 h 1481"/>
                <a:gd name="T14" fmla="*/ 1023 w 1043"/>
                <a:gd name="T15" fmla="*/ 463 h 1481"/>
                <a:gd name="T16" fmla="*/ 1004 w 1043"/>
                <a:gd name="T17" fmla="*/ 528 h 1481"/>
                <a:gd name="T18" fmla="*/ 980 w 1043"/>
                <a:gd name="T19" fmla="*/ 595 h 1481"/>
                <a:gd name="T20" fmla="*/ 950 w 1043"/>
                <a:gd name="T21" fmla="*/ 659 h 1481"/>
                <a:gd name="T22" fmla="*/ 917 w 1043"/>
                <a:gd name="T23" fmla="*/ 723 h 1481"/>
                <a:gd name="T24" fmla="*/ 881 w 1043"/>
                <a:gd name="T25" fmla="*/ 785 h 1481"/>
                <a:gd name="T26" fmla="*/ 843 w 1043"/>
                <a:gd name="T27" fmla="*/ 844 h 1481"/>
                <a:gd name="T28" fmla="*/ 803 w 1043"/>
                <a:gd name="T29" fmla="*/ 900 h 1481"/>
                <a:gd name="T30" fmla="*/ 761 w 1043"/>
                <a:gd name="T31" fmla="*/ 952 h 1481"/>
                <a:gd name="T32" fmla="*/ 660 w 1043"/>
                <a:gd name="T33" fmla="*/ 1069 h 1481"/>
                <a:gd name="T34" fmla="*/ 536 w 1043"/>
                <a:gd name="T35" fmla="*/ 1216 h 1481"/>
                <a:gd name="T36" fmla="*/ 453 w 1043"/>
                <a:gd name="T37" fmla="*/ 1309 h 1481"/>
                <a:gd name="T38" fmla="*/ 390 w 1043"/>
                <a:gd name="T39" fmla="*/ 1371 h 1481"/>
                <a:gd name="T40" fmla="*/ 348 w 1043"/>
                <a:gd name="T41" fmla="*/ 1407 h 1481"/>
                <a:gd name="T42" fmla="*/ 307 w 1043"/>
                <a:gd name="T43" fmla="*/ 1435 h 1481"/>
                <a:gd name="T44" fmla="*/ 265 w 1043"/>
                <a:gd name="T45" fmla="*/ 1459 h 1481"/>
                <a:gd name="T46" fmla="*/ 225 w 1043"/>
                <a:gd name="T47" fmla="*/ 1474 h 1481"/>
                <a:gd name="T48" fmla="*/ 185 w 1043"/>
                <a:gd name="T49" fmla="*/ 1481 h 1481"/>
                <a:gd name="T50" fmla="*/ 146 w 1043"/>
                <a:gd name="T51" fmla="*/ 1477 h 1481"/>
                <a:gd name="T52" fmla="*/ 108 w 1043"/>
                <a:gd name="T53" fmla="*/ 1464 h 1481"/>
                <a:gd name="T54" fmla="*/ 70 w 1043"/>
                <a:gd name="T55" fmla="*/ 1438 h 1481"/>
                <a:gd name="T56" fmla="*/ 39 w 1043"/>
                <a:gd name="T57" fmla="*/ 1403 h 1481"/>
                <a:gd name="T58" fmla="*/ 18 w 1043"/>
                <a:gd name="T59" fmla="*/ 1360 h 1481"/>
                <a:gd name="T60" fmla="*/ 5 w 1043"/>
                <a:gd name="T61" fmla="*/ 1313 h 1481"/>
                <a:gd name="T62" fmla="*/ 0 w 1043"/>
                <a:gd name="T63" fmla="*/ 1260 h 1481"/>
                <a:gd name="T64" fmla="*/ 2 w 1043"/>
                <a:gd name="T65" fmla="*/ 1202 h 1481"/>
                <a:gd name="T66" fmla="*/ 11 w 1043"/>
                <a:gd name="T67" fmla="*/ 1141 h 1481"/>
                <a:gd name="T68" fmla="*/ 25 w 1043"/>
                <a:gd name="T69" fmla="*/ 1077 h 1481"/>
                <a:gd name="T70" fmla="*/ 45 w 1043"/>
                <a:gd name="T71" fmla="*/ 1012 h 1481"/>
                <a:gd name="T72" fmla="*/ 68 w 1043"/>
                <a:gd name="T73" fmla="*/ 944 h 1481"/>
                <a:gd name="T74" fmla="*/ 109 w 1043"/>
                <a:gd name="T75" fmla="*/ 841 h 1481"/>
                <a:gd name="T76" fmla="*/ 171 w 1043"/>
                <a:gd name="T77" fmla="*/ 707 h 1481"/>
                <a:gd name="T78" fmla="*/ 236 w 1043"/>
                <a:gd name="T79" fmla="*/ 582 h 1481"/>
                <a:gd name="T80" fmla="*/ 298 w 1043"/>
                <a:gd name="T81" fmla="*/ 466 h 1481"/>
                <a:gd name="T82" fmla="*/ 370 w 1043"/>
                <a:gd name="T83" fmla="*/ 353 h 1481"/>
                <a:gd name="T84" fmla="*/ 428 w 1043"/>
                <a:gd name="T85" fmla="*/ 271 h 1481"/>
                <a:gd name="T86" fmla="*/ 470 w 1043"/>
                <a:gd name="T87" fmla="*/ 220 h 1481"/>
                <a:gd name="T88" fmla="*/ 511 w 1043"/>
                <a:gd name="T89" fmla="*/ 171 h 1481"/>
                <a:gd name="T90" fmla="*/ 555 w 1043"/>
                <a:gd name="T91" fmla="*/ 127 h 1481"/>
                <a:gd name="T92" fmla="*/ 599 w 1043"/>
                <a:gd name="T93" fmla="*/ 88 h 1481"/>
                <a:gd name="T94" fmla="*/ 643 w 1043"/>
                <a:gd name="T95" fmla="*/ 55 h 1481"/>
                <a:gd name="T96" fmla="*/ 688 w 1043"/>
                <a:gd name="T97" fmla="*/ 29 h 1481"/>
                <a:gd name="T98" fmla="*/ 734 w 1043"/>
                <a:gd name="T99" fmla="*/ 10 h 1481"/>
                <a:gd name="T100" fmla="*/ 778 w 1043"/>
                <a:gd name="T101" fmla="*/ 1 h 1481"/>
                <a:gd name="T102" fmla="*/ 822 w 1043"/>
                <a:gd name="T103" fmla="*/ 1 h 1481"/>
                <a:gd name="T104" fmla="*/ 866 w 1043"/>
                <a:gd name="T105" fmla="*/ 10 h 1481"/>
                <a:gd name="T106" fmla="*/ 907 w 1043"/>
                <a:gd name="T107" fmla="*/ 32 h 1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43" h="1481">
                  <a:moveTo>
                    <a:pt x="928" y="47"/>
                  </a:moveTo>
                  <a:lnTo>
                    <a:pt x="950" y="67"/>
                  </a:lnTo>
                  <a:lnTo>
                    <a:pt x="970" y="89"/>
                  </a:lnTo>
                  <a:lnTo>
                    <a:pt x="988" y="113"/>
                  </a:lnTo>
                  <a:lnTo>
                    <a:pt x="1002" y="136"/>
                  </a:lnTo>
                  <a:lnTo>
                    <a:pt x="1016" y="163"/>
                  </a:lnTo>
                  <a:lnTo>
                    <a:pt x="1025" y="189"/>
                  </a:lnTo>
                  <a:lnTo>
                    <a:pt x="1033" y="216"/>
                  </a:lnTo>
                  <a:lnTo>
                    <a:pt x="1038" y="245"/>
                  </a:lnTo>
                  <a:lnTo>
                    <a:pt x="1042" y="275"/>
                  </a:lnTo>
                  <a:lnTo>
                    <a:pt x="1043" y="304"/>
                  </a:lnTo>
                  <a:lnTo>
                    <a:pt x="1043" y="335"/>
                  </a:lnTo>
                  <a:lnTo>
                    <a:pt x="1040" y="366"/>
                  </a:lnTo>
                  <a:lnTo>
                    <a:pt x="1036" y="398"/>
                  </a:lnTo>
                  <a:lnTo>
                    <a:pt x="1030" y="431"/>
                  </a:lnTo>
                  <a:lnTo>
                    <a:pt x="1023" y="463"/>
                  </a:lnTo>
                  <a:lnTo>
                    <a:pt x="1014" y="496"/>
                  </a:lnTo>
                  <a:lnTo>
                    <a:pt x="1004" y="528"/>
                  </a:lnTo>
                  <a:lnTo>
                    <a:pt x="992" y="562"/>
                  </a:lnTo>
                  <a:lnTo>
                    <a:pt x="980" y="595"/>
                  </a:lnTo>
                  <a:lnTo>
                    <a:pt x="966" y="627"/>
                  </a:lnTo>
                  <a:lnTo>
                    <a:pt x="950" y="659"/>
                  </a:lnTo>
                  <a:lnTo>
                    <a:pt x="935" y="691"/>
                  </a:lnTo>
                  <a:lnTo>
                    <a:pt x="917" y="723"/>
                  </a:lnTo>
                  <a:lnTo>
                    <a:pt x="900" y="754"/>
                  </a:lnTo>
                  <a:lnTo>
                    <a:pt x="881" y="785"/>
                  </a:lnTo>
                  <a:lnTo>
                    <a:pt x="862" y="815"/>
                  </a:lnTo>
                  <a:lnTo>
                    <a:pt x="843" y="844"/>
                  </a:lnTo>
                  <a:lnTo>
                    <a:pt x="823" y="872"/>
                  </a:lnTo>
                  <a:lnTo>
                    <a:pt x="803" y="900"/>
                  </a:lnTo>
                  <a:lnTo>
                    <a:pt x="781" y="927"/>
                  </a:lnTo>
                  <a:lnTo>
                    <a:pt x="761" y="952"/>
                  </a:lnTo>
                  <a:lnTo>
                    <a:pt x="740" y="976"/>
                  </a:lnTo>
                  <a:lnTo>
                    <a:pt x="660" y="1069"/>
                  </a:lnTo>
                  <a:lnTo>
                    <a:pt x="578" y="1168"/>
                  </a:lnTo>
                  <a:lnTo>
                    <a:pt x="536" y="1216"/>
                  </a:lnTo>
                  <a:lnTo>
                    <a:pt x="495" y="1264"/>
                  </a:lnTo>
                  <a:lnTo>
                    <a:pt x="453" y="1309"/>
                  </a:lnTo>
                  <a:lnTo>
                    <a:pt x="410" y="1352"/>
                  </a:lnTo>
                  <a:lnTo>
                    <a:pt x="390" y="1371"/>
                  </a:lnTo>
                  <a:lnTo>
                    <a:pt x="369" y="1389"/>
                  </a:lnTo>
                  <a:lnTo>
                    <a:pt x="348" y="1407"/>
                  </a:lnTo>
                  <a:lnTo>
                    <a:pt x="327" y="1422"/>
                  </a:lnTo>
                  <a:lnTo>
                    <a:pt x="307" y="1435"/>
                  </a:lnTo>
                  <a:lnTo>
                    <a:pt x="286" y="1449"/>
                  </a:lnTo>
                  <a:lnTo>
                    <a:pt x="265" y="1459"/>
                  </a:lnTo>
                  <a:lnTo>
                    <a:pt x="245" y="1468"/>
                  </a:lnTo>
                  <a:lnTo>
                    <a:pt x="225" y="1474"/>
                  </a:lnTo>
                  <a:lnTo>
                    <a:pt x="206" y="1478"/>
                  </a:lnTo>
                  <a:lnTo>
                    <a:pt x="185" y="1481"/>
                  </a:lnTo>
                  <a:lnTo>
                    <a:pt x="165" y="1481"/>
                  </a:lnTo>
                  <a:lnTo>
                    <a:pt x="146" y="1477"/>
                  </a:lnTo>
                  <a:lnTo>
                    <a:pt x="127" y="1472"/>
                  </a:lnTo>
                  <a:lnTo>
                    <a:pt x="108" y="1464"/>
                  </a:lnTo>
                  <a:lnTo>
                    <a:pt x="90" y="1453"/>
                  </a:lnTo>
                  <a:lnTo>
                    <a:pt x="70" y="1438"/>
                  </a:lnTo>
                  <a:lnTo>
                    <a:pt x="53" y="1421"/>
                  </a:lnTo>
                  <a:lnTo>
                    <a:pt x="39" y="1403"/>
                  </a:lnTo>
                  <a:lnTo>
                    <a:pt x="27" y="1383"/>
                  </a:lnTo>
                  <a:lnTo>
                    <a:pt x="18" y="1360"/>
                  </a:lnTo>
                  <a:lnTo>
                    <a:pt x="9" y="1338"/>
                  </a:lnTo>
                  <a:lnTo>
                    <a:pt x="5" y="1313"/>
                  </a:lnTo>
                  <a:lnTo>
                    <a:pt x="1" y="1287"/>
                  </a:lnTo>
                  <a:lnTo>
                    <a:pt x="0" y="1260"/>
                  </a:lnTo>
                  <a:lnTo>
                    <a:pt x="0" y="1232"/>
                  </a:lnTo>
                  <a:lnTo>
                    <a:pt x="2" y="1202"/>
                  </a:lnTo>
                  <a:lnTo>
                    <a:pt x="6" y="1172"/>
                  </a:lnTo>
                  <a:lnTo>
                    <a:pt x="11" y="1141"/>
                  </a:lnTo>
                  <a:lnTo>
                    <a:pt x="18" y="1109"/>
                  </a:lnTo>
                  <a:lnTo>
                    <a:pt x="25" y="1077"/>
                  </a:lnTo>
                  <a:lnTo>
                    <a:pt x="34" y="1045"/>
                  </a:lnTo>
                  <a:lnTo>
                    <a:pt x="45" y="1012"/>
                  </a:lnTo>
                  <a:lnTo>
                    <a:pt x="56" y="977"/>
                  </a:lnTo>
                  <a:lnTo>
                    <a:pt x="68" y="944"/>
                  </a:lnTo>
                  <a:lnTo>
                    <a:pt x="81" y="909"/>
                  </a:lnTo>
                  <a:lnTo>
                    <a:pt x="109" y="841"/>
                  </a:lnTo>
                  <a:lnTo>
                    <a:pt x="140" y="773"/>
                  </a:lnTo>
                  <a:lnTo>
                    <a:pt x="171" y="707"/>
                  </a:lnTo>
                  <a:lnTo>
                    <a:pt x="204" y="642"/>
                  </a:lnTo>
                  <a:lnTo>
                    <a:pt x="236" y="582"/>
                  </a:lnTo>
                  <a:lnTo>
                    <a:pt x="267" y="523"/>
                  </a:lnTo>
                  <a:lnTo>
                    <a:pt x="298" y="466"/>
                  </a:lnTo>
                  <a:lnTo>
                    <a:pt x="333" y="410"/>
                  </a:lnTo>
                  <a:lnTo>
                    <a:pt x="370" y="353"/>
                  </a:lnTo>
                  <a:lnTo>
                    <a:pt x="408" y="298"/>
                  </a:lnTo>
                  <a:lnTo>
                    <a:pt x="428" y="271"/>
                  </a:lnTo>
                  <a:lnTo>
                    <a:pt x="448" y="245"/>
                  </a:lnTo>
                  <a:lnTo>
                    <a:pt x="470" y="220"/>
                  </a:lnTo>
                  <a:lnTo>
                    <a:pt x="490" y="195"/>
                  </a:lnTo>
                  <a:lnTo>
                    <a:pt x="511" y="171"/>
                  </a:lnTo>
                  <a:lnTo>
                    <a:pt x="533" y="148"/>
                  </a:lnTo>
                  <a:lnTo>
                    <a:pt x="555" y="127"/>
                  </a:lnTo>
                  <a:lnTo>
                    <a:pt x="577" y="107"/>
                  </a:lnTo>
                  <a:lnTo>
                    <a:pt x="599" y="88"/>
                  </a:lnTo>
                  <a:lnTo>
                    <a:pt x="622" y="71"/>
                  </a:lnTo>
                  <a:lnTo>
                    <a:pt x="643" y="55"/>
                  </a:lnTo>
                  <a:lnTo>
                    <a:pt x="666" y="41"/>
                  </a:lnTo>
                  <a:lnTo>
                    <a:pt x="688" y="29"/>
                  </a:lnTo>
                  <a:lnTo>
                    <a:pt x="711" y="19"/>
                  </a:lnTo>
                  <a:lnTo>
                    <a:pt x="734" y="10"/>
                  </a:lnTo>
                  <a:lnTo>
                    <a:pt x="756" y="4"/>
                  </a:lnTo>
                  <a:lnTo>
                    <a:pt x="778" y="1"/>
                  </a:lnTo>
                  <a:lnTo>
                    <a:pt x="800" y="0"/>
                  </a:lnTo>
                  <a:lnTo>
                    <a:pt x="822" y="1"/>
                  </a:lnTo>
                  <a:lnTo>
                    <a:pt x="844" y="4"/>
                  </a:lnTo>
                  <a:lnTo>
                    <a:pt x="866" y="10"/>
                  </a:lnTo>
                  <a:lnTo>
                    <a:pt x="886" y="20"/>
                  </a:lnTo>
                  <a:lnTo>
                    <a:pt x="907" y="32"/>
                  </a:lnTo>
                  <a:lnTo>
                    <a:pt x="928" y="47"/>
                  </a:lnTo>
                  <a:close/>
                </a:path>
              </a:pathLst>
            </a:custGeom>
            <a:solidFill>
              <a:srgbClr val="8E9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61" name="Freeform 519">
              <a:extLst>
                <a:ext uri="{FF2B5EF4-FFF2-40B4-BE49-F238E27FC236}">
                  <a16:creationId xmlns:a16="http://schemas.microsoft.com/office/drawing/2014/main" xmlns="" id="{54464969-62BB-494F-8237-A3BA10858BAA}"/>
                </a:ext>
              </a:extLst>
            </p:cNvPr>
            <p:cNvSpPr>
              <a:spLocks/>
            </p:cNvSpPr>
            <p:nvPr/>
          </p:nvSpPr>
          <p:spPr bwMode="auto">
            <a:xfrm>
              <a:off x="7383531" y="2858039"/>
              <a:ext cx="347404" cy="367981"/>
            </a:xfrm>
            <a:custGeom>
              <a:avLst/>
              <a:gdLst>
                <a:gd name="T0" fmla="*/ 0 w 1436"/>
                <a:gd name="T1" fmla="*/ 962 h 1517"/>
                <a:gd name="T2" fmla="*/ 823 w 1436"/>
                <a:gd name="T3" fmla="*/ 0 h 1517"/>
                <a:gd name="T4" fmla="*/ 1436 w 1436"/>
                <a:gd name="T5" fmla="*/ 555 h 1517"/>
                <a:gd name="T6" fmla="*/ 613 w 1436"/>
                <a:gd name="T7" fmla="*/ 1517 h 1517"/>
                <a:gd name="T8" fmla="*/ 0 w 1436"/>
                <a:gd name="T9" fmla="*/ 962 h 1517"/>
              </a:gdLst>
              <a:ahLst/>
              <a:cxnLst>
                <a:cxn ang="0">
                  <a:pos x="T0" y="T1"/>
                </a:cxn>
                <a:cxn ang="0">
                  <a:pos x="T2" y="T3"/>
                </a:cxn>
                <a:cxn ang="0">
                  <a:pos x="T4" y="T5"/>
                </a:cxn>
                <a:cxn ang="0">
                  <a:pos x="T6" y="T7"/>
                </a:cxn>
                <a:cxn ang="0">
                  <a:pos x="T8" y="T9"/>
                </a:cxn>
              </a:cxnLst>
              <a:rect l="0" t="0" r="r" b="b"/>
              <a:pathLst>
                <a:path w="1436" h="1517">
                  <a:moveTo>
                    <a:pt x="0" y="962"/>
                  </a:moveTo>
                  <a:lnTo>
                    <a:pt x="823" y="0"/>
                  </a:lnTo>
                  <a:lnTo>
                    <a:pt x="1436" y="555"/>
                  </a:lnTo>
                  <a:lnTo>
                    <a:pt x="613" y="1517"/>
                  </a:lnTo>
                  <a:lnTo>
                    <a:pt x="0" y="962"/>
                  </a:lnTo>
                  <a:close/>
                </a:path>
              </a:pathLst>
            </a:custGeom>
            <a:solidFill>
              <a:srgbClr val="D7EE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62" name="Freeform 520">
              <a:extLst>
                <a:ext uri="{FF2B5EF4-FFF2-40B4-BE49-F238E27FC236}">
                  <a16:creationId xmlns:a16="http://schemas.microsoft.com/office/drawing/2014/main" xmlns="" id="{5C7F1B1A-1FFE-4932-A6BA-7557167F5784}"/>
                </a:ext>
              </a:extLst>
            </p:cNvPr>
            <p:cNvSpPr>
              <a:spLocks/>
            </p:cNvSpPr>
            <p:nvPr/>
          </p:nvSpPr>
          <p:spPr bwMode="auto">
            <a:xfrm>
              <a:off x="7548154" y="3073501"/>
              <a:ext cx="100469" cy="90785"/>
            </a:xfrm>
            <a:custGeom>
              <a:avLst/>
              <a:gdLst>
                <a:gd name="T0" fmla="*/ 52 w 413"/>
                <a:gd name="T1" fmla="*/ 245 h 376"/>
                <a:gd name="T2" fmla="*/ 90 w 413"/>
                <a:gd name="T3" fmla="*/ 288 h 376"/>
                <a:gd name="T4" fmla="*/ 127 w 413"/>
                <a:gd name="T5" fmla="*/ 321 h 376"/>
                <a:gd name="T6" fmla="*/ 168 w 413"/>
                <a:gd name="T7" fmla="*/ 350 h 376"/>
                <a:gd name="T8" fmla="*/ 202 w 413"/>
                <a:gd name="T9" fmla="*/ 368 h 376"/>
                <a:gd name="T10" fmla="*/ 224 w 413"/>
                <a:gd name="T11" fmla="*/ 375 h 376"/>
                <a:gd name="T12" fmla="*/ 240 w 413"/>
                <a:gd name="T13" fmla="*/ 376 h 376"/>
                <a:gd name="T14" fmla="*/ 253 w 413"/>
                <a:gd name="T15" fmla="*/ 372 h 376"/>
                <a:gd name="T16" fmla="*/ 262 w 413"/>
                <a:gd name="T17" fmla="*/ 365 h 376"/>
                <a:gd name="T18" fmla="*/ 266 w 413"/>
                <a:gd name="T19" fmla="*/ 356 h 376"/>
                <a:gd name="T20" fmla="*/ 268 w 413"/>
                <a:gd name="T21" fmla="*/ 344 h 376"/>
                <a:gd name="T22" fmla="*/ 263 w 413"/>
                <a:gd name="T23" fmla="*/ 331 h 376"/>
                <a:gd name="T24" fmla="*/ 271 w 413"/>
                <a:gd name="T25" fmla="*/ 330 h 376"/>
                <a:gd name="T26" fmla="*/ 295 w 413"/>
                <a:gd name="T27" fmla="*/ 333 h 376"/>
                <a:gd name="T28" fmla="*/ 315 w 413"/>
                <a:gd name="T29" fmla="*/ 330 h 376"/>
                <a:gd name="T30" fmla="*/ 332 w 413"/>
                <a:gd name="T31" fmla="*/ 319 h 376"/>
                <a:gd name="T32" fmla="*/ 345 w 413"/>
                <a:gd name="T33" fmla="*/ 305 h 376"/>
                <a:gd name="T34" fmla="*/ 353 w 413"/>
                <a:gd name="T35" fmla="*/ 286 h 376"/>
                <a:gd name="T36" fmla="*/ 357 w 413"/>
                <a:gd name="T37" fmla="*/ 265 h 376"/>
                <a:gd name="T38" fmla="*/ 354 w 413"/>
                <a:gd name="T39" fmla="*/ 244 h 376"/>
                <a:gd name="T40" fmla="*/ 358 w 413"/>
                <a:gd name="T41" fmla="*/ 231 h 376"/>
                <a:gd name="T42" fmla="*/ 384 w 413"/>
                <a:gd name="T43" fmla="*/ 216 h 376"/>
                <a:gd name="T44" fmla="*/ 398 w 413"/>
                <a:gd name="T45" fmla="*/ 205 h 376"/>
                <a:gd name="T46" fmla="*/ 405 w 413"/>
                <a:gd name="T47" fmla="*/ 195 h 376"/>
                <a:gd name="T48" fmla="*/ 410 w 413"/>
                <a:gd name="T49" fmla="*/ 184 h 376"/>
                <a:gd name="T50" fmla="*/ 413 w 413"/>
                <a:gd name="T51" fmla="*/ 171 h 376"/>
                <a:gd name="T52" fmla="*/ 410 w 413"/>
                <a:gd name="T53" fmla="*/ 157 h 376"/>
                <a:gd name="T54" fmla="*/ 403 w 413"/>
                <a:gd name="T55" fmla="*/ 140 h 376"/>
                <a:gd name="T56" fmla="*/ 390 w 413"/>
                <a:gd name="T57" fmla="*/ 122 h 376"/>
                <a:gd name="T58" fmla="*/ 371 w 413"/>
                <a:gd name="T59" fmla="*/ 103 h 376"/>
                <a:gd name="T60" fmla="*/ 345 w 413"/>
                <a:gd name="T61" fmla="*/ 82 h 376"/>
                <a:gd name="T62" fmla="*/ 309 w 413"/>
                <a:gd name="T63" fmla="*/ 58 h 376"/>
                <a:gd name="T64" fmla="*/ 266 w 413"/>
                <a:gd name="T65" fmla="*/ 34 h 376"/>
                <a:gd name="T66" fmla="*/ 226 w 413"/>
                <a:gd name="T67" fmla="*/ 16 h 376"/>
                <a:gd name="T68" fmla="*/ 187 w 413"/>
                <a:gd name="T69" fmla="*/ 6 h 376"/>
                <a:gd name="T70" fmla="*/ 152 w 413"/>
                <a:gd name="T71" fmla="*/ 0 h 376"/>
                <a:gd name="T72" fmla="*/ 120 w 413"/>
                <a:gd name="T73" fmla="*/ 0 h 376"/>
                <a:gd name="T74" fmla="*/ 91 w 413"/>
                <a:gd name="T75" fmla="*/ 5 h 376"/>
                <a:gd name="T76" fmla="*/ 68 w 413"/>
                <a:gd name="T77" fmla="*/ 14 h 376"/>
                <a:gd name="T78" fmla="*/ 46 w 413"/>
                <a:gd name="T79" fmla="*/ 27 h 376"/>
                <a:gd name="T80" fmla="*/ 28 w 413"/>
                <a:gd name="T81" fmla="*/ 44 h 376"/>
                <a:gd name="T82" fmla="*/ 15 w 413"/>
                <a:gd name="T83" fmla="*/ 63 h 376"/>
                <a:gd name="T84" fmla="*/ 6 w 413"/>
                <a:gd name="T85" fmla="*/ 84 h 376"/>
                <a:gd name="T86" fmla="*/ 1 w 413"/>
                <a:gd name="T87" fmla="*/ 108 h 376"/>
                <a:gd name="T88" fmla="*/ 0 w 413"/>
                <a:gd name="T89" fmla="*/ 132 h 376"/>
                <a:gd name="T90" fmla="*/ 2 w 413"/>
                <a:gd name="T91" fmla="*/ 157 h 376"/>
                <a:gd name="T92" fmla="*/ 11 w 413"/>
                <a:gd name="T93" fmla="*/ 182 h 376"/>
                <a:gd name="T94" fmla="*/ 23 w 413"/>
                <a:gd name="T95" fmla="*/ 207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376">
                  <a:moveTo>
                    <a:pt x="31" y="219"/>
                  </a:moveTo>
                  <a:lnTo>
                    <a:pt x="52" y="245"/>
                  </a:lnTo>
                  <a:lnTo>
                    <a:pt x="72" y="268"/>
                  </a:lnTo>
                  <a:lnTo>
                    <a:pt x="90" y="288"/>
                  </a:lnTo>
                  <a:lnTo>
                    <a:pt x="109" y="306"/>
                  </a:lnTo>
                  <a:lnTo>
                    <a:pt x="127" y="321"/>
                  </a:lnTo>
                  <a:lnTo>
                    <a:pt x="146" y="337"/>
                  </a:lnTo>
                  <a:lnTo>
                    <a:pt x="168" y="350"/>
                  </a:lnTo>
                  <a:lnTo>
                    <a:pt x="190" y="363"/>
                  </a:lnTo>
                  <a:lnTo>
                    <a:pt x="202" y="368"/>
                  </a:lnTo>
                  <a:lnTo>
                    <a:pt x="213" y="372"/>
                  </a:lnTo>
                  <a:lnTo>
                    <a:pt x="224" y="375"/>
                  </a:lnTo>
                  <a:lnTo>
                    <a:pt x="232" y="376"/>
                  </a:lnTo>
                  <a:lnTo>
                    <a:pt x="240" y="376"/>
                  </a:lnTo>
                  <a:lnTo>
                    <a:pt x="247" y="375"/>
                  </a:lnTo>
                  <a:lnTo>
                    <a:pt x="253" y="372"/>
                  </a:lnTo>
                  <a:lnTo>
                    <a:pt x="258" y="369"/>
                  </a:lnTo>
                  <a:lnTo>
                    <a:pt x="262" y="365"/>
                  </a:lnTo>
                  <a:lnTo>
                    <a:pt x="265" y="361"/>
                  </a:lnTo>
                  <a:lnTo>
                    <a:pt x="266" y="356"/>
                  </a:lnTo>
                  <a:lnTo>
                    <a:pt x="268" y="350"/>
                  </a:lnTo>
                  <a:lnTo>
                    <a:pt x="268" y="344"/>
                  </a:lnTo>
                  <a:lnTo>
                    <a:pt x="265" y="338"/>
                  </a:lnTo>
                  <a:lnTo>
                    <a:pt x="263" y="331"/>
                  </a:lnTo>
                  <a:lnTo>
                    <a:pt x="259" y="325"/>
                  </a:lnTo>
                  <a:lnTo>
                    <a:pt x="271" y="330"/>
                  </a:lnTo>
                  <a:lnTo>
                    <a:pt x="283" y="333"/>
                  </a:lnTo>
                  <a:lnTo>
                    <a:pt x="295" y="333"/>
                  </a:lnTo>
                  <a:lnTo>
                    <a:pt x="306" y="332"/>
                  </a:lnTo>
                  <a:lnTo>
                    <a:pt x="315" y="330"/>
                  </a:lnTo>
                  <a:lnTo>
                    <a:pt x="323" y="325"/>
                  </a:lnTo>
                  <a:lnTo>
                    <a:pt x="332" y="319"/>
                  </a:lnTo>
                  <a:lnTo>
                    <a:pt x="339" y="312"/>
                  </a:lnTo>
                  <a:lnTo>
                    <a:pt x="345" y="305"/>
                  </a:lnTo>
                  <a:lnTo>
                    <a:pt x="350" y="295"/>
                  </a:lnTo>
                  <a:lnTo>
                    <a:pt x="353" y="286"/>
                  </a:lnTo>
                  <a:lnTo>
                    <a:pt x="356" y="275"/>
                  </a:lnTo>
                  <a:lnTo>
                    <a:pt x="357" y="265"/>
                  </a:lnTo>
                  <a:lnTo>
                    <a:pt x="357" y="255"/>
                  </a:lnTo>
                  <a:lnTo>
                    <a:pt x="354" y="244"/>
                  </a:lnTo>
                  <a:lnTo>
                    <a:pt x="352" y="233"/>
                  </a:lnTo>
                  <a:lnTo>
                    <a:pt x="358" y="231"/>
                  </a:lnTo>
                  <a:lnTo>
                    <a:pt x="375" y="222"/>
                  </a:lnTo>
                  <a:lnTo>
                    <a:pt x="384" y="216"/>
                  </a:lnTo>
                  <a:lnTo>
                    <a:pt x="394" y="209"/>
                  </a:lnTo>
                  <a:lnTo>
                    <a:pt x="398" y="205"/>
                  </a:lnTo>
                  <a:lnTo>
                    <a:pt x="402" y="200"/>
                  </a:lnTo>
                  <a:lnTo>
                    <a:pt x="405" y="195"/>
                  </a:lnTo>
                  <a:lnTo>
                    <a:pt x="408" y="190"/>
                  </a:lnTo>
                  <a:lnTo>
                    <a:pt x="410" y="184"/>
                  </a:lnTo>
                  <a:lnTo>
                    <a:pt x="411" y="178"/>
                  </a:lnTo>
                  <a:lnTo>
                    <a:pt x="413" y="171"/>
                  </a:lnTo>
                  <a:lnTo>
                    <a:pt x="411" y="164"/>
                  </a:lnTo>
                  <a:lnTo>
                    <a:pt x="410" y="157"/>
                  </a:lnTo>
                  <a:lnTo>
                    <a:pt x="408" y="149"/>
                  </a:lnTo>
                  <a:lnTo>
                    <a:pt x="403" y="140"/>
                  </a:lnTo>
                  <a:lnTo>
                    <a:pt x="398" y="132"/>
                  </a:lnTo>
                  <a:lnTo>
                    <a:pt x="390" y="122"/>
                  </a:lnTo>
                  <a:lnTo>
                    <a:pt x="382" y="113"/>
                  </a:lnTo>
                  <a:lnTo>
                    <a:pt x="371" y="103"/>
                  </a:lnTo>
                  <a:lnTo>
                    <a:pt x="359" y="93"/>
                  </a:lnTo>
                  <a:lnTo>
                    <a:pt x="345" y="82"/>
                  </a:lnTo>
                  <a:lnTo>
                    <a:pt x="328" y="70"/>
                  </a:lnTo>
                  <a:lnTo>
                    <a:pt x="309" y="58"/>
                  </a:lnTo>
                  <a:lnTo>
                    <a:pt x="289" y="46"/>
                  </a:lnTo>
                  <a:lnTo>
                    <a:pt x="266" y="34"/>
                  </a:lnTo>
                  <a:lnTo>
                    <a:pt x="246" y="25"/>
                  </a:lnTo>
                  <a:lnTo>
                    <a:pt x="226" y="16"/>
                  </a:lnTo>
                  <a:lnTo>
                    <a:pt x="206" y="11"/>
                  </a:lnTo>
                  <a:lnTo>
                    <a:pt x="187" y="6"/>
                  </a:lnTo>
                  <a:lnTo>
                    <a:pt x="169" y="2"/>
                  </a:lnTo>
                  <a:lnTo>
                    <a:pt x="152" y="0"/>
                  </a:lnTo>
                  <a:lnTo>
                    <a:pt x="135" y="0"/>
                  </a:lnTo>
                  <a:lnTo>
                    <a:pt x="120" y="0"/>
                  </a:lnTo>
                  <a:lnTo>
                    <a:pt x="106" y="2"/>
                  </a:lnTo>
                  <a:lnTo>
                    <a:pt x="91" y="5"/>
                  </a:lnTo>
                  <a:lnTo>
                    <a:pt x="80" y="9"/>
                  </a:lnTo>
                  <a:lnTo>
                    <a:pt x="68" y="14"/>
                  </a:lnTo>
                  <a:lnTo>
                    <a:pt x="56" y="20"/>
                  </a:lnTo>
                  <a:lnTo>
                    <a:pt x="46" y="27"/>
                  </a:lnTo>
                  <a:lnTo>
                    <a:pt x="37" y="36"/>
                  </a:lnTo>
                  <a:lnTo>
                    <a:pt x="28" y="44"/>
                  </a:lnTo>
                  <a:lnTo>
                    <a:pt x="21" y="53"/>
                  </a:lnTo>
                  <a:lnTo>
                    <a:pt x="15" y="63"/>
                  </a:lnTo>
                  <a:lnTo>
                    <a:pt x="11" y="74"/>
                  </a:lnTo>
                  <a:lnTo>
                    <a:pt x="6" y="84"/>
                  </a:lnTo>
                  <a:lnTo>
                    <a:pt x="2" y="96"/>
                  </a:lnTo>
                  <a:lnTo>
                    <a:pt x="1" y="108"/>
                  </a:lnTo>
                  <a:lnTo>
                    <a:pt x="0" y="120"/>
                  </a:lnTo>
                  <a:lnTo>
                    <a:pt x="0" y="132"/>
                  </a:lnTo>
                  <a:lnTo>
                    <a:pt x="1" y="145"/>
                  </a:lnTo>
                  <a:lnTo>
                    <a:pt x="2" y="157"/>
                  </a:lnTo>
                  <a:lnTo>
                    <a:pt x="6" y="170"/>
                  </a:lnTo>
                  <a:lnTo>
                    <a:pt x="11" y="182"/>
                  </a:lnTo>
                  <a:lnTo>
                    <a:pt x="17" y="195"/>
                  </a:lnTo>
                  <a:lnTo>
                    <a:pt x="23" y="207"/>
                  </a:lnTo>
                  <a:lnTo>
                    <a:pt x="31" y="219"/>
                  </a:lnTo>
                  <a:close/>
                </a:path>
              </a:pathLst>
            </a:custGeom>
            <a:solidFill>
              <a:srgbClr val="FFE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63" name="Freeform 521">
              <a:extLst>
                <a:ext uri="{FF2B5EF4-FFF2-40B4-BE49-F238E27FC236}">
                  <a16:creationId xmlns:a16="http://schemas.microsoft.com/office/drawing/2014/main" xmlns="" id="{91B153AE-4CB3-403E-B63B-C8CA94BC326D}"/>
                </a:ext>
              </a:extLst>
            </p:cNvPr>
            <p:cNvSpPr>
              <a:spLocks/>
            </p:cNvSpPr>
            <p:nvPr/>
          </p:nvSpPr>
          <p:spPr bwMode="auto">
            <a:xfrm>
              <a:off x="7538471" y="3058976"/>
              <a:ext cx="76259" cy="79891"/>
            </a:xfrm>
            <a:custGeom>
              <a:avLst/>
              <a:gdLst>
                <a:gd name="T0" fmla="*/ 0 w 311"/>
                <a:gd name="T1" fmla="*/ 283 h 328"/>
                <a:gd name="T2" fmla="*/ 21 w 311"/>
                <a:gd name="T3" fmla="*/ 295 h 328"/>
                <a:gd name="T4" fmla="*/ 44 w 311"/>
                <a:gd name="T5" fmla="*/ 306 h 328"/>
                <a:gd name="T6" fmla="*/ 66 w 311"/>
                <a:gd name="T7" fmla="*/ 318 h 328"/>
                <a:gd name="T8" fmla="*/ 89 w 311"/>
                <a:gd name="T9" fmla="*/ 328 h 328"/>
                <a:gd name="T10" fmla="*/ 96 w 311"/>
                <a:gd name="T11" fmla="*/ 310 h 328"/>
                <a:gd name="T12" fmla="*/ 104 w 311"/>
                <a:gd name="T13" fmla="*/ 291 h 328"/>
                <a:gd name="T14" fmla="*/ 113 w 311"/>
                <a:gd name="T15" fmla="*/ 272 h 328"/>
                <a:gd name="T16" fmla="*/ 122 w 311"/>
                <a:gd name="T17" fmla="*/ 253 h 328"/>
                <a:gd name="T18" fmla="*/ 133 w 311"/>
                <a:gd name="T19" fmla="*/ 234 h 328"/>
                <a:gd name="T20" fmla="*/ 145 w 311"/>
                <a:gd name="T21" fmla="*/ 216 h 328"/>
                <a:gd name="T22" fmla="*/ 158 w 311"/>
                <a:gd name="T23" fmla="*/ 197 h 328"/>
                <a:gd name="T24" fmla="*/ 172 w 311"/>
                <a:gd name="T25" fmla="*/ 179 h 328"/>
                <a:gd name="T26" fmla="*/ 186 w 311"/>
                <a:gd name="T27" fmla="*/ 162 h 328"/>
                <a:gd name="T28" fmla="*/ 202 w 311"/>
                <a:gd name="T29" fmla="*/ 145 h 328"/>
                <a:gd name="T30" fmla="*/ 217 w 311"/>
                <a:gd name="T31" fmla="*/ 129 h 328"/>
                <a:gd name="T32" fmla="*/ 235 w 311"/>
                <a:gd name="T33" fmla="*/ 115 h 328"/>
                <a:gd name="T34" fmla="*/ 253 w 311"/>
                <a:gd name="T35" fmla="*/ 102 h 328"/>
                <a:gd name="T36" fmla="*/ 271 w 311"/>
                <a:gd name="T37" fmla="*/ 90 h 328"/>
                <a:gd name="T38" fmla="*/ 291 w 311"/>
                <a:gd name="T39" fmla="*/ 81 h 328"/>
                <a:gd name="T40" fmla="*/ 311 w 311"/>
                <a:gd name="T41" fmla="*/ 72 h 328"/>
                <a:gd name="T42" fmla="*/ 301 w 311"/>
                <a:gd name="T43" fmla="*/ 62 h 328"/>
                <a:gd name="T44" fmla="*/ 290 w 311"/>
                <a:gd name="T45" fmla="*/ 51 h 328"/>
                <a:gd name="T46" fmla="*/ 278 w 311"/>
                <a:gd name="T47" fmla="*/ 41 h 328"/>
                <a:gd name="T48" fmla="*/ 267 w 311"/>
                <a:gd name="T49" fmla="*/ 32 h 328"/>
                <a:gd name="T50" fmla="*/ 258 w 311"/>
                <a:gd name="T51" fmla="*/ 25 h 328"/>
                <a:gd name="T52" fmla="*/ 248 w 311"/>
                <a:gd name="T53" fmla="*/ 16 h 328"/>
                <a:gd name="T54" fmla="*/ 239 w 311"/>
                <a:gd name="T55" fmla="*/ 8 h 328"/>
                <a:gd name="T56" fmla="*/ 228 w 311"/>
                <a:gd name="T57" fmla="*/ 0 h 328"/>
                <a:gd name="T58" fmla="*/ 209 w 311"/>
                <a:gd name="T59" fmla="*/ 12 h 328"/>
                <a:gd name="T60" fmla="*/ 191 w 311"/>
                <a:gd name="T61" fmla="*/ 25 h 328"/>
                <a:gd name="T62" fmla="*/ 173 w 311"/>
                <a:gd name="T63" fmla="*/ 39 h 328"/>
                <a:gd name="T64" fmla="*/ 155 w 311"/>
                <a:gd name="T65" fmla="*/ 54 h 328"/>
                <a:gd name="T66" fmla="*/ 139 w 311"/>
                <a:gd name="T67" fmla="*/ 71 h 328"/>
                <a:gd name="T68" fmla="*/ 122 w 311"/>
                <a:gd name="T69" fmla="*/ 89 h 328"/>
                <a:gd name="T70" fmla="*/ 107 w 311"/>
                <a:gd name="T71" fmla="*/ 107 h 328"/>
                <a:gd name="T72" fmla="*/ 91 w 311"/>
                <a:gd name="T73" fmla="*/ 126 h 328"/>
                <a:gd name="T74" fmla="*/ 77 w 311"/>
                <a:gd name="T75" fmla="*/ 145 h 328"/>
                <a:gd name="T76" fmla="*/ 64 w 311"/>
                <a:gd name="T77" fmla="*/ 164 h 328"/>
                <a:gd name="T78" fmla="*/ 51 w 311"/>
                <a:gd name="T79" fmla="*/ 184 h 328"/>
                <a:gd name="T80" fmla="*/ 39 w 311"/>
                <a:gd name="T81" fmla="*/ 204 h 328"/>
                <a:gd name="T82" fmla="*/ 28 w 311"/>
                <a:gd name="T83" fmla="*/ 225 h 328"/>
                <a:gd name="T84" fmla="*/ 17 w 311"/>
                <a:gd name="T85" fmla="*/ 244 h 328"/>
                <a:gd name="T86" fmla="*/ 8 w 311"/>
                <a:gd name="T87" fmla="*/ 264 h 328"/>
                <a:gd name="T88" fmla="*/ 0 w 311"/>
                <a:gd name="T89" fmla="*/ 283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1" h="328">
                  <a:moveTo>
                    <a:pt x="0" y="283"/>
                  </a:moveTo>
                  <a:lnTo>
                    <a:pt x="21" y="295"/>
                  </a:lnTo>
                  <a:lnTo>
                    <a:pt x="44" y="306"/>
                  </a:lnTo>
                  <a:lnTo>
                    <a:pt x="66" y="318"/>
                  </a:lnTo>
                  <a:lnTo>
                    <a:pt x="89" y="328"/>
                  </a:lnTo>
                  <a:lnTo>
                    <a:pt x="96" y="310"/>
                  </a:lnTo>
                  <a:lnTo>
                    <a:pt x="104" y="291"/>
                  </a:lnTo>
                  <a:lnTo>
                    <a:pt x="113" y="272"/>
                  </a:lnTo>
                  <a:lnTo>
                    <a:pt x="122" y="253"/>
                  </a:lnTo>
                  <a:lnTo>
                    <a:pt x="133" y="234"/>
                  </a:lnTo>
                  <a:lnTo>
                    <a:pt x="145" y="216"/>
                  </a:lnTo>
                  <a:lnTo>
                    <a:pt x="158" y="197"/>
                  </a:lnTo>
                  <a:lnTo>
                    <a:pt x="172" y="179"/>
                  </a:lnTo>
                  <a:lnTo>
                    <a:pt x="186" y="162"/>
                  </a:lnTo>
                  <a:lnTo>
                    <a:pt x="202" y="145"/>
                  </a:lnTo>
                  <a:lnTo>
                    <a:pt x="217" y="129"/>
                  </a:lnTo>
                  <a:lnTo>
                    <a:pt x="235" y="115"/>
                  </a:lnTo>
                  <a:lnTo>
                    <a:pt x="253" y="102"/>
                  </a:lnTo>
                  <a:lnTo>
                    <a:pt x="271" y="90"/>
                  </a:lnTo>
                  <a:lnTo>
                    <a:pt x="291" y="81"/>
                  </a:lnTo>
                  <a:lnTo>
                    <a:pt x="311" y="72"/>
                  </a:lnTo>
                  <a:lnTo>
                    <a:pt x="301" y="62"/>
                  </a:lnTo>
                  <a:lnTo>
                    <a:pt x="290" y="51"/>
                  </a:lnTo>
                  <a:lnTo>
                    <a:pt x="278" y="41"/>
                  </a:lnTo>
                  <a:lnTo>
                    <a:pt x="267" y="32"/>
                  </a:lnTo>
                  <a:lnTo>
                    <a:pt x="258" y="25"/>
                  </a:lnTo>
                  <a:lnTo>
                    <a:pt x="248" y="16"/>
                  </a:lnTo>
                  <a:lnTo>
                    <a:pt x="239" y="8"/>
                  </a:lnTo>
                  <a:lnTo>
                    <a:pt x="228" y="0"/>
                  </a:lnTo>
                  <a:lnTo>
                    <a:pt x="209" y="12"/>
                  </a:lnTo>
                  <a:lnTo>
                    <a:pt x="191" y="25"/>
                  </a:lnTo>
                  <a:lnTo>
                    <a:pt x="173" y="39"/>
                  </a:lnTo>
                  <a:lnTo>
                    <a:pt x="155" y="54"/>
                  </a:lnTo>
                  <a:lnTo>
                    <a:pt x="139" y="71"/>
                  </a:lnTo>
                  <a:lnTo>
                    <a:pt x="122" y="89"/>
                  </a:lnTo>
                  <a:lnTo>
                    <a:pt x="107" y="107"/>
                  </a:lnTo>
                  <a:lnTo>
                    <a:pt x="91" y="126"/>
                  </a:lnTo>
                  <a:lnTo>
                    <a:pt x="77" y="145"/>
                  </a:lnTo>
                  <a:lnTo>
                    <a:pt x="64" y="164"/>
                  </a:lnTo>
                  <a:lnTo>
                    <a:pt x="51" y="184"/>
                  </a:lnTo>
                  <a:lnTo>
                    <a:pt x="39" y="204"/>
                  </a:lnTo>
                  <a:lnTo>
                    <a:pt x="28" y="225"/>
                  </a:lnTo>
                  <a:lnTo>
                    <a:pt x="17" y="244"/>
                  </a:lnTo>
                  <a:lnTo>
                    <a:pt x="8" y="264"/>
                  </a:lnTo>
                  <a:lnTo>
                    <a:pt x="0" y="2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64" name="Freeform 522">
              <a:extLst>
                <a:ext uri="{FF2B5EF4-FFF2-40B4-BE49-F238E27FC236}">
                  <a16:creationId xmlns:a16="http://schemas.microsoft.com/office/drawing/2014/main" xmlns="" id="{3A8328EA-ECFA-48B2-A752-6CB2C73DB825}"/>
                </a:ext>
              </a:extLst>
            </p:cNvPr>
            <p:cNvSpPr>
              <a:spLocks/>
            </p:cNvSpPr>
            <p:nvPr/>
          </p:nvSpPr>
          <p:spPr bwMode="auto">
            <a:xfrm>
              <a:off x="7291536" y="2854407"/>
              <a:ext cx="311090" cy="279618"/>
            </a:xfrm>
            <a:custGeom>
              <a:avLst/>
              <a:gdLst>
                <a:gd name="T0" fmla="*/ 112 w 1287"/>
                <a:gd name="T1" fmla="*/ 448 h 1157"/>
                <a:gd name="T2" fmla="*/ 183 w 1287"/>
                <a:gd name="T3" fmla="*/ 517 h 1157"/>
                <a:gd name="T4" fmla="*/ 264 w 1287"/>
                <a:gd name="T5" fmla="*/ 599 h 1157"/>
                <a:gd name="T6" fmla="*/ 357 w 1287"/>
                <a:gd name="T7" fmla="*/ 690 h 1157"/>
                <a:gd name="T8" fmla="*/ 465 w 1287"/>
                <a:gd name="T9" fmla="*/ 789 h 1157"/>
                <a:gd name="T10" fmla="*/ 560 w 1287"/>
                <a:gd name="T11" fmla="*/ 867 h 1157"/>
                <a:gd name="T12" fmla="*/ 630 w 1287"/>
                <a:gd name="T13" fmla="*/ 920 h 1157"/>
                <a:gd name="T14" fmla="*/ 706 w 1287"/>
                <a:gd name="T15" fmla="*/ 973 h 1157"/>
                <a:gd name="T16" fmla="*/ 790 w 1287"/>
                <a:gd name="T17" fmla="*/ 1026 h 1157"/>
                <a:gd name="T18" fmla="*/ 879 w 1287"/>
                <a:gd name="T19" fmla="*/ 1079 h 1157"/>
                <a:gd name="T20" fmla="*/ 976 w 1287"/>
                <a:gd name="T21" fmla="*/ 1131 h 1157"/>
                <a:gd name="T22" fmla="*/ 1037 w 1287"/>
                <a:gd name="T23" fmla="*/ 1136 h 1157"/>
                <a:gd name="T24" fmla="*/ 1056 w 1287"/>
                <a:gd name="T25" fmla="*/ 1093 h 1157"/>
                <a:gd name="T26" fmla="*/ 1080 w 1287"/>
                <a:gd name="T27" fmla="*/ 1049 h 1157"/>
                <a:gd name="T28" fmla="*/ 1108 w 1287"/>
                <a:gd name="T29" fmla="*/ 1006 h 1157"/>
                <a:gd name="T30" fmla="*/ 1142 w 1287"/>
                <a:gd name="T31" fmla="*/ 964 h 1157"/>
                <a:gd name="T32" fmla="*/ 1177 w 1287"/>
                <a:gd name="T33" fmla="*/ 927 h 1157"/>
                <a:gd name="T34" fmla="*/ 1219 w 1287"/>
                <a:gd name="T35" fmla="*/ 896 h 1157"/>
                <a:gd name="T36" fmla="*/ 1263 w 1287"/>
                <a:gd name="T37" fmla="*/ 870 h 1157"/>
                <a:gd name="T38" fmla="*/ 1274 w 1287"/>
                <a:gd name="T39" fmla="*/ 849 h 1157"/>
                <a:gd name="T40" fmla="*/ 1249 w 1287"/>
                <a:gd name="T41" fmla="*/ 825 h 1157"/>
                <a:gd name="T42" fmla="*/ 1192 w 1287"/>
                <a:gd name="T43" fmla="*/ 777 h 1157"/>
                <a:gd name="T44" fmla="*/ 1088 w 1287"/>
                <a:gd name="T45" fmla="*/ 688 h 1157"/>
                <a:gd name="T46" fmla="*/ 969 w 1287"/>
                <a:gd name="T47" fmla="*/ 581 h 1157"/>
                <a:gd name="T48" fmla="*/ 841 w 1287"/>
                <a:gd name="T49" fmla="*/ 464 h 1157"/>
                <a:gd name="T50" fmla="*/ 710 w 1287"/>
                <a:gd name="T51" fmla="*/ 346 h 1157"/>
                <a:gd name="T52" fmla="*/ 583 w 1287"/>
                <a:gd name="T53" fmla="*/ 234 h 1157"/>
                <a:gd name="T54" fmla="*/ 467 w 1287"/>
                <a:gd name="T55" fmla="*/ 136 h 1157"/>
                <a:gd name="T56" fmla="*/ 369 w 1287"/>
                <a:gd name="T57" fmla="*/ 58 h 1157"/>
                <a:gd name="T58" fmla="*/ 310 w 1287"/>
                <a:gd name="T59" fmla="*/ 18 h 1157"/>
                <a:gd name="T60" fmla="*/ 272 w 1287"/>
                <a:gd name="T61" fmla="*/ 5 h 1157"/>
                <a:gd name="T62" fmla="*/ 233 w 1287"/>
                <a:gd name="T63" fmla="*/ 0 h 1157"/>
                <a:gd name="T64" fmla="*/ 195 w 1287"/>
                <a:gd name="T65" fmla="*/ 5 h 1157"/>
                <a:gd name="T66" fmla="*/ 158 w 1287"/>
                <a:gd name="T67" fmla="*/ 18 h 1157"/>
                <a:gd name="T68" fmla="*/ 124 w 1287"/>
                <a:gd name="T69" fmla="*/ 37 h 1157"/>
                <a:gd name="T70" fmla="*/ 92 w 1287"/>
                <a:gd name="T71" fmla="*/ 63 h 1157"/>
                <a:gd name="T72" fmla="*/ 63 w 1287"/>
                <a:gd name="T73" fmla="*/ 93 h 1157"/>
                <a:gd name="T74" fmla="*/ 39 w 1287"/>
                <a:gd name="T75" fmla="*/ 127 h 1157"/>
                <a:gd name="T76" fmla="*/ 20 w 1287"/>
                <a:gd name="T77" fmla="*/ 165 h 1157"/>
                <a:gd name="T78" fmla="*/ 7 w 1287"/>
                <a:gd name="T79" fmla="*/ 205 h 1157"/>
                <a:gd name="T80" fmla="*/ 0 w 1287"/>
                <a:gd name="T81" fmla="*/ 246 h 1157"/>
                <a:gd name="T82" fmla="*/ 2 w 1287"/>
                <a:gd name="T83" fmla="*/ 287 h 1157"/>
                <a:gd name="T84" fmla="*/ 12 w 1287"/>
                <a:gd name="T85" fmla="*/ 327 h 1157"/>
                <a:gd name="T86" fmla="*/ 31 w 1287"/>
                <a:gd name="T87" fmla="*/ 365 h 1157"/>
                <a:gd name="T88" fmla="*/ 59 w 1287"/>
                <a:gd name="T89" fmla="*/ 401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7" h="1157">
                  <a:moveTo>
                    <a:pt x="77" y="418"/>
                  </a:moveTo>
                  <a:lnTo>
                    <a:pt x="112" y="448"/>
                  </a:lnTo>
                  <a:lnTo>
                    <a:pt x="146" y="480"/>
                  </a:lnTo>
                  <a:lnTo>
                    <a:pt x="183" y="517"/>
                  </a:lnTo>
                  <a:lnTo>
                    <a:pt x="222" y="556"/>
                  </a:lnTo>
                  <a:lnTo>
                    <a:pt x="264" y="599"/>
                  </a:lnTo>
                  <a:lnTo>
                    <a:pt x="308" y="643"/>
                  </a:lnTo>
                  <a:lnTo>
                    <a:pt x="357" y="690"/>
                  </a:lnTo>
                  <a:lnTo>
                    <a:pt x="409" y="739"/>
                  </a:lnTo>
                  <a:lnTo>
                    <a:pt x="465" y="789"/>
                  </a:lnTo>
                  <a:lnTo>
                    <a:pt x="527" y="840"/>
                  </a:lnTo>
                  <a:lnTo>
                    <a:pt x="560" y="867"/>
                  </a:lnTo>
                  <a:lnTo>
                    <a:pt x="595" y="893"/>
                  </a:lnTo>
                  <a:lnTo>
                    <a:pt x="630" y="920"/>
                  </a:lnTo>
                  <a:lnTo>
                    <a:pt x="667" y="946"/>
                  </a:lnTo>
                  <a:lnTo>
                    <a:pt x="706" y="973"/>
                  </a:lnTo>
                  <a:lnTo>
                    <a:pt x="747" y="1000"/>
                  </a:lnTo>
                  <a:lnTo>
                    <a:pt x="790" y="1026"/>
                  </a:lnTo>
                  <a:lnTo>
                    <a:pt x="834" y="1052"/>
                  </a:lnTo>
                  <a:lnTo>
                    <a:pt x="879" y="1079"/>
                  </a:lnTo>
                  <a:lnTo>
                    <a:pt x="928" y="1105"/>
                  </a:lnTo>
                  <a:lnTo>
                    <a:pt x="976" y="1131"/>
                  </a:lnTo>
                  <a:lnTo>
                    <a:pt x="1029" y="1157"/>
                  </a:lnTo>
                  <a:lnTo>
                    <a:pt x="1037" y="1136"/>
                  </a:lnTo>
                  <a:lnTo>
                    <a:pt x="1045" y="1114"/>
                  </a:lnTo>
                  <a:lnTo>
                    <a:pt x="1056" y="1093"/>
                  </a:lnTo>
                  <a:lnTo>
                    <a:pt x="1068" y="1070"/>
                  </a:lnTo>
                  <a:lnTo>
                    <a:pt x="1080" y="1049"/>
                  </a:lnTo>
                  <a:lnTo>
                    <a:pt x="1094" y="1026"/>
                  </a:lnTo>
                  <a:lnTo>
                    <a:pt x="1108" y="1006"/>
                  </a:lnTo>
                  <a:lnTo>
                    <a:pt x="1124" y="985"/>
                  </a:lnTo>
                  <a:lnTo>
                    <a:pt x="1142" y="964"/>
                  </a:lnTo>
                  <a:lnTo>
                    <a:pt x="1160" y="945"/>
                  </a:lnTo>
                  <a:lnTo>
                    <a:pt x="1177" y="927"/>
                  </a:lnTo>
                  <a:lnTo>
                    <a:pt x="1198" y="911"/>
                  </a:lnTo>
                  <a:lnTo>
                    <a:pt x="1219" y="896"/>
                  </a:lnTo>
                  <a:lnTo>
                    <a:pt x="1241" y="882"/>
                  </a:lnTo>
                  <a:lnTo>
                    <a:pt x="1263" y="870"/>
                  </a:lnTo>
                  <a:lnTo>
                    <a:pt x="1287" y="861"/>
                  </a:lnTo>
                  <a:lnTo>
                    <a:pt x="1274" y="849"/>
                  </a:lnTo>
                  <a:lnTo>
                    <a:pt x="1262" y="837"/>
                  </a:lnTo>
                  <a:lnTo>
                    <a:pt x="1249" y="825"/>
                  </a:lnTo>
                  <a:lnTo>
                    <a:pt x="1236" y="814"/>
                  </a:lnTo>
                  <a:lnTo>
                    <a:pt x="1192" y="777"/>
                  </a:lnTo>
                  <a:lnTo>
                    <a:pt x="1143" y="736"/>
                  </a:lnTo>
                  <a:lnTo>
                    <a:pt x="1088" y="688"/>
                  </a:lnTo>
                  <a:lnTo>
                    <a:pt x="1030" y="636"/>
                  </a:lnTo>
                  <a:lnTo>
                    <a:pt x="969" y="581"/>
                  </a:lnTo>
                  <a:lnTo>
                    <a:pt x="905" y="524"/>
                  </a:lnTo>
                  <a:lnTo>
                    <a:pt x="841" y="464"/>
                  </a:lnTo>
                  <a:lnTo>
                    <a:pt x="775" y="405"/>
                  </a:lnTo>
                  <a:lnTo>
                    <a:pt x="710" y="346"/>
                  </a:lnTo>
                  <a:lnTo>
                    <a:pt x="646" y="289"/>
                  </a:lnTo>
                  <a:lnTo>
                    <a:pt x="583" y="234"/>
                  </a:lnTo>
                  <a:lnTo>
                    <a:pt x="523" y="183"/>
                  </a:lnTo>
                  <a:lnTo>
                    <a:pt x="467" y="136"/>
                  </a:lnTo>
                  <a:lnTo>
                    <a:pt x="415" y="94"/>
                  </a:lnTo>
                  <a:lnTo>
                    <a:pt x="369" y="58"/>
                  </a:lnTo>
                  <a:lnTo>
                    <a:pt x="328" y="30"/>
                  </a:lnTo>
                  <a:lnTo>
                    <a:pt x="310" y="18"/>
                  </a:lnTo>
                  <a:lnTo>
                    <a:pt x="291" y="11"/>
                  </a:lnTo>
                  <a:lnTo>
                    <a:pt x="272" y="5"/>
                  </a:lnTo>
                  <a:lnTo>
                    <a:pt x="252" y="1"/>
                  </a:lnTo>
                  <a:lnTo>
                    <a:pt x="233" y="0"/>
                  </a:lnTo>
                  <a:lnTo>
                    <a:pt x="214" y="1"/>
                  </a:lnTo>
                  <a:lnTo>
                    <a:pt x="195" y="5"/>
                  </a:lnTo>
                  <a:lnTo>
                    <a:pt x="176" y="11"/>
                  </a:lnTo>
                  <a:lnTo>
                    <a:pt x="158" y="18"/>
                  </a:lnTo>
                  <a:lnTo>
                    <a:pt x="140" y="26"/>
                  </a:lnTo>
                  <a:lnTo>
                    <a:pt x="124" y="37"/>
                  </a:lnTo>
                  <a:lnTo>
                    <a:pt x="107" y="49"/>
                  </a:lnTo>
                  <a:lnTo>
                    <a:pt x="92" y="63"/>
                  </a:lnTo>
                  <a:lnTo>
                    <a:pt x="76" y="77"/>
                  </a:lnTo>
                  <a:lnTo>
                    <a:pt x="63" y="93"/>
                  </a:lnTo>
                  <a:lnTo>
                    <a:pt x="50" y="109"/>
                  </a:lnTo>
                  <a:lnTo>
                    <a:pt x="39" y="127"/>
                  </a:lnTo>
                  <a:lnTo>
                    <a:pt x="29" y="146"/>
                  </a:lnTo>
                  <a:lnTo>
                    <a:pt x="20" y="165"/>
                  </a:lnTo>
                  <a:lnTo>
                    <a:pt x="12" y="186"/>
                  </a:lnTo>
                  <a:lnTo>
                    <a:pt x="7" y="205"/>
                  </a:lnTo>
                  <a:lnTo>
                    <a:pt x="2" y="226"/>
                  </a:lnTo>
                  <a:lnTo>
                    <a:pt x="0" y="246"/>
                  </a:lnTo>
                  <a:lnTo>
                    <a:pt x="0" y="267"/>
                  </a:lnTo>
                  <a:lnTo>
                    <a:pt x="2" y="287"/>
                  </a:lnTo>
                  <a:lnTo>
                    <a:pt x="6" y="307"/>
                  </a:lnTo>
                  <a:lnTo>
                    <a:pt x="12" y="327"/>
                  </a:lnTo>
                  <a:lnTo>
                    <a:pt x="20" y="346"/>
                  </a:lnTo>
                  <a:lnTo>
                    <a:pt x="31" y="365"/>
                  </a:lnTo>
                  <a:lnTo>
                    <a:pt x="44" y="384"/>
                  </a:lnTo>
                  <a:lnTo>
                    <a:pt x="59" y="401"/>
                  </a:lnTo>
                  <a:lnTo>
                    <a:pt x="77" y="418"/>
                  </a:lnTo>
                  <a:close/>
                </a:path>
              </a:pathLst>
            </a:custGeom>
            <a:solidFill>
              <a:srgbClr val="8E9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sp>
          <p:nvSpPr>
            <p:cNvPr id="565" name="Freeform 523">
              <a:extLst>
                <a:ext uri="{FF2B5EF4-FFF2-40B4-BE49-F238E27FC236}">
                  <a16:creationId xmlns:a16="http://schemas.microsoft.com/office/drawing/2014/main" xmlns="" id="{E1B11773-D9A6-4333-BA29-EFB78772DDBE}"/>
                </a:ext>
              </a:extLst>
            </p:cNvPr>
            <p:cNvSpPr>
              <a:spLocks/>
            </p:cNvSpPr>
            <p:nvPr/>
          </p:nvSpPr>
          <p:spPr bwMode="auto">
            <a:xfrm>
              <a:off x="7601414" y="3077134"/>
              <a:ext cx="56893" cy="21788"/>
            </a:xfrm>
            <a:custGeom>
              <a:avLst/>
              <a:gdLst>
                <a:gd name="T0" fmla="*/ 0 w 233"/>
                <a:gd name="T1" fmla="*/ 49 h 91"/>
                <a:gd name="T2" fmla="*/ 3 w 233"/>
                <a:gd name="T3" fmla="*/ 54 h 91"/>
                <a:gd name="T4" fmla="*/ 5 w 233"/>
                <a:gd name="T5" fmla="*/ 59 h 91"/>
                <a:gd name="T6" fmla="*/ 8 w 233"/>
                <a:gd name="T7" fmla="*/ 62 h 91"/>
                <a:gd name="T8" fmla="*/ 13 w 233"/>
                <a:gd name="T9" fmla="*/ 67 h 91"/>
                <a:gd name="T10" fmla="*/ 18 w 233"/>
                <a:gd name="T11" fmla="*/ 71 h 91"/>
                <a:gd name="T12" fmla="*/ 25 w 233"/>
                <a:gd name="T13" fmla="*/ 74 h 91"/>
                <a:gd name="T14" fmla="*/ 32 w 233"/>
                <a:gd name="T15" fmla="*/ 76 h 91"/>
                <a:gd name="T16" fmla="*/ 41 w 233"/>
                <a:gd name="T17" fmla="*/ 80 h 91"/>
                <a:gd name="T18" fmla="*/ 58 w 233"/>
                <a:gd name="T19" fmla="*/ 85 h 91"/>
                <a:gd name="T20" fmla="*/ 79 w 233"/>
                <a:gd name="T21" fmla="*/ 88 h 91"/>
                <a:gd name="T22" fmla="*/ 101 w 233"/>
                <a:gd name="T23" fmla="*/ 91 h 91"/>
                <a:gd name="T24" fmla="*/ 125 w 233"/>
                <a:gd name="T25" fmla="*/ 91 h 91"/>
                <a:gd name="T26" fmla="*/ 149 w 233"/>
                <a:gd name="T27" fmla="*/ 88 h 91"/>
                <a:gd name="T28" fmla="*/ 170 w 233"/>
                <a:gd name="T29" fmla="*/ 86 h 91"/>
                <a:gd name="T30" fmla="*/ 189 w 233"/>
                <a:gd name="T31" fmla="*/ 81 h 91"/>
                <a:gd name="T32" fmla="*/ 205 w 233"/>
                <a:gd name="T33" fmla="*/ 75 h 91"/>
                <a:gd name="T34" fmla="*/ 212 w 233"/>
                <a:gd name="T35" fmla="*/ 72 h 91"/>
                <a:gd name="T36" fmla="*/ 218 w 233"/>
                <a:gd name="T37" fmla="*/ 68 h 91"/>
                <a:gd name="T38" fmla="*/ 224 w 233"/>
                <a:gd name="T39" fmla="*/ 63 h 91"/>
                <a:gd name="T40" fmla="*/ 227 w 233"/>
                <a:gd name="T41" fmla="*/ 60 h 91"/>
                <a:gd name="T42" fmla="*/ 231 w 233"/>
                <a:gd name="T43" fmla="*/ 55 h 91"/>
                <a:gd name="T44" fmla="*/ 233 w 233"/>
                <a:gd name="T45" fmla="*/ 51 h 91"/>
                <a:gd name="T46" fmla="*/ 233 w 233"/>
                <a:gd name="T47" fmla="*/ 47 h 91"/>
                <a:gd name="T48" fmla="*/ 233 w 233"/>
                <a:gd name="T49" fmla="*/ 42 h 91"/>
                <a:gd name="T50" fmla="*/ 232 w 233"/>
                <a:gd name="T51" fmla="*/ 37 h 91"/>
                <a:gd name="T52" fmla="*/ 230 w 233"/>
                <a:gd name="T53" fmla="*/ 32 h 91"/>
                <a:gd name="T54" fmla="*/ 226 w 233"/>
                <a:gd name="T55" fmla="*/ 29 h 91"/>
                <a:gd name="T56" fmla="*/ 221 w 233"/>
                <a:gd name="T57" fmla="*/ 25 h 91"/>
                <a:gd name="T58" fmla="*/ 215 w 233"/>
                <a:gd name="T59" fmla="*/ 21 h 91"/>
                <a:gd name="T60" fmla="*/ 209 w 233"/>
                <a:gd name="T61" fmla="*/ 18 h 91"/>
                <a:gd name="T62" fmla="*/ 202 w 233"/>
                <a:gd name="T63" fmla="*/ 15 h 91"/>
                <a:gd name="T64" fmla="*/ 194 w 233"/>
                <a:gd name="T65" fmla="*/ 11 h 91"/>
                <a:gd name="T66" fmla="*/ 176 w 233"/>
                <a:gd name="T67" fmla="*/ 6 h 91"/>
                <a:gd name="T68" fmla="*/ 155 w 233"/>
                <a:gd name="T69" fmla="*/ 3 h 91"/>
                <a:gd name="T70" fmla="*/ 133 w 233"/>
                <a:gd name="T71" fmla="*/ 1 h 91"/>
                <a:gd name="T72" fmla="*/ 110 w 233"/>
                <a:gd name="T73" fmla="*/ 0 h 91"/>
                <a:gd name="T74" fmla="*/ 86 w 233"/>
                <a:gd name="T75" fmla="*/ 3 h 91"/>
                <a:gd name="T76" fmla="*/ 64 w 233"/>
                <a:gd name="T77" fmla="*/ 6 h 91"/>
                <a:gd name="T78" fmla="*/ 45 w 233"/>
                <a:gd name="T79" fmla="*/ 11 h 91"/>
                <a:gd name="T80" fmla="*/ 29 w 233"/>
                <a:gd name="T81" fmla="*/ 17 h 91"/>
                <a:gd name="T82" fmla="*/ 23 w 233"/>
                <a:gd name="T83" fmla="*/ 21 h 91"/>
                <a:gd name="T84" fmla="*/ 16 w 233"/>
                <a:gd name="T85" fmla="*/ 24 h 91"/>
                <a:gd name="T86" fmla="*/ 11 w 233"/>
                <a:gd name="T87" fmla="*/ 28 h 91"/>
                <a:gd name="T88" fmla="*/ 7 w 233"/>
                <a:gd name="T89" fmla="*/ 31 h 91"/>
                <a:gd name="T90" fmla="*/ 4 w 233"/>
                <a:gd name="T91" fmla="*/ 36 h 91"/>
                <a:gd name="T92" fmla="*/ 1 w 233"/>
                <a:gd name="T93" fmla="*/ 41 h 91"/>
                <a:gd name="T94" fmla="*/ 0 w 233"/>
                <a:gd name="T95" fmla="*/ 44 h 91"/>
                <a:gd name="T96" fmla="*/ 0 w 233"/>
                <a:gd name="T97" fmla="*/ 4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33" h="91">
                  <a:moveTo>
                    <a:pt x="0" y="49"/>
                  </a:moveTo>
                  <a:lnTo>
                    <a:pt x="3" y="54"/>
                  </a:lnTo>
                  <a:lnTo>
                    <a:pt x="5" y="59"/>
                  </a:lnTo>
                  <a:lnTo>
                    <a:pt x="8" y="62"/>
                  </a:lnTo>
                  <a:lnTo>
                    <a:pt x="13" y="67"/>
                  </a:lnTo>
                  <a:lnTo>
                    <a:pt x="18" y="71"/>
                  </a:lnTo>
                  <a:lnTo>
                    <a:pt x="25" y="74"/>
                  </a:lnTo>
                  <a:lnTo>
                    <a:pt x="32" y="76"/>
                  </a:lnTo>
                  <a:lnTo>
                    <a:pt x="41" y="80"/>
                  </a:lnTo>
                  <a:lnTo>
                    <a:pt x="58" y="85"/>
                  </a:lnTo>
                  <a:lnTo>
                    <a:pt x="79" y="88"/>
                  </a:lnTo>
                  <a:lnTo>
                    <a:pt x="101" y="91"/>
                  </a:lnTo>
                  <a:lnTo>
                    <a:pt x="125" y="91"/>
                  </a:lnTo>
                  <a:lnTo>
                    <a:pt x="149" y="88"/>
                  </a:lnTo>
                  <a:lnTo>
                    <a:pt x="170" y="86"/>
                  </a:lnTo>
                  <a:lnTo>
                    <a:pt x="189" y="81"/>
                  </a:lnTo>
                  <a:lnTo>
                    <a:pt x="205" y="75"/>
                  </a:lnTo>
                  <a:lnTo>
                    <a:pt x="212" y="72"/>
                  </a:lnTo>
                  <a:lnTo>
                    <a:pt x="218" y="68"/>
                  </a:lnTo>
                  <a:lnTo>
                    <a:pt x="224" y="63"/>
                  </a:lnTo>
                  <a:lnTo>
                    <a:pt x="227" y="60"/>
                  </a:lnTo>
                  <a:lnTo>
                    <a:pt x="231" y="55"/>
                  </a:lnTo>
                  <a:lnTo>
                    <a:pt x="233" y="51"/>
                  </a:lnTo>
                  <a:lnTo>
                    <a:pt x="233" y="47"/>
                  </a:lnTo>
                  <a:lnTo>
                    <a:pt x="233" y="42"/>
                  </a:lnTo>
                  <a:lnTo>
                    <a:pt x="232" y="37"/>
                  </a:lnTo>
                  <a:lnTo>
                    <a:pt x="230" y="32"/>
                  </a:lnTo>
                  <a:lnTo>
                    <a:pt x="226" y="29"/>
                  </a:lnTo>
                  <a:lnTo>
                    <a:pt x="221" y="25"/>
                  </a:lnTo>
                  <a:lnTo>
                    <a:pt x="215" y="21"/>
                  </a:lnTo>
                  <a:lnTo>
                    <a:pt x="209" y="18"/>
                  </a:lnTo>
                  <a:lnTo>
                    <a:pt x="202" y="15"/>
                  </a:lnTo>
                  <a:lnTo>
                    <a:pt x="194" y="11"/>
                  </a:lnTo>
                  <a:lnTo>
                    <a:pt x="176" y="6"/>
                  </a:lnTo>
                  <a:lnTo>
                    <a:pt x="155" y="3"/>
                  </a:lnTo>
                  <a:lnTo>
                    <a:pt x="133" y="1"/>
                  </a:lnTo>
                  <a:lnTo>
                    <a:pt x="110" y="0"/>
                  </a:lnTo>
                  <a:lnTo>
                    <a:pt x="86" y="3"/>
                  </a:lnTo>
                  <a:lnTo>
                    <a:pt x="64" y="6"/>
                  </a:lnTo>
                  <a:lnTo>
                    <a:pt x="45" y="11"/>
                  </a:lnTo>
                  <a:lnTo>
                    <a:pt x="29" y="17"/>
                  </a:lnTo>
                  <a:lnTo>
                    <a:pt x="23" y="21"/>
                  </a:lnTo>
                  <a:lnTo>
                    <a:pt x="16" y="24"/>
                  </a:lnTo>
                  <a:lnTo>
                    <a:pt x="11" y="28"/>
                  </a:lnTo>
                  <a:lnTo>
                    <a:pt x="7" y="31"/>
                  </a:lnTo>
                  <a:lnTo>
                    <a:pt x="4" y="36"/>
                  </a:lnTo>
                  <a:lnTo>
                    <a:pt x="1" y="41"/>
                  </a:lnTo>
                  <a:lnTo>
                    <a:pt x="0" y="44"/>
                  </a:lnTo>
                  <a:lnTo>
                    <a:pt x="0" y="49"/>
                  </a:lnTo>
                  <a:close/>
                </a:path>
              </a:pathLst>
            </a:custGeom>
            <a:solidFill>
              <a:srgbClr val="FFE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id-ID" sz="1125"/>
            </a:p>
          </p:txBody>
        </p:sp>
      </p:grpSp>
      <p:sp>
        <p:nvSpPr>
          <p:cNvPr id="4" name="Arc 3"/>
          <p:cNvSpPr/>
          <p:nvPr/>
        </p:nvSpPr>
        <p:spPr>
          <a:xfrm rot="13314730">
            <a:off x="2309676" y="733650"/>
            <a:ext cx="5038531" cy="4450703"/>
          </a:xfrm>
          <a:prstGeom prst="arc">
            <a:avLst>
              <a:gd name="adj1" fmla="val 16569732"/>
              <a:gd name="adj2" fmla="val 339991"/>
            </a:avLst>
          </a:prstGeom>
          <a:ln w="57150">
            <a:solidFill>
              <a:srgbClr val="52525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5" name="Oval 4"/>
          <p:cNvSpPr/>
          <p:nvPr/>
        </p:nvSpPr>
        <p:spPr>
          <a:xfrm>
            <a:off x="2659811" y="1101141"/>
            <a:ext cx="474710" cy="474710"/>
          </a:xfrm>
          <a:prstGeom prst="ellipse">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66" name="Oval 565"/>
          <p:cNvSpPr/>
          <p:nvPr/>
        </p:nvSpPr>
        <p:spPr>
          <a:xfrm>
            <a:off x="2300368" y="1725220"/>
            <a:ext cx="474710" cy="474710"/>
          </a:xfrm>
          <a:prstGeom prst="ellipse">
            <a:avLst/>
          </a:prstGeom>
          <a:solidFill>
            <a:srgbClr val="33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67" name="Oval 566"/>
          <p:cNvSpPr/>
          <p:nvPr/>
        </p:nvSpPr>
        <p:spPr>
          <a:xfrm>
            <a:off x="2174325" y="2478711"/>
            <a:ext cx="474710" cy="474710"/>
          </a:xfrm>
          <a:prstGeom prst="ellipse">
            <a:avLst/>
          </a:pr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68" name="Oval 567"/>
          <p:cNvSpPr/>
          <p:nvPr/>
        </p:nvSpPr>
        <p:spPr>
          <a:xfrm>
            <a:off x="2309699" y="3215942"/>
            <a:ext cx="474710" cy="474710"/>
          </a:xfrm>
          <a:prstGeom prst="ellipse">
            <a:avLst/>
          </a:prstGeom>
          <a:solidFill>
            <a:srgbClr val="CC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69" name="Oval 568"/>
          <p:cNvSpPr/>
          <p:nvPr/>
        </p:nvSpPr>
        <p:spPr>
          <a:xfrm>
            <a:off x="2702030" y="3934511"/>
            <a:ext cx="474710" cy="47471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70" name="Freeform 569"/>
          <p:cNvSpPr/>
          <p:nvPr/>
        </p:nvSpPr>
        <p:spPr>
          <a:xfrm>
            <a:off x="685119" y="1172777"/>
            <a:ext cx="1980112" cy="301308"/>
          </a:xfrm>
          <a:custGeom>
            <a:avLst/>
            <a:gdLst>
              <a:gd name="connsiteX0" fmla="*/ 262038 w 1980112"/>
              <a:gd name="connsiteY0" fmla="*/ 0 h 301308"/>
              <a:gd name="connsiteX1" fmla="*/ 1366747 w 1980112"/>
              <a:gd name="connsiteY1" fmla="*/ 0 h 301308"/>
              <a:gd name="connsiteX2" fmla="*/ 1608191 w 1980112"/>
              <a:gd name="connsiteY2" fmla="*/ 92011 h 301308"/>
              <a:gd name="connsiteX3" fmla="*/ 1617603 w 1980112"/>
              <a:gd name="connsiteY3" fmla="*/ 118813 h 301308"/>
              <a:gd name="connsiteX4" fmla="*/ 1980112 w 1980112"/>
              <a:gd name="connsiteY4" fmla="*/ 118813 h 301308"/>
              <a:gd name="connsiteX5" fmla="*/ 1980112 w 1980112"/>
              <a:gd name="connsiteY5" fmla="*/ 164532 h 301308"/>
              <a:gd name="connsiteX6" fmla="*/ 1623911 w 1980112"/>
              <a:gd name="connsiteY6" fmla="*/ 164532 h 301308"/>
              <a:gd name="connsiteX7" fmla="*/ 1608191 w 1980112"/>
              <a:gd name="connsiteY7" fmla="*/ 209297 h 301308"/>
              <a:gd name="connsiteX8" fmla="*/ 1366747 w 1980112"/>
              <a:gd name="connsiteY8" fmla="*/ 301308 h 301308"/>
              <a:gd name="connsiteX9" fmla="*/ 262038 w 1980112"/>
              <a:gd name="connsiteY9" fmla="*/ 301308 h 301308"/>
              <a:gd name="connsiteX10" fmla="*/ 0 w 1980112"/>
              <a:gd name="connsiteY10" fmla="*/ 150654 h 301308"/>
              <a:gd name="connsiteX11" fmla="*/ 262038 w 1980112"/>
              <a:gd name="connsiteY11" fmla="*/ 0 h 301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112" h="301308">
                <a:moveTo>
                  <a:pt x="262038" y="0"/>
                </a:moveTo>
                <a:lnTo>
                  <a:pt x="1366747" y="0"/>
                </a:lnTo>
                <a:cubicBezTo>
                  <a:pt x="1475276" y="0"/>
                  <a:pt x="1568408" y="37938"/>
                  <a:pt x="1608191" y="92011"/>
                </a:cubicBezTo>
                <a:lnTo>
                  <a:pt x="1617603" y="118813"/>
                </a:lnTo>
                <a:lnTo>
                  <a:pt x="1980112" y="118813"/>
                </a:lnTo>
                <a:lnTo>
                  <a:pt x="1980112" y="164532"/>
                </a:lnTo>
                <a:lnTo>
                  <a:pt x="1623911" y="164532"/>
                </a:lnTo>
                <a:lnTo>
                  <a:pt x="1608191" y="209297"/>
                </a:lnTo>
                <a:cubicBezTo>
                  <a:pt x="1568408" y="263370"/>
                  <a:pt x="1475276" y="301308"/>
                  <a:pt x="1366747" y="301308"/>
                </a:cubicBezTo>
                <a:lnTo>
                  <a:pt x="262038" y="301308"/>
                </a:lnTo>
                <a:cubicBezTo>
                  <a:pt x="117333" y="301308"/>
                  <a:pt x="0" y="233863"/>
                  <a:pt x="0" y="150654"/>
                </a:cubicBezTo>
                <a:cubicBezTo>
                  <a:pt x="0" y="67446"/>
                  <a:pt x="117333" y="0"/>
                  <a:pt x="262038" y="0"/>
                </a:cubicBezTo>
                <a:close/>
              </a:path>
            </a:pathLst>
          </a:cu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71" name="Freeform 570"/>
          <p:cNvSpPr/>
          <p:nvPr/>
        </p:nvSpPr>
        <p:spPr>
          <a:xfrm>
            <a:off x="329527" y="1826401"/>
            <a:ext cx="1980112" cy="301308"/>
          </a:xfrm>
          <a:custGeom>
            <a:avLst/>
            <a:gdLst>
              <a:gd name="connsiteX0" fmla="*/ 262038 w 1980112"/>
              <a:gd name="connsiteY0" fmla="*/ 0 h 301308"/>
              <a:gd name="connsiteX1" fmla="*/ 1366747 w 1980112"/>
              <a:gd name="connsiteY1" fmla="*/ 0 h 301308"/>
              <a:gd name="connsiteX2" fmla="*/ 1608191 w 1980112"/>
              <a:gd name="connsiteY2" fmla="*/ 92011 h 301308"/>
              <a:gd name="connsiteX3" fmla="*/ 1617603 w 1980112"/>
              <a:gd name="connsiteY3" fmla="*/ 118813 h 301308"/>
              <a:gd name="connsiteX4" fmla="*/ 1980112 w 1980112"/>
              <a:gd name="connsiteY4" fmla="*/ 118813 h 301308"/>
              <a:gd name="connsiteX5" fmla="*/ 1980112 w 1980112"/>
              <a:gd name="connsiteY5" fmla="*/ 164532 h 301308"/>
              <a:gd name="connsiteX6" fmla="*/ 1623911 w 1980112"/>
              <a:gd name="connsiteY6" fmla="*/ 164532 h 301308"/>
              <a:gd name="connsiteX7" fmla="*/ 1608191 w 1980112"/>
              <a:gd name="connsiteY7" fmla="*/ 209297 h 301308"/>
              <a:gd name="connsiteX8" fmla="*/ 1366747 w 1980112"/>
              <a:gd name="connsiteY8" fmla="*/ 301308 h 301308"/>
              <a:gd name="connsiteX9" fmla="*/ 262038 w 1980112"/>
              <a:gd name="connsiteY9" fmla="*/ 301308 h 301308"/>
              <a:gd name="connsiteX10" fmla="*/ 0 w 1980112"/>
              <a:gd name="connsiteY10" fmla="*/ 150654 h 301308"/>
              <a:gd name="connsiteX11" fmla="*/ 262038 w 1980112"/>
              <a:gd name="connsiteY11" fmla="*/ 0 h 301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112" h="301308">
                <a:moveTo>
                  <a:pt x="262038" y="0"/>
                </a:moveTo>
                <a:lnTo>
                  <a:pt x="1366747" y="0"/>
                </a:lnTo>
                <a:cubicBezTo>
                  <a:pt x="1475276" y="0"/>
                  <a:pt x="1568408" y="37938"/>
                  <a:pt x="1608191" y="92011"/>
                </a:cubicBezTo>
                <a:lnTo>
                  <a:pt x="1617603" y="118813"/>
                </a:lnTo>
                <a:lnTo>
                  <a:pt x="1980112" y="118813"/>
                </a:lnTo>
                <a:lnTo>
                  <a:pt x="1980112" y="164532"/>
                </a:lnTo>
                <a:lnTo>
                  <a:pt x="1623911" y="164532"/>
                </a:lnTo>
                <a:lnTo>
                  <a:pt x="1608191" y="209297"/>
                </a:lnTo>
                <a:cubicBezTo>
                  <a:pt x="1568408" y="263370"/>
                  <a:pt x="1475276" y="301308"/>
                  <a:pt x="1366747" y="301308"/>
                </a:cubicBezTo>
                <a:lnTo>
                  <a:pt x="262038" y="301308"/>
                </a:lnTo>
                <a:cubicBezTo>
                  <a:pt x="117333" y="301308"/>
                  <a:pt x="0" y="233863"/>
                  <a:pt x="0" y="150654"/>
                </a:cubicBezTo>
                <a:cubicBezTo>
                  <a:pt x="0" y="67446"/>
                  <a:pt x="117333" y="0"/>
                  <a:pt x="262038" y="0"/>
                </a:cubicBezTo>
                <a:close/>
              </a:path>
            </a:pathLst>
          </a:custGeom>
          <a:solidFill>
            <a:srgbClr val="33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72" name="Freeform 571"/>
          <p:cNvSpPr/>
          <p:nvPr/>
        </p:nvSpPr>
        <p:spPr>
          <a:xfrm>
            <a:off x="199104" y="2580748"/>
            <a:ext cx="1980112" cy="301308"/>
          </a:xfrm>
          <a:custGeom>
            <a:avLst/>
            <a:gdLst>
              <a:gd name="connsiteX0" fmla="*/ 262038 w 1980112"/>
              <a:gd name="connsiteY0" fmla="*/ 0 h 301308"/>
              <a:gd name="connsiteX1" fmla="*/ 1366747 w 1980112"/>
              <a:gd name="connsiteY1" fmla="*/ 0 h 301308"/>
              <a:gd name="connsiteX2" fmla="*/ 1608191 w 1980112"/>
              <a:gd name="connsiteY2" fmla="*/ 92011 h 301308"/>
              <a:gd name="connsiteX3" fmla="*/ 1617603 w 1980112"/>
              <a:gd name="connsiteY3" fmla="*/ 118813 h 301308"/>
              <a:gd name="connsiteX4" fmla="*/ 1980112 w 1980112"/>
              <a:gd name="connsiteY4" fmla="*/ 118813 h 301308"/>
              <a:gd name="connsiteX5" fmla="*/ 1980112 w 1980112"/>
              <a:gd name="connsiteY5" fmla="*/ 164532 h 301308"/>
              <a:gd name="connsiteX6" fmla="*/ 1623911 w 1980112"/>
              <a:gd name="connsiteY6" fmla="*/ 164532 h 301308"/>
              <a:gd name="connsiteX7" fmla="*/ 1608191 w 1980112"/>
              <a:gd name="connsiteY7" fmla="*/ 209297 h 301308"/>
              <a:gd name="connsiteX8" fmla="*/ 1366747 w 1980112"/>
              <a:gd name="connsiteY8" fmla="*/ 301308 h 301308"/>
              <a:gd name="connsiteX9" fmla="*/ 262038 w 1980112"/>
              <a:gd name="connsiteY9" fmla="*/ 301308 h 301308"/>
              <a:gd name="connsiteX10" fmla="*/ 0 w 1980112"/>
              <a:gd name="connsiteY10" fmla="*/ 150654 h 301308"/>
              <a:gd name="connsiteX11" fmla="*/ 262038 w 1980112"/>
              <a:gd name="connsiteY11" fmla="*/ 0 h 301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112" h="301308">
                <a:moveTo>
                  <a:pt x="262038" y="0"/>
                </a:moveTo>
                <a:lnTo>
                  <a:pt x="1366747" y="0"/>
                </a:lnTo>
                <a:cubicBezTo>
                  <a:pt x="1475276" y="0"/>
                  <a:pt x="1568408" y="37938"/>
                  <a:pt x="1608191" y="92011"/>
                </a:cubicBezTo>
                <a:lnTo>
                  <a:pt x="1617603" y="118813"/>
                </a:lnTo>
                <a:lnTo>
                  <a:pt x="1980112" y="118813"/>
                </a:lnTo>
                <a:lnTo>
                  <a:pt x="1980112" y="164532"/>
                </a:lnTo>
                <a:lnTo>
                  <a:pt x="1623911" y="164532"/>
                </a:lnTo>
                <a:lnTo>
                  <a:pt x="1608191" y="209297"/>
                </a:lnTo>
                <a:cubicBezTo>
                  <a:pt x="1568408" y="263370"/>
                  <a:pt x="1475276" y="301308"/>
                  <a:pt x="1366747" y="301308"/>
                </a:cubicBezTo>
                <a:lnTo>
                  <a:pt x="262038" y="301308"/>
                </a:lnTo>
                <a:cubicBezTo>
                  <a:pt x="117333" y="301308"/>
                  <a:pt x="0" y="233863"/>
                  <a:pt x="0" y="150654"/>
                </a:cubicBezTo>
                <a:cubicBezTo>
                  <a:pt x="0" y="67446"/>
                  <a:pt x="117333" y="0"/>
                  <a:pt x="262038" y="0"/>
                </a:cubicBezTo>
                <a:close/>
              </a:path>
            </a:pathLst>
          </a:cu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73" name="Freeform 572"/>
          <p:cNvSpPr/>
          <p:nvPr/>
        </p:nvSpPr>
        <p:spPr>
          <a:xfrm>
            <a:off x="329527" y="3303197"/>
            <a:ext cx="1980112" cy="301308"/>
          </a:xfrm>
          <a:custGeom>
            <a:avLst/>
            <a:gdLst>
              <a:gd name="connsiteX0" fmla="*/ 262038 w 1980112"/>
              <a:gd name="connsiteY0" fmla="*/ 0 h 301308"/>
              <a:gd name="connsiteX1" fmla="*/ 1366747 w 1980112"/>
              <a:gd name="connsiteY1" fmla="*/ 0 h 301308"/>
              <a:gd name="connsiteX2" fmla="*/ 1608191 w 1980112"/>
              <a:gd name="connsiteY2" fmla="*/ 92011 h 301308"/>
              <a:gd name="connsiteX3" fmla="*/ 1617603 w 1980112"/>
              <a:gd name="connsiteY3" fmla="*/ 118813 h 301308"/>
              <a:gd name="connsiteX4" fmla="*/ 1980112 w 1980112"/>
              <a:gd name="connsiteY4" fmla="*/ 118813 h 301308"/>
              <a:gd name="connsiteX5" fmla="*/ 1980112 w 1980112"/>
              <a:gd name="connsiteY5" fmla="*/ 164532 h 301308"/>
              <a:gd name="connsiteX6" fmla="*/ 1623911 w 1980112"/>
              <a:gd name="connsiteY6" fmla="*/ 164532 h 301308"/>
              <a:gd name="connsiteX7" fmla="*/ 1608191 w 1980112"/>
              <a:gd name="connsiteY7" fmla="*/ 209297 h 301308"/>
              <a:gd name="connsiteX8" fmla="*/ 1366747 w 1980112"/>
              <a:gd name="connsiteY8" fmla="*/ 301308 h 301308"/>
              <a:gd name="connsiteX9" fmla="*/ 262038 w 1980112"/>
              <a:gd name="connsiteY9" fmla="*/ 301308 h 301308"/>
              <a:gd name="connsiteX10" fmla="*/ 0 w 1980112"/>
              <a:gd name="connsiteY10" fmla="*/ 150654 h 301308"/>
              <a:gd name="connsiteX11" fmla="*/ 262038 w 1980112"/>
              <a:gd name="connsiteY11" fmla="*/ 0 h 301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112" h="301308">
                <a:moveTo>
                  <a:pt x="262038" y="0"/>
                </a:moveTo>
                <a:lnTo>
                  <a:pt x="1366747" y="0"/>
                </a:lnTo>
                <a:cubicBezTo>
                  <a:pt x="1475276" y="0"/>
                  <a:pt x="1568408" y="37938"/>
                  <a:pt x="1608191" y="92011"/>
                </a:cubicBezTo>
                <a:lnTo>
                  <a:pt x="1617603" y="118813"/>
                </a:lnTo>
                <a:lnTo>
                  <a:pt x="1980112" y="118813"/>
                </a:lnTo>
                <a:lnTo>
                  <a:pt x="1980112" y="164532"/>
                </a:lnTo>
                <a:lnTo>
                  <a:pt x="1623911" y="164532"/>
                </a:lnTo>
                <a:lnTo>
                  <a:pt x="1608191" y="209297"/>
                </a:lnTo>
                <a:cubicBezTo>
                  <a:pt x="1568408" y="263370"/>
                  <a:pt x="1475276" y="301308"/>
                  <a:pt x="1366747" y="301308"/>
                </a:cubicBezTo>
                <a:lnTo>
                  <a:pt x="262038" y="301308"/>
                </a:lnTo>
                <a:cubicBezTo>
                  <a:pt x="117333" y="301308"/>
                  <a:pt x="0" y="233863"/>
                  <a:pt x="0" y="150654"/>
                </a:cubicBezTo>
                <a:cubicBezTo>
                  <a:pt x="0" y="67446"/>
                  <a:pt x="117333" y="0"/>
                  <a:pt x="262038" y="0"/>
                </a:cubicBezTo>
                <a:close/>
              </a:path>
            </a:pathLst>
          </a:custGeom>
          <a:solidFill>
            <a:srgbClr val="CC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74" name="Freeform 573"/>
          <p:cNvSpPr/>
          <p:nvPr/>
        </p:nvSpPr>
        <p:spPr>
          <a:xfrm>
            <a:off x="733689" y="4025646"/>
            <a:ext cx="1980112" cy="301308"/>
          </a:xfrm>
          <a:custGeom>
            <a:avLst/>
            <a:gdLst>
              <a:gd name="connsiteX0" fmla="*/ 262038 w 1980112"/>
              <a:gd name="connsiteY0" fmla="*/ 0 h 301308"/>
              <a:gd name="connsiteX1" fmla="*/ 1366747 w 1980112"/>
              <a:gd name="connsiteY1" fmla="*/ 0 h 301308"/>
              <a:gd name="connsiteX2" fmla="*/ 1608191 w 1980112"/>
              <a:gd name="connsiteY2" fmla="*/ 92011 h 301308"/>
              <a:gd name="connsiteX3" fmla="*/ 1617603 w 1980112"/>
              <a:gd name="connsiteY3" fmla="*/ 118813 h 301308"/>
              <a:gd name="connsiteX4" fmla="*/ 1980112 w 1980112"/>
              <a:gd name="connsiteY4" fmla="*/ 118813 h 301308"/>
              <a:gd name="connsiteX5" fmla="*/ 1980112 w 1980112"/>
              <a:gd name="connsiteY5" fmla="*/ 164532 h 301308"/>
              <a:gd name="connsiteX6" fmla="*/ 1623911 w 1980112"/>
              <a:gd name="connsiteY6" fmla="*/ 164532 h 301308"/>
              <a:gd name="connsiteX7" fmla="*/ 1608191 w 1980112"/>
              <a:gd name="connsiteY7" fmla="*/ 209297 h 301308"/>
              <a:gd name="connsiteX8" fmla="*/ 1366747 w 1980112"/>
              <a:gd name="connsiteY8" fmla="*/ 301308 h 301308"/>
              <a:gd name="connsiteX9" fmla="*/ 262038 w 1980112"/>
              <a:gd name="connsiteY9" fmla="*/ 301308 h 301308"/>
              <a:gd name="connsiteX10" fmla="*/ 0 w 1980112"/>
              <a:gd name="connsiteY10" fmla="*/ 150654 h 301308"/>
              <a:gd name="connsiteX11" fmla="*/ 262038 w 1980112"/>
              <a:gd name="connsiteY11" fmla="*/ 0 h 301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112" h="301308">
                <a:moveTo>
                  <a:pt x="262038" y="0"/>
                </a:moveTo>
                <a:lnTo>
                  <a:pt x="1366747" y="0"/>
                </a:lnTo>
                <a:cubicBezTo>
                  <a:pt x="1475276" y="0"/>
                  <a:pt x="1568408" y="37938"/>
                  <a:pt x="1608191" y="92011"/>
                </a:cubicBezTo>
                <a:lnTo>
                  <a:pt x="1617603" y="118813"/>
                </a:lnTo>
                <a:lnTo>
                  <a:pt x="1980112" y="118813"/>
                </a:lnTo>
                <a:lnTo>
                  <a:pt x="1980112" y="164532"/>
                </a:lnTo>
                <a:lnTo>
                  <a:pt x="1623911" y="164532"/>
                </a:lnTo>
                <a:lnTo>
                  <a:pt x="1608191" y="209297"/>
                </a:lnTo>
                <a:cubicBezTo>
                  <a:pt x="1568408" y="263370"/>
                  <a:pt x="1475276" y="301308"/>
                  <a:pt x="1366747" y="301308"/>
                </a:cubicBezTo>
                <a:lnTo>
                  <a:pt x="262038" y="301308"/>
                </a:lnTo>
                <a:cubicBezTo>
                  <a:pt x="117333" y="301308"/>
                  <a:pt x="0" y="233863"/>
                  <a:pt x="0" y="150654"/>
                </a:cubicBezTo>
                <a:cubicBezTo>
                  <a:pt x="0" y="67446"/>
                  <a:pt x="117333" y="0"/>
                  <a:pt x="262038" y="0"/>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TextBox 7"/>
          <p:cNvSpPr txBox="1"/>
          <p:nvPr/>
        </p:nvSpPr>
        <p:spPr>
          <a:xfrm>
            <a:off x="884369" y="1183724"/>
            <a:ext cx="1243033" cy="276999"/>
          </a:xfrm>
          <a:prstGeom prst="rect">
            <a:avLst/>
          </a:prstGeom>
          <a:noFill/>
        </p:spPr>
        <p:txBody>
          <a:bodyPr wrap="none" rtlCol="0">
            <a:spAutoFit/>
          </a:bodyPr>
          <a:lstStyle/>
          <a:p>
            <a:r>
              <a:rPr lang="id-ID" sz="1200" b="1" dirty="0" smtClean="0">
                <a:solidFill>
                  <a:schemeClr val="bg1"/>
                </a:solidFill>
              </a:rPr>
              <a:t>KEPALA DAERAH</a:t>
            </a:r>
            <a:endParaRPr lang="id-ID" sz="1200" b="1" dirty="0">
              <a:solidFill>
                <a:schemeClr val="bg1"/>
              </a:solidFill>
            </a:endParaRPr>
          </a:p>
        </p:txBody>
      </p:sp>
      <p:sp>
        <p:nvSpPr>
          <p:cNvPr id="575" name="TextBox 574"/>
          <p:cNvSpPr txBox="1"/>
          <p:nvPr/>
        </p:nvSpPr>
        <p:spPr>
          <a:xfrm>
            <a:off x="540409" y="1838555"/>
            <a:ext cx="1231940" cy="276999"/>
          </a:xfrm>
          <a:prstGeom prst="rect">
            <a:avLst/>
          </a:prstGeom>
          <a:noFill/>
        </p:spPr>
        <p:txBody>
          <a:bodyPr wrap="none" rtlCol="0">
            <a:spAutoFit/>
          </a:bodyPr>
          <a:lstStyle/>
          <a:p>
            <a:r>
              <a:rPr lang="id-ID" sz="1200" b="1" dirty="0" smtClean="0">
                <a:solidFill>
                  <a:schemeClr val="bg1"/>
                </a:solidFill>
              </a:rPr>
              <a:t>ANGGOTA DPRD</a:t>
            </a:r>
            <a:endParaRPr lang="id-ID" sz="1200" b="1" dirty="0">
              <a:solidFill>
                <a:schemeClr val="bg1"/>
              </a:solidFill>
            </a:endParaRPr>
          </a:p>
        </p:txBody>
      </p:sp>
      <p:sp>
        <p:nvSpPr>
          <p:cNvPr id="576" name="TextBox 575"/>
          <p:cNvSpPr txBox="1"/>
          <p:nvPr/>
        </p:nvSpPr>
        <p:spPr>
          <a:xfrm>
            <a:off x="392529" y="3314797"/>
            <a:ext cx="1537985" cy="276999"/>
          </a:xfrm>
          <a:prstGeom prst="rect">
            <a:avLst/>
          </a:prstGeom>
          <a:noFill/>
        </p:spPr>
        <p:txBody>
          <a:bodyPr wrap="none" rtlCol="0">
            <a:spAutoFit/>
          </a:bodyPr>
          <a:lstStyle/>
          <a:p>
            <a:r>
              <a:rPr lang="id-ID" sz="1200" b="1" dirty="0" smtClean="0"/>
              <a:t>PERANGKAT DAERAH</a:t>
            </a:r>
            <a:endParaRPr lang="id-ID" sz="1200" b="1" dirty="0"/>
          </a:p>
        </p:txBody>
      </p:sp>
      <p:sp>
        <p:nvSpPr>
          <p:cNvPr id="577" name="TextBox 576"/>
          <p:cNvSpPr txBox="1"/>
          <p:nvPr/>
        </p:nvSpPr>
        <p:spPr>
          <a:xfrm>
            <a:off x="264922" y="2608291"/>
            <a:ext cx="1540806" cy="246221"/>
          </a:xfrm>
          <a:prstGeom prst="rect">
            <a:avLst/>
          </a:prstGeom>
          <a:noFill/>
        </p:spPr>
        <p:txBody>
          <a:bodyPr wrap="none" rtlCol="0">
            <a:spAutoFit/>
          </a:bodyPr>
          <a:lstStyle/>
          <a:p>
            <a:r>
              <a:rPr lang="id-ID" sz="1000" b="1" dirty="0" smtClean="0">
                <a:solidFill>
                  <a:schemeClr val="bg1"/>
                </a:solidFill>
              </a:rPr>
              <a:t>APARATUR SIPIL NEGARA</a:t>
            </a:r>
            <a:endParaRPr lang="id-ID" sz="1000" b="1" dirty="0">
              <a:solidFill>
                <a:schemeClr val="bg1"/>
              </a:solidFill>
            </a:endParaRPr>
          </a:p>
        </p:txBody>
      </p:sp>
      <p:sp>
        <p:nvSpPr>
          <p:cNvPr id="578" name="TextBox 577"/>
          <p:cNvSpPr txBox="1"/>
          <p:nvPr/>
        </p:nvSpPr>
        <p:spPr>
          <a:xfrm>
            <a:off x="789187" y="4048755"/>
            <a:ext cx="1521570" cy="246221"/>
          </a:xfrm>
          <a:prstGeom prst="rect">
            <a:avLst/>
          </a:prstGeom>
          <a:noFill/>
        </p:spPr>
        <p:txBody>
          <a:bodyPr wrap="none" rtlCol="0">
            <a:spAutoFit/>
          </a:bodyPr>
          <a:lstStyle/>
          <a:p>
            <a:r>
              <a:rPr lang="id-ID" sz="1000" b="1" dirty="0" smtClean="0"/>
              <a:t>ANGGOTA MASYARAKAT</a:t>
            </a:r>
            <a:endParaRPr lang="id-ID" sz="1000" b="1" dirty="0"/>
          </a:p>
        </p:txBody>
      </p:sp>
      <p:sp>
        <p:nvSpPr>
          <p:cNvPr id="9" name="TextBox 8"/>
          <p:cNvSpPr txBox="1"/>
          <p:nvPr/>
        </p:nvSpPr>
        <p:spPr>
          <a:xfrm>
            <a:off x="2745934" y="1142472"/>
            <a:ext cx="301686" cy="369332"/>
          </a:xfrm>
          <a:prstGeom prst="rect">
            <a:avLst/>
          </a:prstGeom>
          <a:noFill/>
        </p:spPr>
        <p:txBody>
          <a:bodyPr wrap="none" rtlCol="0">
            <a:spAutoFit/>
          </a:bodyPr>
          <a:lstStyle/>
          <a:p>
            <a:r>
              <a:rPr lang="id-ID" dirty="0" smtClean="0">
                <a:solidFill>
                  <a:schemeClr val="bg1"/>
                </a:solidFill>
              </a:rPr>
              <a:t>1</a:t>
            </a:r>
            <a:endParaRPr lang="id-ID" dirty="0">
              <a:solidFill>
                <a:schemeClr val="bg1"/>
              </a:solidFill>
            </a:endParaRPr>
          </a:p>
        </p:txBody>
      </p:sp>
      <p:sp>
        <p:nvSpPr>
          <p:cNvPr id="10" name="TextBox 9"/>
          <p:cNvSpPr txBox="1"/>
          <p:nvPr/>
        </p:nvSpPr>
        <p:spPr>
          <a:xfrm>
            <a:off x="2385381" y="1770891"/>
            <a:ext cx="301686" cy="369332"/>
          </a:xfrm>
          <a:prstGeom prst="rect">
            <a:avLst/>
          </a:prstGeom>
          <a:noFill/>
        </p:spPr>
        <p:txBody>
          <a:bodyPr wrap="none" rtlCol="0">
            <a:spAutoFit/>
          </a:bodyPr>
          <a:lstStyle/>
          <a:p>
            <a:r>
              <a:rPr lang="id-ID" dirty="0" smtClean="0">
                <a:solidFill>
                  <a:schemeClr val="bg1"/>
                </a:solidFill>
              </a:rPr>
              <a:t>2</a:t>
            </a:r>
            <a:endParaRPr lang="id-ID" dirty="0">
              <a:solidFill>
                <a:schemeClr val="bg1"/>
              </a:solidFill>
            </a:endParaRPr>
          </a:p>
        </p:txBody>
      </p:sp>
      <p:sp>
        <p:nvSpPr>
          <p:cNvPr id="11" name="TextBox 10"/>
          <p:cNvSpPr txBox="1"/>
          <p:nvPr/>
        </p:nvSpPr>
        <p:spPr>
          <a:xfrm>
            <a:off x="2267020" y="2533149"/>
            <a:ext cx="301686" cy="369332"/>
          </a:xfrm>
          <a:prstGeom prst="rect">
            <a:avLst/>
          </a:prstGeom>
          <a:noFill/>
        </p:spPr>
        <p:txBody>
          <a:bodyPr wrap="none" rtlCol="0">
            <a:spAutoFit/>
          </a:bodyPr>
          <a:lstStyle/>
          <a:p>
            <a:r>
              <a:rPr lang="id-ID" dirty="0" smtClean="0">
                <a:solidFill>
                  <a:schemeClr val="bg1"/>
                </a:solidFill>
              </a:rPr>
              <a:t>3</a:t>
            </a:r>
            <a:endParaRPr lang="id-ID" dirty="0">
              <a:solidFill>
                <a:schemeClr val="bg1"/>
              </a:solidFill>
            </a:endParaRPr>
          </a:p>
        </p:txBody>
      </p:sp>
      <p:sp>
        <p:nvSpPr>
          <p:cNvPr id="12" name="TextBox 11"/>
          <p:cNvSpPr txBox="1"/>
          <p:nvPr/>
        </p:nvSpPr>
        <p:spPr>
          <a:xfrm>
            <a:off x="2394917" y="3256429"/>
            <a:ext cx="301686" cy="369332"/>
          </a:xfrm>
          <a:prstGeom prst="rect">
            <a:avLst/>
          </a:prstGeom>
          <a:noFill/>
        </p:spPr>
        <p:txBody>
          <a:bodyPr wrap="none" rtlCol="0">
            <a:spAutoFit/>
          </a:bodyPr>
          <a:lstStyle/>
          <a:p>
            <a:r>
              <a:rPr lang="id-ID" dirty="0" smtClean="0"/>
              <a:t>4</a:t>
            </a:r>
            <a:endParaRPr lang="id-ID" dirty="0"/>
          </a:p>
        </p:txBody>
      </p:sp>
      <p:sp>
        <p:nvSpPr>
          <p:cNvPr id="13" name="TextBox 12"/>
          <p:cNvSpPr txBox="1"/>
          <p:nvPr/>
        </p:nvSpPr>
        <p:spPr>
          <a:xfrm>
            <a:off x="2791618" y="3987199"/>
            <a:ext cx="301686" cy="369332"/>
          </a:xfrm>
          <a:prstGeom prst="rect">
            <a:avLst/>
          </a:prstGeom>
          <a:noFill/>
        </p:spPr>
        <p:txBody>
          <a:bodyPr wrap="none" rtlCol="0">
            <a:spAutoFit/>
          </a:bodyPr>
          <a:lstStyle/>
          <a:p>
            <a:r>
              <a:rPr lang="id-ID" dirty="0" smtClean="0"/>
              <a:t>5</a:t>
            </a:r>
            <a:endParaRPr lang="id-ID" dirty="0"/>
          </a:p>
        </p:txBody>
      </p:sp>
      <p:sp>
        <p:nvSpPr>
          <p:cNvPr id="20" name="Rounded Rectangle 19"/>
          <p:cNvSpPr/>
          <p:nvPr/>
        </p:nvSpPr>
        <p:spPr>
          <a:xfrm>
            <a:off x="6985501" y="1082477"/>
            <a:ext cx="4713703" cy="777211"/>
          </a:xfrm>
          <a:prstGeom prst="roundRect">
            <a:avLst/>
          </a:prstGeom>
          <a:solidFill>
            <a:srgbClr val="1F4E79"/>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TextBox 16"/>
          <p:cNvSpPr txBox="1"/>
          <p:nvPr/>
        </p:nvSpPr>
        <p:spPr>
          <a:xfrm>
            <a:off x="7154061" y="1268887"/>
            <a:ext cx="3105466" cy="400110"/>
          </a:xfrm>
          <a:prstGeom prst="rect">
            <a:avLst/>
          </a:prstGeom>
          <a:noFill/>
        </p:spPr>
        <p:txBody>
          <a:bodyPr wrap="none" rtlCol="0">
            <a:spAutoFit/>
          </a:bodyPr>
          <a:lstStyle/>
          <a:p>
            <a:r>
              <a:rPr lang="id-ID" sz="2000" b="1" dirty="0" smtClean="0">
                <a:solidFill>
                  <a:schemeClr val="bg1"/>
                </a:solidFill>
              </a:rPr>
              <a:t>SASARAN INOVASI DAERAH</a:t>
            </a:r>
            <a:endParaRPr lang="id-ID" sz="2000" b="1" dirty="0">
              <a:solidFill>
                <a:schemeClr val="bg1"/>
              </a:solidFill>
            </a:endParaRPr>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3661595">
            <a:off x="10788415" y="1076489"/>
            <a:ext cx="755010" cy="755010"/>
          </a:xfrm>
          <a:prstGeom prst="rect">
            <a:avLst/>
          </a:prstGeom>
        </p:spPr>
      </p:pic>
      <p:sp>
        <p:nvSpPr>
          <p:cNvPr id="21" name="Flowchart: Alternate Process 20"/>
          <p:cNvSpPr/>
          <p:nvPr/>
        </p:nvSpPr>
        <p:spPr>
          <a:xfrm>
            <a:off x="7575550" y="2039687"/>
            <a:ext cx="3632200" cy="647121"/>
          </a:xfrm>
          <a:prstGeom prst="flowChartAlternateProcess">
            <a:avLst/>
          </a:prstGeom>
          <a:solidFill>
            <a:srgbClr val="0066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00" name="Flowchart: Alternate Process 599"/>
          <p:cNvSpPr/>
          <p:nvPr/>
        </p:nvSpPr>
        <p:spPr>
          <a:xfrm>
            <a:off x="7575550" y="3043531"/>
            <a:ext cx="3632200" cy="647121"/>
          </a:xfrm>
          <a:prstGeom prst="flowChartAlternateProcess">
            <a:avLst/>
          </a:prstGeom>
          <a:solidFill>
            <a:srgbClr val="3399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01" name="Flowchart: Alternate Process 600"/>
          <p:cNvSpPr/>
          <p:nvPr/>
        </p:nvSpPr>
        <p:spPr>
          <a:xfrm>
            <a:off x="7569406" y="4047375"/>
            <a:ext cx="3632200" cy="647121"/>
          </a:xfrm>
          <a:prstGeom prst="flowChartAlternateProcess">
            <a:avLst/>
          </a:prstGeom>
          <a:solidFill>
            <a:srgbClr val="66CC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02" name="Flowchart: Alternate Process 601"/>
          <p:cNvSpPr/>
          <p:nvPr/>
        </p:nvSpPr>
        <p:spPr>
          <a:xfrm>
            <a:off x="7569406" y="5051219"/>
            <a:ext cx="3632200" cy="647121"/>
          </a:xfrm>
          <a:prstGeom prst="flowChartAlternateProcess">
            <a:avLst/>
          </a:prstGeom>
          <a:solidFill>
            <a:srgbClr val="00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7593987" y="2091494"/>
            <a:ext cx="3607619" cy="584775"/>
          </a:xfrm>
          <a:prstGeom prst="rect">
            <a:avLst/>
          </a:prstGeom>
          <a:noFill/>
          <a:effectLst>
            <a:outerShdw blurRad="63500" sx="102000" sy="102000" algn="ctr" rotWithShape="0">
              <a:prstClr val="black">
                <a:alpha val="40000"/>
              </a:prstClr>
            </a:outerShdw>
          </a:effectLst>
        </p:spPr>
        <p:txBody>
          <a:bodyPr wrap="square" rtlCol="0">
            <a:spAutoFit/>
          </a:bodyPr>
          <a:lstStyle/>
          <a:p>
            <a:pPr algn="ctr"/>
            <a:r>
              <a:rPr lang="id-ID" sz="1600" b="1" dirty="0" smtClean="0">
                <a:solidFill>
                  <a:schemeClr val="bg1"/>
                </a:solidFill>
              </a:rPr>
              <a:t>UNTUK MEMPERCEPAT TERWUJUDNYA KESEJAHTERAAN MASYARAKAT</a:t>
            </a:r>
            <a:endParaRPr lang="id-ID" sz="1600" b="1" dirty="0">
              <a:solidFill>
                <a:schemeClr val="bg1"/>
              </a:solidFill>
            </a:endParaRPr>
          </a:p>
        </p:txBody>
      </p:sp>
      <p:sp>
        <p:nvSpPr>
          <p:cNvPr id="23" name="TextBox 22"/>
          <p:cNvSpPr txBox="1"/>
          <p:nvPr/>
        </p:nvSpPr>
        <p:spPr>
          <a:xfrm>
            <a:off x="7629241" y="3198708"/>
            <a:ext cx="3501856" cy="369332"/>
          </a:xfrm>
          <a:prstGeom prst="rect">
            <a:avLst/>
          </a:prstGeom>
          <a:noFill/>
          <a:effectLst>
            <a:outerShdw blurRad="63500" sx="102000" sy="102000" algn="ctr" rotWithShape="0">
              <a:prstClr val="black">
                <a:alpha val="40000"/>
              </a:prstClr>
            </a:outerShdw>
          </a:effectLst>
        </p:spPr>
        <p:txBody>
          <a:bodyPr wrap="none" rtlCol="0">
            <a:spAutoFit/>
          </a:bodyPr>
          <a:lstStyle/>
          <a:p>
            <a:r>
              <a:rPr lang="id-ID" b="1" dirty="0" smtClean="0">
                <a:solidFill>
                  <a:schemeClr val="bg1"/>
                </a:solidFill>
              </a:rPr>
              <a:t>PENINGKATAN PELAYANAN PUBLIK</a:t>
            </a:r>
            <a:endParaRPr lang="id-ID" b="1" dirty="0">
              <a:solidFill>
                <a:schemeClr val="bg1"/>
              </a:solidFill>
            </a:endParaRPr>
          </a:p>
        </p:txBody>
      </p:sp>
      <p:sp>
        <p:nvSpPr>
          <p:cNvPr id="24" name="TextBox 23"/>
          <p:cNvSpPr txBox="1"/>
          <p:nvPr/>
        </p:nvSpPr>
        <p:spPr>
          <a:xfrm>
            <a:off x="7564069" y="4047375"/>
            <a:ext cx="3632200" cy="646331"/>
          </a:xfrm>
          <a:prstGeom prst="rect">
            <a:avLst/>
          </a:prstGeom>
          <a:noFill/>
          <a:effectLst>
            <a:outerShdw blurRad="63500" sx="102000" sy="102000" algn="ctr" rotWithShape="0">
              <a:prstClr val="black">
                <a:alpha val="40000"/>
              </a:prstClr>
            </a:outerShdw>
          </a:effectLst>
        </p:spPr>
        <p:txBody>
          <a:bodyPr wrap="square" rtlCol="0">
            <a:spAutoFit/>
          </a:bodyPr>
          <a:lstStyle/>
          <a:p>
            <a:pPr algn="ctr"/>
            <a:r>
              <a:rPr lang="id-ID" b="1" dirty="0" smtClean="0">
                <a:solidFill>
                  <a:schemeClr val="bg1"/>
                </a:solidFill>
              </a:rPr>
              <a:t>PEMBERDAYAAN DAN PERAN SERTA MASYARAKAT</a:t>
            </a:r>
            <a:endParaRPr lang="id-ID" b="1" dirty="0">
              <a:solidFill>
                <a:schemeClr val="bg1"/>
              </a:solidFill>
            </a:endParaRPr>
          </a:p>
        </p:txBody>
      </p:sp>
      <p:sp>
        <p:nvSpPr>
          <p:cNvPr id="25" name="TextBox 24"/>
          <p:cNvSpPr txBox="1"/>
          <p:nvPr/>
        </p:nvSpPr>
        <p:spPr>
          <a:xfrm>
            <a:off x="7616541" y="5190113"/>
            <a:ext cx="3642151" cy="369332"/>
          </a:xfrm>
          <a:prstGeom prst="rect">
            <a:avLst/>
          </a:prstGeom>
          <a:noFill/>
          <a:effectLst>
            <a:outerShdw blurRad="63500" sx="102000" sy="102000" algn="ctr" rotWithShape="0">
              <a:prstClr val="black">
                <a:alpha val="40000"/>
              </a:prstClr>
            </a:outerShdw>
          </a:effectLst>
        </p:spPr>
        <p:txBody>
          <a:bodyPr wrap="none" rtlCol="0">
            <a:spAutoFit/>
          </a:bodyPr>
          <a:lstStyle/>
          <a:p>
            <a:r>
              <a:rPr lang="id-ID" b="1" dirty="0" smtClean="0"/>
              <a:t>PENINGKATAN DAYA SAING DAERAH</a:t>
            </a:r>
            <a:endParaRPr lang="id-ID" b="1" dirty="0"/>
          </a:p>
        </p:txBody>
      </p:sp>
    </p:spTree>
    <p:extLst>
      <p:ext uri="{BB962C8B-B14F-4D97-AF65-F5344CB8AC3E}">
        <p14:creationId xmlns:p14="http://schemas.microsoft.com/office/powerpoint/2010/main" val="1942712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2" name="Group 51"/>
          <p:cNvGrpSpPr/>
          <p:nvPr/>
        </p:nvGrpSpPr>
        <p:grpSpPr>
          <a:xfrm>
            <a:off x="0" y="0"/>
            <a:ext cx="9232546" cy="914400"/>
            <a:chOff x="0" y="0"/>
            <a:chExt cx="9232546" cy="914400"/>
          </a:xfrm>
        </p:grpSpPr>
        <p:sp>
          <p:nvSpPr>
            <p:cNvPr id="47" name="Rectangle 46"/>
            <p:cNvSpPr/>
            <p:nvPr/>
          </p:nvSpPr>
          <p:spPr>
            <a:xfrm>
              <a:off x="0" y="0"/>
              <a:ext cx="656805" cy="9144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9" name="Rectangle 48"/>
            <p:cNvSpPr/>
            <p:nvPr/>
          </p:nvSpPr>
          <p:spPr>
            <a:xfrm>
              <a:off x="656805" y="868370"/>
              <a:ext cx="8575741"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51" name="Straight Connector 50"/>
            <p:cNvCxnSpPr/>
            <p:nvPr/>
          </p:nvCxnSpPr>
          <p:spPr>
            <a:xfrm>
              <a:off x="656805" y="783771"/>
              <a:ext cx="8575741" cy="0"/>
            </a:xfrm>
            <a:prstGeom prst="line">
              <a:avLst/>
            </a:prstGeom>
            <a:ln w="19050">
              <a:solidFill>
                <a:srgbClr val="595959"/>
              </a:solidFill>
            </a:ln>
          </p:spPr>
          <p:style>
            <a:lnRef idx="1">
              <a:schemeClr val="accent1"/>
            </a:lnRef>
            <a:fillRef idx="0">
              <a:schemeClr val="accent1"/>
            </a:fillRef>
            <a:effectRef idx="0">
              <a:schemeClr val="accent1"/>
            </a:effectRef>
            <a:fontRef idx="minor">
              <a:schemeClr val="tx1"/>
            </a:fontRef>
          </p:style>
        </p:cxnSp>
      </p:grpSp>
      <p:sp>
        <p:nvSpPr>
          <p:cNvPr id="53" name="TextBox 52"/>
          <p:cNvSpPr txBox="1"/>
          <p:nvPr/>
        </p:nvSpPr>
        <p:spPr>
          <a:xfrm>
            <a:off x="828675" y="105539"/>
            <a:ext cx="4626588" cy="584775"/>
          </a:xfrm>
          <a:prstGeom prst="rect">
            <a:avLst/>
          </a:prstGeom>
          <a:noFill/>
        </p:spPr>
        <p:txBody>
          <a:bodyPr wrap="none" rtlCol="0">
            <a:spAutoFit/>
          </a:bodyPr>
          <a:lstStyle/>
          <a:p>
            <a:r>
              <a:rPr lang="id-ID" sz="3200" b="1" dirty="0" smtClean="0">
                <a:solidFill>
                  <a:srgbClr val="595959"/>
                </a:solidFill>
              </a:rPr>
              <a:t>BENTUK INOVASI DAERAH</a:t>
            </a:r>
            <a:endParaRPr lang="id-ID" sz="3200" b="1" dirty="0">
              <a:solidFill>
                <a:srgbClr val="595959"/>
              </a:solidFill>
            </a:endParaRPr>
          </a:p>
        </p:txBody>
      </p:sp>
      <p:pic>
        <p:nvPicPr>
          <p:cNvPr id="572" name="Graphic 39">
            <a:extLst>
              <a:ext uri="{FF2B5EF4-FFF2-40B4-BE49-F238E27FC236}">
                <a16:creationId xmlns:a16="http://schemas.microsoft.com/office/drawing/2014/main" xmlns="" id="{53656102-C783-4557-B6F7-7A6A25F00EE3}"/>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1005457" y="1600200"/>
            <a:ext cx="2460742" cy="1499819"/>
          </a:xfrm>
          <a:prstGeom prst="rect">
            <a:avLst/>
          </a:prstGeom>
        </p:spPr>
      </p:pic>
      <p:pic>
        <p:nvPicPr>
          <p:cNvPr id="573" name="Graphic 41">
            <a:extLst>
              <a:ext uri="{FF2B5EF4-FFF2-40B4-BE49-F238E27FC236}">
                <a16:creationId xmlns:a16="http://schemas.microsoft.com/office/drawing/2014/main" xmlns="" id="{ABAAC5BD-9097-453B-AC85-252AF6EA60C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5157511" y="1587667"/>
            <a:ext cx="1709615" cy="1512352"/>
          </a:xfrm>
          <a:prstGeom prst="rect">
            <a:avLst/>
          </a:prstGeom>
        </p:spPr>
      </p:pic>
      <p:pic>
        <p:nvPicPr>
          <p:cNvPr id="574" name="Graphic 43">
            <a:extLst>
              <a:ext uri="{FF2B5EF4-FFF2-40B4-BE49-F238E27FC236}">
                <a16:creationId xmlns:a16="http://schemas.microsoft.com/office/drawing/2014/main" xmlns="" id="{9598C3B3-6F3C-4B3E-8E39-D8514535D7EA}"/>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9052041" y="1587667"/>
            <a:ext cx="2008125" cy="1516196"/>
          </a:xfrm>
          <a:prstGeom prst="rect">
            <a:avLst/>
          </a:prstGeom>
        </p:spPr>
      </p:pic>
      <p:grpSp>
        <p:nvGrpSpPr>
          <p:cNvPr id="10" name="Group 9"/>
          <p:cNvGrpSpPr/>
          <p:nvPr/>
        </p:nvGrpSpPr>
        <p:grpSpPr>
          <a:xfrm>
            <a:off x="1234343" y="3449055"/>
            <a:ext cx="1803104" cy="2186582"/>
            <a:chOff x="1334277" y="3449108"/>
            <a:chExt cx="1803104" cy="2186582"/>
          </a:xfrm>
        </p:grpSpPr>
        <p:sp>
          <p:nvSpPr>
            <p:cNvPr id="7" name="Round Same Side Corner Rectangle 6"/>
            <p:cNvSpPr/>
            <p:nvPr/>
          </p:nvSpPr>
          <p:spPr>
            <a:xfrm>
              <a:off x="1334277" y="3449108"/>
              <a:ext cx="1803104" cy="905071"/>
            </a:xfrm>
            <a:prstGeom prst="round2SameRect">
              <a:avLst/>
            </a:prstGeom>
            <a:solidFill>
              <a:srgbClr val="00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66" name="TextBox 565">
              <a:extLst>
                <a:ext uri="{FF2B5EF4-FFF2-40B4-BE49-F238E27FC236}">
                  <a16:creationId xmlns:a16="http://schemas.microsoft.com/office/drawing/2014/main" xmlns="" id="{B64BDAF3-B639-4D77-9627-5B18308E0225}"/>
                </a:ext>
              </a:extLst>
            </p:cNvPr>
            <p:cNvSpPr txBox="1"/>
            <p:nvPr/>
          </p:nvSpPr>
          <p:spPr>
            <a:xfrm>
              <a:off x="1334277" y="3449269"/>
              <a:ext cx="1803104" cy="523220"/>
            </a:xfrm>
            <a:prstGeom prst="rect">
              <a:avLst/>
            </a:prstGeom>
            <a:noFill/>
          </p:spPr>
          <p:txBody>
            <a:bodyPr wrap="square" rtlCol="0">
              <a:spAutoFit/>
            </a:bodyPr>
            <a:lstStyle/>
            <a:p>
              <a:pPr algn="ctr"/>
              <a:r>
                <a:rPr lang="en-US" sz="1400" b="1" dirty="0">
                  <a:solidFill>
                    <a:schemeClr val="bg1"/>
                  </a:solidFill>
                </a:rPr>
                <a:t>TATA KELOLA</a:t>
              </a:r>
            </a:p>
            <a:p>
              <a:pPr algn="ctr"/>
              <a:r>
                <a:rPr lang="en-ID" sz="1400" b="1" dirty="0">
                  <a:solidFill>
                    <a:schemeClr val="bg1"/>
                  </a:solidFill>
                </a:rPr>
                <a:t>PEMERINTAHAN</a:t>
              </a:r>
            </a:p>
          </p:txBody>
        </p:sp>
        <p:sp>
          <p:nvSpPr>
            <p:cNvPr id="582" name="Freeform 581"/>
            <p:cNvSpPr/>
            <p:nvPr/>
          </p:nvSpPr>
          <p:spPr>
            <a:xfrm rot="10800000">
              <a:off x="1334277" y="4068147"/>
              <a:ext cx="1803104" cy="1567543"/>
            </a:xfrm>
            <a:custGeom>
              <a:avLst/>
              <a:gdLst>
                <a:gd name="connsiteX0" fmla="*/ 1803104 w 1803104"/>
                <a:gd name="connsiteY0" fmla="*/ 1567543 h 1567543"/>
                <a:gd name="connsiteX1" fmla="*/ 1177948 w 1803104"/>
                <a:gd name="connsiteY1" fmla="*/ 1567543 h 1567543"/>
                <a:gd name="connsiteX2" fmla="*/ 1145670 w 1803104"/>
                <a:gd name="connsiteY2" fmla="*/ 1528421 h 1567543"/>
                <a:gd name="connsiteX3" fmla="*/ 901553 w 1803104"/>
                <a:gd name="connsiteY3" fmla="*/ 1427305 h 1567543"/>
                <a:gd name="connsiteX4" fmla="*/ 657436 w 1803104"/>
                <a:gd name="connsiteY4" fmla="*/ 1528421 h 1567543"/>
                <a:gd name="connsiteX5" fmla="*/ 625158 w 1803104"/>
                <a:gd name="connsiteY5" fmla="*/ 1567543 h 1567543"/>
                <a:gd name="connsiteX6" fmla="*/ 0 w 1803104"/>
                <a:gd name="connsiteY6" fmla="*/ 1567543 h 1567543"/>
                <a:gd name="connsiteX7" fmla="*/ 0 w 1803104"/>
                <a:gd name="connsiteY7" fmla="*/ 261262 h 1567543"/>
                <a:gd name="connsiteX8" fmla="*/ 261262 w 1803104"/>
                <a:gd name="connsiteY8" fmla="*/ 0 h 1567543"/>
                <a:gd name="connsiteX9" fmla="*/ 1541842 w 1803104"/>
                <a:gd name="connsiteY9" fmla="*/ 0 h 1567543"/>
                <a:gd name="connsiteX10" fmla="*/ 1803104 w 1803104"/>
                <a:gd name="connsiteY10" fmla="*/ 261262 h 156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03104" h="1567543">
                  <a:moveTo>
                    <a:pt x="1803104" y="1567543"/>
                  </a:moveTo>
                  <a:lnTo>
                    <a:pt x="1177948" y="1567543"/>
                  </a:lnTo>
                  <a:lnTo>
                    <a:pt x="1145670" y="1528421"/>
                  </a:lnTo>
                  <a:cubicBezTo>
                    <a:pt x="1083195" y="1465947"/>
                    <a:pt x="996887" y="1427305"/>
                    <a:pt x="901553" y="1427305"/>
                  </a:cubicBezTo>
                  <a:cubicBezTo>
                    <a:pt x="806220" y="1427305"/>
                    <a:pt x="719911" y="1465947"/>
                    <a:pt x="657436" y="1528421"/>
                  </a:cubicBezTo>
                  <a:lnTo>
                    <a:pt x="625158" y="1567543"/>
                  </a:lnTo>
                  <a:lnTo>
                    <a:pt x="0" y="1567543"/>
                  </a:lnTo>
                  <a:lnTo>
                    <a:pt x="0" y="261262"/>
                  </a:lnTo>
                  <a:cubicBezTo>
                    <a:pt x="0" y="116971"/>
                    <a:pt x="116971" y="0"/>
                    <a:pt x="261262" y="0"/>
                  </a:cubicBezTo>
                  <a:lnTo>
                    <a:pt x="1541842" y="0"/>
                  </a:lnTo>
                  <a:cubicBezTo>
                    <a:pt x="1686133" y="0"/>
                    <a:pt x="1803104" y="116971"/>
                    <a:pt x="1803104" y="261262"/>
                  </a:cubicBezTo>
                  <a:close/>
                </a:path>
              </a:pathLst>
            </a:cu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69" name="TextBox 568">
              <a:extLst>
                <a:ext uri="{FF2B5EF4-FFF2-40B4-BE49-F238E27FC236}">
                  <a16:creationId xmlns:a16="http://schemas.microsoft.com/office/drawing/2014/main" xmlns="" id="{4F5C02A7-3DC2-40F1-8EED-85D9F2D6BCAE}"/>
                </a:ext>
              </a:extLst>
            </p:cNvPr>
            <p:cNvSpPr txBox="1"/>
            <p:nvPr/>
          </p:nvSpPr>
          <p:spPr>
            <a:xfrm>
              <a:off x="1334277" y="4259214"/>
              <a:ext cx="1803104" cy="1222642"/>
            </a:xfrm>
            <a:prstGeom prst="rect">
              <a:avLst/>
            </a:prstGeom>
            <a:noFill/>
          </p:spPr>
          <p:txBody>
            <a:bodyPr wrap="square" rtlCol="0">
              <a:spAutoFit/>
            </a:bodyPr>
            <a:lstStyle/>
            <a:p>
              <a:pPr algn="ctr">
                <a:lnSpc>
                  <a:spcPct val="150000"/>
                </a:lnSpc>
              </a:pPr>
              <a:r>
                <a:rPr lang="en-ID" sz="1000" b="1" dirty="0" err="1">
                  <a:solidFill>
                    <a:schemeClr val="bg2">
                      <a:lumMod val="50000"/>
                    </a:schemeClr>
                  </a:solidFill>
                </a:rPr>
                <a:t>Meliputi</a:t>
              </a:r>
              <a:r>
                <a:rPr lang="en-ID" sz="1000" b="1" dirty="0">
                  <a:solidFill>
                    <a:schemeClr val="bg2">
                      <a:lumMod val="50000"/>
                    </a:schemeClr>
                  </a:solidFill>
                </a:rPr>
                <a:t> </a:t>
              </a:r>
              <a:r>
                <a:rPr lang="en-ID" sz="1000" b="1" dirty="0" err="1">
                  <a:solidFill>
                    <a:schemeClr val="bg2">
                      <a:lumMod val="50000"/>
                    </a:schemeClr>
                  </a:solidFill>
                </a:rPr>
                <a:t>penataan</a:t>
              </a:r>
              <a:r>
                <a:rPr lang="en-ID" sz="1000" b="1" dirty="0">
                  <a:solidFill>
                    <a:schemeClr val="bg2">
                      <a:lumMod val="50000"/>
                    </a:schemeClr>
                  </a:solidFill>
                </a:rPr>
                <a:t> tata </a:t>
              </a:r>
              <a:r>
                <a:rPr lang="en-ID" sz="1000" b="1" dirty="0" err="1">
                  <a:solidFill>
                    <a:schemeClr val="bg2">
                      <a:lumMod val="50000"/>
                    </a:schemeClr>
                  </a:solidFill>
                </a:rPr>
                <a:t>laksana</a:t>
              </a:r>
              <a:r>
                <a:rPr lang="en-ID" sz="1000" b="1" dirty="0">
                  <a:solidFill>
                    <a:schemeClr val="bg2">
                      <a:lumMod val="50000"/>
                    </a:schemeClr>
                  </a:solidFill>
                </a:rPr>
                <a:t> internal </a:t>
              </a:r>
              <a:r>
                <a:rPr lang="en-ID" sz="1000" b="1" dirty="0" err="1">
                  <a:solidFill>
                    <a:schemeClr val="bg2">
                      <a:lumMod val="50000"/>
                    </a:schemeClr>
                  </a:solidFill>
                </a:rPr>
                <a:t>dalam</a:t>
              </a:r>
              <a:r>
                <a:rPr lang="en-ID" sz="1000" b="1" dirty="0">
                  <a:solidFill>
                    <a:schemeClr val="bg2">
                      <a:lumMod val="50000"/>
                    </a:schemeClr>
                  </a:solidFill>
                </a:rPr>
                <a:t> </a:t>
              </a:r>
              <a:r>
                <a:rPr lang="en-ID" sz="1000" b="1" dirty="0" err="1">
                  <a:solidFill>
                    <a:schemeClr val="bg2">
                      <a:lumMod val="50000"/>
                    </a:schemeClr>
                  </a:solidFill>
                </a:rPr>
                <a:t>pelaksanaan</a:t>
              </a:r>
              <a:r>
                <a:rPr lang="en-ID" sz="1000" b="1" dirty="0">
                  <a:solidFill>
                    <a:schemeClr val="bg2">
                      <a:lumMod val="50000"/>
                    </a:schemeClr>
                  </a:solidFill>
                </a:rPr>
                <a:t> </a:t>
              </a:r>
              <a:r>
                <a:rPr lang="en-ID" sz="1000" b="1" dirty="0" err="1">
                  <a:solidFill>
                    <a:schemeClr val="bg2">
                      <a:lumMod val="50000"/>
                    </a:schemeClr>
                  </a:solidFill>
                </a:rPr>
                <a:t>fungsi</a:t>
              </a:r>
              <a:r>
                <a:rPr lang="en-ID" sz="1000" b="1" dirty="0">
                  <a:solidFill>
                    <a:schemeClr val="bg2">
                      <a:lumMod val="50000"/>
                    </a:schemeClr>
                  </a:solidFill>
                </a:rPr>
                <a:t> </a:t>
              </a:r>
              <a:r>
                <a:rPr lang="en-ID" sz="1000" b="1" dirty="0" err="1">
                  <a:solidFill>
                    <a:schemeClr val="bg2">
                      <a:lumMod val="50000"/>
                    </a:schemeClr>
                  </a:solidFill>
                </a:rPr>
                <a:t>manajemen</a:t>
              </a:r>
              <a:r>
                <a:rPr lang="en-ID" sz="1000" b="1" dirty="0">
                  <a:solidFill>
                    <a:schemeClr val="bg2">
                      <a:lumMod val="50000"/>
                    </a:schemeClr>
                  </a:solidFill>
                </a:rPr>
                <a:t> dan </a:t>
              </a:r>
              <a:r>
                <a:rPr lang="en-ID" sz="1000" b="1" dirty="0" err="1">
                  <a:solidFill>
                    <a:schemeClr val="bg2">
                      <a:lumMod val="50000"/>
                    </a:schemeClr>
                  </a:solidFill>
                </a:rPr>
                <a:t>pengelolaan</a:t>
              </a:r>
              <a:r>
                <a:rPr lang="en-ID" sz="1000" b="1" dirty="0">
                  <a:solidFill>
                    <a:schemeClr val="bg2">
                      <a:lumMod val="50000"/>
                    </a:schemeClr>
                  </a:solidFill>
                </a:rPr>
                <a:t> </a:t>
              </a:r>
              <a:r>
                <a:rPr lang="en-ID" sz="1000" b="1" dirty="0" err="1">
                  <a:solidFill>
                    <a:schemeClr val="bg2">
                      <a:lumMod val="50000"/>
                    </a:schemeClr>
                  </a:solidFill>
                </a:rPr>
                <a:t>unsur</a:t>
              </a:r>
              <a:r>
                <a:rPr lang="en-ID" sz="1000" b="1" dirty="0">
                  <a:solidFill>
                    <a:schemeClr val="bg2">
                      <a:lumMod val="50000"/>
                    </a:schemeClr>
                  </a:solidFill>
                </a:rPr>
                <a:t> </a:t>
              </a:r>
              <a:r>
                <a:rPr lang="en-ID" sz="1000" b="1" dirty="0" err="1">
                  <a:solidFill>
                    <a:schemeClr val="bg2">
                      <a:lumMod val="50000"/>
                    </a:schemeClr>
                  </a:solidFill>
                </a:rPr>
                <a:t>manajemen</a:t>
              </a:r>
              <a:endParaRPr lang="en-ID" sz="1000" b="1" dirty="0">
                <a:solidFill>
                  <a:schemeClr val="bg2">
                    <a:lumMod val="50000"/>
                  </a:schemeClr>
                </a:solidFill>
              </a:endParaRPr>
            </a:p>
          </p:txBody>
        </p:sp>
      </p:grpSp>
      <p:grpSp>
        <p:nvGrpSpPr>
          <p:cNvPr id="583" name="Group 582"/>
          <p:cNvGrpSpPr/>
          <p:nvPr/>
        </p:nvGrpSpPr>
        <p:grpSpPr>
          <a:xfrm>
            <a:off x="5194448" y="3449426"/>
            <a:ext cx="1803104" cy="2186582"/>
            <a:chOff x="1334277" y="3449108"/>
            <a:chExt cx="1803104" cy="2186582"/>
          </a:xfrm>
        </p:grpSpPr>
        <p:sp>
          <p:nvSpPr>
            <p:cNvPr id="584" name="Round Same Side Corner Rectangle 583"/>
            <p:cNvSpPr/>
            <p:nvPr/>
          </p:nvSpPr>
          <p:spPr>
            <a:xfrm>
              <a:off x="1334277" y="3449108"/>
              <a:ext cx="1803104" cy="905071"/>
            </a:xfrm>
            <a:prstGeom prst="round2SameRect">
              <a:avLst/>
            </a:prstGeom>
            <a:solidFill>
              <a:srgbClr val="00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85" name="TextBox 584">
              <a:extLst>
                <a:ext uri="{FF2B5EF4-FFF2-40B4-BE49-F238E27FC236}">
                  <a16:creationId xmlns:a16="http://schemas.microsoft.com/office/drawing/2014/main" xmlns="" id="{B64BDAF3-B639-4D77-9627-5B18308E0225}"/>
                </a:ext>
              </a:extLst>
            </p:cNvPr>
            <p:cNvSpPr txBox="1"/>
            <p:nvPr/>
          </p:nvSpPr>
          <p:spPr>
            <a:xfrm>
              <a:off x="1334277" y="3449269"/>
              <a:ext cx="1803104" cy="523220"/>
            </a:xfrm>
            <a:prstGeom prst="rect">
              <a:avLst/>
            </a:prstGeom>
            <a:noFill/>
          </p:spPr>
          <p:txBody>
            <a:bodyPr wrap="square" rtlCol="0">
              <a:spAutoFit/>
            </a:bodyPr>
            <a:lstStyle/>
            <a:p>
              <a:pPr algn="ctr"/>
              <a:r>
                <a:rPr lang="en-US" sz="1400" b="1" dirty="0" smtClean="0">
                  <a:solidFill>
                    <a:schemeClr val="bg1"/>
                  </a:solidFill>
                </a:rPr>
                <a:t>PELAYANAN </a:t>
              </a:r>
            </a:p>
            <a:p>
              <a:pPr algn="ctr"/>
              <a:r>
                <a:rPr lang="en-US" sz="1400" b="1" dirty="0" smtClean="0">
                  <a:solidFill>
                    <a:schemeClr val="bg1"/>
                  </a:solidFill>
                </a:rPr>
                <a:t>PUBLIK</a:t>
              </a:r>
              <a:endParaRPr lang="en-US" sz="1400" b="1" dirty="0">
                <a:solidFill>
                  <a:schemeClr val="bg1"/>
                </a:solidFill>
              </a:endParaRPr>
            </a:p>
          </p:txBody>
        </p:sp>
        <p:sp>
          <p:nvSpPr>
            <p:cNvPr id="586" name="Freeform 585"/>
            <p:cNvSpPr/>
            <p:nvPr/>
          </p:nvSpPr>
          <p:spPr>
            <a:xfrm rot="10800000">
              <a:off x="1334277" y="4068147"/>
              <a:ext cx="1803104" cy="1567543"/>
            </a:xfrm>
            <a:custGeom>
              <a:avLst/>
              <a:gdLst>
                <a:gd name="connsiteX0" fmla="*/ 1803104 w 1803104"/>
                <a:gd name="connsiteY0" fmla="*/ 1567543 h 1567543"/>
                <a:gd name="connsiteX1" fmla="*/ 1177948 w 1803104"/>
                <a:gd name="connsiteY1" fmla="*/ 1567543 h 1567543"/>
                <a:gd name="connsiteX2" fmla="*/ 1145670 w 1803104"/>
                <a:gd name="connsiteY2" fmla="*/ 1528421 h 1567543"/>
                <a:gd name="connsiteX3" fmla="*/ 901553 w 1803104"/>
                <a:gd name="connsiteY3" fmla="*/ 1427305 h 1567543"/>
                <a:gd name="connsiteX4" fmla="*/ 657436 w 1803104"/>
                <a:gd name="connsiteY4" fmla="*/ 1528421 h 1567543"/>
                <a:gd name="connsiteX5" fmla="*/ 625158 w 1803104"/>
                <a:gd name="connsiteY5" fmla="*/ 1567543 h 1567543"/>
                <a:gd name="connsiteX6" fmla="*/ 0 w 1803104"/>
                <a:gd name="connsiteY6" fmla="*/ 1567543 h 1567543"/>
                <a:gd name="connsiteX7" fmla="*/ 0 w 1803104"/>
                <a:gd name="connsiteY7" fmla="*/ 261262 h 1567543"/>
                <a:gd name="connsiteX8" fmla="*/ 261262 w 1803104"/>
                <a:gd name="connsiteY8" fmla="*/ 0 h 1567543"/>
                <a:gd name="connsiteX9" fmla="*/ 1541842 w 1803104"/>
                <a:gd name="connsiteY9" fmla="*/ 0 h 1567543"/>
                <a:gd name="connsiteX10" fmla="*/ 1803104 w 1803104"/>
                <a:gd name="connsiteY10" fmla="*/ 261262 h 156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03104" h="1567543">
                  <a:moveTo>
                    <a:pt x="1803104" y="1567543"/>
                  </a:moveTo>
                  <a:lnTo>
                    <a:pt x="1177948" y="1567543"/>
                  </a:lnTo>
                  <a:lnTo>
                    <a:pt x="1145670" y="1528421"/>
                  </a:lnTo>
                  <a:cubicBezTo>
                    <a:pt x="1083195" y="1465947"/>
                    <a:pt x="996887" y="1427305"/>
                    <a:pt x="901553" y="1427305"/>
                  </a:cubicBezTo>
                  <a:cubicBezTo>
                    <a:pt x="806220" y="1427305"/>
                    <a:pt x="719911" y="1465947"/>
                    <a:pt x="657436" y="1528421"/>
                  </a:cubicBezTo>
                  <a:lnTo>
                    <a:pt x="625158" y="1567543"/>
                  </a:lnTo>
                  <a:lnTo>
                    <a:pt x="0" y="1567543"/>
                  </a:lnTo>
                  <a:lnTo>
                    <a:pt x="0" y="261262"/>
                  </a:lnTo>
                  <a:cubicBezTo>
                    <a:pt x="0" y="116971"/>
                    <a:pt x="116971" y="0"/>
                    <a:pt x="261262" y="0"/>
                  </a:cubicBezTo>
                  <a:lnTo>
                    <a:pt x="1541842" y="0"/>
                  </a:lnTo>
                  <a:cubicBezTo>
                    <a:pt x="1686133" y="0"/>
                    <a:pt x="1803104" y="116971"/>
                    <a:pt x="1803104" y="261262"/>
                  </a:cubicBezTo>
                  <a:close/>
                </a:path>
              </a:pathLst>
            </a:cu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87" name="TextBox 586">
              <a:extLst>
                <a:ext uri="{FF2B5EF4-FFF2-40B4-BE49-F238E27FC236}">
                  <a16:creationId xmlns:a16="http://schemas.microsoft.com/office/drawing/2014/main" xmlns="" id="{4F5C02A7-3DC2-40F1-8EED-85D9F2D6BCAE}"/>
                </a:ext>
              </a:extLst>
            </p:cNvPr>
            <p:cNvSpPr txBox="1"/>
            <p:nvPr/>
          </p:nvSpPr>
          <p:spPr>
            <a:xfrm>
              <a:off x="1334277" y="4259214"/>
              <a:ext cx="1803104" cy="1015663"/>
            </a:xfrm>
            <a:prstGeom prst="rect">
              <a:avLst/>
            </a:prstGeom>
            <a:noFill/>
          </p:spPr>
          <p:txBody>
            <a:bodyPr wrap="square" rtlCol="0">
              <a:spAutoFit/>
            </a:bodyPr>
            <a:lstStyle/>
            <a:p>
              <a:pPr algn="ctr">
                <a:lnSpc>
                  <a:spcPct val="150000"/>
                </a:lnSpc>
              </a:pPr>
              <a:r>
                <a:rPr lang="en-ID" sz="1000" b="1" dirty="0" err="1" smtClean="0">
                  <a:solidFill>
                    <a:schemeClr val="bg2">
                      <a:lumMod val="50000"/>
                    </a:schemeClr>
                  </a:solidFill>
                </a:rPr>
                <a:t>Meliputi</a:t>
              </a:r>
              <a:r>
                <a:rPr lang="en-ID" sz="1000" b="1" dirty="0" smtClean="0">
                  <a:solidFill>
                    <a:schemeClr val="bg2">
                      <a:lumMod val="50000"/>
                    </a:schemeClr>
                  </a:solidFill>
                </a:rPr>
                <a:t> proses </a:t>
              </a:r>
              <a:r>
                <a:rPr lang="en-ID" sz="1000" b="1" dirty="0" err="1" smtClean="0">
                  <a:solidFill>
                    <a:schemeClr val="bg2">
                      <a:lumMod val="50000"/>
                    </a:schemeClr>
                  </a:solidFill>
                </a:rPr>
                <a:t>pemberian</a:t>
              </a:r>
              <a:r>
                <a:rPr lang="en-ID" sz="1000" b="1" dirty="0" smtClean="0">
                  <a:solidFill>
                    <a:schemeClr val="bg2">
                      <a:lumMod val="50000"/>
                    </a:schemeClr>
                  </a:solidFill>
                </a:rPr>
                <a:t> </a:t>
              </a:r>
              <a:r>
                <a:rPr lang="en-ID" sz="1000" b="1" dirty="0" err="1" smtClean="0">
                  <a:solidFill>
                    <a:schemeClr val="bg2">
                      <a:lumMod val="50000"/>
                    </a:schemeClr>
                  </a:solidFill>
                </a:rPr>
                <a:t>laporan</a:t>
              </a:r>
              <a:r>
                <a:rPr lang="en-ID" sz="1000" b="1" dirty="0" smtClean="0">
                  <a:solidFill>
                    <a:schemeClr val="bg2">
                      <a:lumMod val="50000"/>
                    </a:schemeClr>
                  </a:solidFill>
                </a:rPr>
                <a:t> </a:t>
              </a:r>
              <a:r>
                <a:rPr lang="en-ID" sz="1000" b="1" dirty="0" err="1" smtClean="0">
                  <a:solidFill>
                    <a:schemeClr val="bg2">
                      <a:lumMod val="50000"/>
                    </a:schemeClr>
                  </a:solidFill>
                </a:rPr>
                <a:t>barang</a:t>
              </a:r>
              <a:r>
                <a:rPr lang="en-ID" sz="1000" b="1" dirty="0" smtClean="0">
                  <a:solidFill>
                    <a:schemeClr val="bg2">
                      <a:lumMod val="50000"/>
                    </a:schemeClr>
                  </a:solidFill>
                </a:rPr>
                <a:t>/</a:t>
              </a:r>
              <a:r>
                <a:rPr lang="en-ID" sz="1000" b="1" dirty="0" err="1" smtClean="0">
                  <a:solidFill>
                    <a:schemeClr val="bg2">
                      <a:lumMod val="50000"/>
                    </a:schemeClr>
                  </a:solidFill>
                </a:rPr>
                <a:t>jasa</a:t>
              </a:r>
              <a:r>
                <a:rPr lang="en-ID" sz="1000" b="1" dirty="0" smtClean="0">
                  <a:solidFill>
                    <a:schemeClr val="bg2">
                      <a:lumMod val="50000"/>
                    </a:schemeClr>
                  </a:solidFill>
                </a:rPr>
                <a:t> </a:t>
              </a:r>
              <a:r>
                <a:rPr lang="en-ID" sz="1000" b="1" dirty="0" err="1" smtClean="0">
                  <a:solidFill>
                    <a:schemeClr val="bg2">
                      <a:lumMod val="50000"/>
                    </a:schemeClr>
                  </a:solidFill>
                </a:rPr>
                <a:t>publik</a:t>
              </a:r>
              <a:r>
                <a:rPr lang="en-ID" sz="1000" b="1" dirty="0" smtClean="0">
                  <a:solidFill>
                    <a:schemeClr val="bg2">
                      <a:lumMod val="50000"/>
                    </a:schemeClr>
                  </a:solidFill>
                </a:rPr>
                <a:t>, </a:t>
              </a:r>
              <a:r>
                <a:rPr lang="en-ID" sz="1000" b="1" dirty="0" err="1" smtClean="0">
                  <a:solidFill>
                    <a:schemeClr val="bg2">
                      <a:lumMod val="50000"/>
                    </a:schemeClr>
                  </a:solidFill>
                </a:rPr>
                <a:t>serta</a:t>
              </a:r>
              <a:r>
                <a:rPr lang="en-ID" sz="1000" b="1" dirty="0" smtClean="0">
                  <a:solidFill>
                    <a:schemeClr val="bg2">
                      <a:lumMod val="50000"/>
                    </a:schemeClr>
                  </a:solidFill>
                </a:rPr>
                <a:t> </a:t>
              </a:r>
              <a:r>
                <a:rPr lang="en-ID" sz="1000" b="1" dirty="0" err="1" smtClean="0">
                  <a:solidFill>
                    <a:schemeClr val="bg2">
                      <a:lumMod val="50000"/>
                    </a:schemeClr>
                  </a:solidFill>
                </a:rPr>
                <a:t>inovasi</a:t>
              </a:r>
              <a:r>
                <a:rPr lang="en-ID" sz="1000" b="1" dirty="0" smtClean="0">
                  <a:solidFill>
                    <a:schemeClr val="bg2">
                      <a:lumMod val="50000"/>
                    </a:schemeClr>
                  </a:solidFill>
                </a:rPr>
                <a:t> </a:t>
              </a:r>
              <a:r>
                <a:rPr lang="en-ID" sz="1000" b="1" dirty="0" err="1" smtClean="0">
                  <a:solidFill>
                    <a:schemeClr val="bg2">
                      <a:lumMod val="50000"/>
                    </a:schemeClr>
                  </a:solidFill>
                </a:rPr>
                <a:t>jenis</a:t>
              </a:r>
              <a:r>
                <a:rPr lang="en-ID" sz="1000" b="1" dirty="0" smtClean="0">
                  <a:solidFill>
                    <a:schemeClr val="bg2">
                      <a:lumMod val="50000"/>
                    </a:schemeClr>
                  </a:solidFill>
                </a:rPr>
                <a:t> </a:t>
              </a:r>
              <a:r>
                <a:rPr lang="en-ID" sz="1000" b="1" dirty="0" err="1" smtClean="0">
                  <a:solidFill>
                    <a:schemeClr val="bg2">
                      <a:lumMod val="50000"/>
                    </a:schemeClr>
                  </a:solidFill>
                </a:rPr>
                <a:t>dan</a:t>
              </a:r>
              <a:r>
                <a:rPr lang="en-ID" sz="1000" b="1" dirty="0" smtClean="0">
                  <a:solidFill>
                    <a:schemeClr val="bg2">
                      <a:lumMod val="50000"/>
                    </a:schemeClr>
                  </a:solidFill>
                </a:rPr>
                <a:t> </a:t>
              </a:r>
              <a:r>
                <a:rPr lang="en-ID" sz="1000" b="1" dirty="0" err="1" smtClean="0">
                  <a:solidFill>
                    <a:schemeClr val="bg2">
                      <a:lumMod val="50000"/>
                    </a:schemeClr>
                  </a:solidFill>
                </a:rPr>
                <a:t>bentuk</a:t>
              </a:r>
              <a:r>
                <a:rPr lang="en-ID" sz="1000" b="1" dirty="0" smtClean="0">
                  <a:solidFill>
                    <a:schemeClr val="bg2">
                      <a:lumMod val="50000"/>
                    </a:schemeClr>
                  </a:solidFill>
                </a:rPr>
                <a:t> </a:t>
              </a:r>
              <a:r>
                <a:rPr lang="en-ID" sz="1000" b="1" dirty="0" err="1" smtClean="0">
                  <a:solidFill>
                    <a:schemeClr val="bg2">
                      <a:lumMod val="50000"/>
                    </a:schemeClr>
                  </a:solidFill>
                </a:rPr>
                <a:t>barang</a:t>
              </a:r>
              <a:r>
                <a:rPr lang="en-ID" sz="1000" b="1" dirty="0" smtClean="0">
                  <a:solidFill>
                    <a:schemeClr val="bg2">
                      <a:lumMod val="50000"/>
                    </a:schemeClr>
                  </a:solidFill>
                </a:rPr>
                <a:t>/</a:t>
              </a:r>
              <a:r>
                <a:rPr lang="en-ID" sz="1000" b="1" dirty="0" err="1" smtClean="0">
                  <a:solidFill>
                    <a:schemeClr val="bg2">
                      <a:lumMod val="50000"/>
                    </a:schemeClr>
                  </a:solidFill>
                </a:rPr>
                <a:t>jasa</a:t>
              </a:r>
              <a:r>
                <a:rPr lang="en-ID" sz="1000" b="1" dirty="0" smtClean="0">
                  <a:solidFill>
                    <a:schemeClr val="bg2">
                      <a:lumMod val="50000"/>
                    </a:schemeClr>
                  </a:solidFill>
                </a:rPr>
                <a:t> </a:t>
              </a:r>
              <a:r>
                <a:rPr lang="en-ID" sz="1000" b="1" dirty="0" err="1" smtClean="0">
                  <a:solidFill>
                    <a:schemeClr val="bg2">
                      <a:lumMod val="50000"/>
                    </a:schemeClr>
                  </a:solidFill>
                </a:rPr>
                <a:t>publik</a:t>
              </a:r>
              <a:endParaRPr lang="en-ID" sz="1000" b="1" dirty="0">
                <a:solidFill>
                  <a:schemeClr val="bg2">
                    <a:lumMod val="50000"/>
                  </a:schemeClr>
                </a:solidFill>
              </a:endParaRPr>
            </a:p>
          </p:txBody>
        </p:sp>
      </p:grpSp>
      <p:grpSp>
        <p:nvGrpSpPr>
          <p:cNvPr id="600" name="Group 599"/>
          <p:cNvGrpSpPr/>
          <p:nvPr/>
        </p:nvGrpSpPr>
        <p:grpSpPr>
          <a:xfrm>
            <a:off x="9154552" y="3476113"/>
            <a:ext cx="1803104" cy="2186582"/>
            <a:chOff x="1334277" y="3449108"/>
            <a:chExt cx="1803104" cy="2186582"/>
          </a:xfrm>
        </p:grpSpPr>
        <p:sp>
          <p:nvSpPr>
            <p:cNvPr id="601" name="Round Same Side Corner Rectangle 600"/>
            <p:cNvSpPr/>
            <p:nvPr/>
          </p:nvSpPr>
          <p:spPr>
            <a:xfrm>
              <a:off x="1334277" y="3449108"/>
              <a:ext cx="1803104" cy="905071"/>
            </a:xfrm>
            <a:prstGeom prst="round2SameRect">
              <a:avLst/>
            </a:prstGeom>
            <a:solidFill>
              <a:srgbClr val="00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02" name="TextBox 601">
              <a:extLst>
                <a:ext uri="{FF2B5EF4-FFF2-40B4-BE49-F238E27FC236}">
                  <a16:creationId xmlns:a16="http://schemas.microsoft.com/office/drawing/2014/main" xmlns="" id="{B64BDAF3-B639-4D77-9627-5B18308E0225}"/>
                </a:ext>
              </a:extLst>
            </p:cNvPr>
            <p:cNvSpPr txBox="1"/>
            <p:nvPr/>
          </p:nvSpPr>
          <p:spPr>
            <a:xfrm>
              <a:off x="1334277" y="3449269"/>
              <a:ext cx="1803104" cy="738664"/>
            </a:xfrm>
            <a:prstGeom prst="rect">
              <a:avLst/>
            </a:prstGeom>
            <a:noFill/>
          </p:spPr>
          <p:txBody>
            <a:bodyPr wrap="square" rtlCol="0">
              <a:spAutoFit/>
            </a:bodyPr>
            <a:lstStyle/>
            <a:p>
              <a:pPr algn="ctr"/>
              <a:r>
                <a:rPr lang="en-US" sz="1400" b="1" dirty="0" smtClean="0">
                  <a:solidFill>
                    <a:schemeClr val="bg1"/>
                  </a:solidFill>
                </a:rPr>
                <a:t>INOVASI DAERAH LAINNYA</a:t>
              </a:r>
            </a:p>
            <a:p>
              <a:pPr algn="ctr"/>
              <a:endParaRPr lang="en-ID" sz="1400" b="1" dirty="0">
                <a:solidFill>
                  <a:schemeClr val="bg1"/>
                </a:solidFill>
              </a:endParaRPr>
            </a:p>
          </p:txBody>
        </p:sp>
        <p:sp>
          <p:nvSpPr>
            <p:cNvPr id="603" name="Freeform 602"/>
            <p:cNvSpPr/>
            <p:nvPr/>
          </p:nvSpPr>
          <p:spPr>
            <a:xfrm rot="10800000">
              <a:off x="1334277" y="4068147"/>
              <a:ext cx="1803104" cy="1567543"/>
            </a:xfrm>
            <a:custGeom>
              <a:avLst/>
              <a:gdLst>
                <a:gd name="connsiteX0" fmla="*/ 1803104 w 1803104"/>
                <a:gd name="connsiteY0" fmla="*/ 1567543 h 1567543"/>
                <a:gd name="connsiteX1" fmla="*/ 1177948 w 1803104"/>
                <a:gd name="connsiteY1" fmla="*/ 1567543 h 1567543"/>
                <a:gd name="connsiteX2" fmla="*/ 1145670 w 1803104"/>
                <a:gd name="connsiteY2" fmla="*/ 1528421 h 1567543"/>
                <a:gd name="connsiteX3" fmla="*/ 901553 w 1803104"/>
                <a:gd name="connsiteY3" fmla="*/ 1427305 h 1567543"/>
                <a:gd name="connsiteX4" fmla="*/ 657436 w 1803104"/>
                <a:gd name="connsiteY4" fmla="*/ 1528421 h 1567543"/>
                <a:gd name="connsiteX5" fmla="*/ 625158 w 1803104"/>
                <a:gd name="connsiteY5" fmla="*/ 1567543 h 1567543"/>
                <a:gd name="connsiteX6" fmla="*/ 0 w 1803104"/>
                <a:gd name="connsiteY6" fmla="*/ 1567543 h 1567543"/>
                <a:gd name="connsiteX7" fmla="*/ 0 w 1803104"/>
                <a:gd name="connsiteY7" fmla="*/ 261262 h 1567543"/>
                <a:gd name="connsiteX8" fmla="*/ 261262 w 1803104"/>
                <a:gd name="connsiteY8" fmla="*/ 0 h 1567543"/>
                <a:gd name="connsiteX9" fmla="*/ 1541842 w 1803104"/>
                <a:gd name="connsiteY9" fmla="*/ 0 h 1567543"/>
                <a:gd name="connsiteX10" fmla="*/ 1803104 w 1803104"/>
                <a:gd name="connsiteY10" fmla="*/ 261262 h 156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03104" h="1567543">
                  <a:moveTo>
                    <a:pt x="1803104" y="1567543"/>
                  </a:moveTo>
                  <a:lnTo>
                    <a:pt x="1177948" y="1567543"/>
                  </a:lnTo>
                  <a:lnTo>
                    <a:pt x="1145670" y="1528421"/>
                  </a:lnTo>
                  <a:cubicBezTo>
                    <a:pt x="1083195" y="1465947"/>
                    <a:pt x="996887" y="1427305"/>
                    <a:pt x="901553" y="1427305"/>
                  </a:cubicBezTo>
                  <a:cubicBezTo>
                    <a:pt x="806220" y="1427305"/>
                    <a:pt x="719911" y="1465947"/>
                    <a:pt x="657436" y="1528421"/>
                  </a:cubicBezTo>
                  <a:lnTo>
                    <a:pt x="625158" y="1567543"/>
                  </a:lnTo>
                  <a:lnTo>
                    <a:pt x="0" y="1567543"/>
                  </a:lnTo>
                  <a:lnTo>
                    <a:pt x="0" y="261262"/>
                  </a:lnTo>
                  <a:cubicBezTo>
                    <a:pt x="0" y="116971"/>
                    <a:pt x="116971" y="0"/>
                    <a:pt x="261262" y="0"/>
                  </a:cubicBezTo>
                  <a:lnTo>
                    <a:pt x="1541842" y="0"/>
                  </a:lnTo>
                  <a:cubicBezTo>
                    <a:pt x="1686133" y="0"/>
                    <a:pt x="1803104" y="116971"/>
                    <a:pt x="1803104" y="261262"/>
                  </a:cubicBezTo>
                  <a:close/>
                </a:path>
              </a:pathLst>
            </a:cu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04" name="TextBox 603">
              <a:extLst>
                <a:ext uri="{FF2B5EF4-FFF2-40B4-BE49-F238E27FC236}">
                  <a16:creationId xmlns:a16="http://schemas.microsoft.com/office/drawing/2014/main" xmlns="" id="{4F5C02A7-3DC2-40F1-8EED-85D9F2D6BCAE}"/>
                </a:ext>
              </a:extLst>
            </p:cNvPr>
            <p:cNvSpPr txBox="1"/>
            <p:nvPr/>
          </p:nvSpPr>
          <p:spPr>
            <a:xfrm>
              <a:off x="1334277" y="4259214"/>
              <a:ext cx="1803104" cy="1015663"/>
            </a:xfrm>
            <a:prstGeom prst="rect">
              <a:avLst/>
            </a:prstGeom>
            <a:noFill/>
          </p:spPr>
          <p:txBody>
            <a:bodyPr wrap="square" rtlCol="0">
              <a:spAutoFit/>
            </a:bodyPr>
            <a:lstStyle/>
            <a:p>
              <a:pPr algn="ctr">
                <a:lnSpc>
                  <a:spcPct val="150000"/>
                </a:lnSpc>
              </a:pPr>
              <a:r>
                <a:rPr lang="en-ID" sz="1000" b="1" dirty="0" err="1" smtClean="0">
                  <a:solidFill>
                    <a:schemeClr val="bg2">
                      <a:lumMod val="50000"/>
                    </a:schemeClr>
                  </a:solidFill>
                </a:rPr>
                <a:t>Segala</a:t>
              </a:r>
              <a:r>
                <a:rPr lang="en-ID" sz="1000" b="1" dirty="0" smtClean="0">
                  <a:solidFill>
                    <a:schemeClr val="bg2">
                      <a:lumMod val="50000"/>
                    </a:schemeClr>
                  </a:solidFill>
                </a:rPr>
                <a:t> </a:t>
              </a:r>
              <a:r>
                <a:rPr lang="en-ID" sz="1000" b="1" dirty="0" err="1" smtClean="0">
                  <a:solidFill>
                    <a:schemeClr val="bg2">
                      <a:lumMod val="50000"/>
                    </a:schemeClr>
                  </a:solidFill>
                </a:rPr>
                <a:t>bentuk</a:t>
              </a:r>
              <a:r>
                <a:rPr lang="en-ID" sz="1000" b="1" dirty="0" smtClean="0">
                  <a:solidFill>
                    <a:schemeClr val="bg2">
                      <a:lumMod val="50000"/>
                    </a:schemeClr>
                  </a:solidFill>
                </a:rPr>
                <a:t> </a:t>
              </a:r>
              <a:r>
                <a:rPr lang="en-ID" sz="1000" b="1" dirty="0" err="1" smtClean="0">
                  <a:solidFill>
                    <a:schemeClr val="bg2">
                      <a:lumMod val="50000"/>
                    </a:schemeClr>
                  </a:solidFill>
                </a:rPr>
                <a:t>inovasi</a:t>
              </a:r>
              <a:r>
                <a:rPr lang="en-ID" sz="1000" b="1" dirty="0" smtClean="0">
                  <a:solidFill>
                    <a:schemeClr val="bg2">
                      <a:lumMod val="50000"/>
                    </a:schemeClr>
                  </a:solidFill>
                </a:rPr>
                <a:t> </a:t>
              </a:r>
              <a:r>
                <a:rPr lang="en-ID" sz="1000" b="1" dirty="0" err="1" smtClean="0">
                  <a:solidFill>
                    <a:schemeClr val="bg2">
                      <a:lumMod val="50000"/>
                    </a:schemeClr>
                  </a:solidFill>
                </a:rPr>
                <a:t>dalam</a:t>
              </a:r>
              <a:r>
                <a:rPr lang="en-ID" sz="1000" b="1" dirty="0" smtClean="0">
                  <a:solidFill>
                    <a:schemeClr val="bg2">
                      <a:lumMod val="50000"/>
                    </a:schemeClr>
                  </a:solidFill>
                </a:rPr>
                <a:t> </a:t>
              </a:r>
              <a:r>
                <a:rPr lang="en-ID" sz="1000" b="1" dirty="0" err="1" smtClean="0">
                  <a:solidFill>
                    <a:schemeClr val="bg2">
                      <a:lumMod val="50000"/>
                    </a:schemeClr>
                  </a:solidFill>
                </a:rPr>
                <a:t>penyelenggaraan</a:t>
              </a:r>
              <a:r>
                <a:rPr lang="en-ID" sz="1000" b="1" dirty="0" smtClean="0">
                  <a:solidFill>
                    <a:schemeClr val="bg2">
                      <a:lumMod val="50000"/>
                    </a:schemeClr>
                  </a:solidFill>
                </a:rPr>
                <a:t> </a:t>
              </a:r>
              <a:r>
                <a:rPr lang="en-ID" sz="1000" b="1" dirty="0" err="1" smtClean="0">
                  <a:solidFill>
                    <a:schemeClr val="bg2">
                      <a:lumMod val="50000"/>
                    </a:schemeClr>
                  </a:solidFill>
                </a:rPr>
                <a:t>urusan</a:t>
              </a:r>
              <a:r>
                <a:rPr lang="en-ID" sz="1000" b="1" dirty="0" smtClean="0">
                  <a:solidFill>
                    <a:schemeClr val="bg2">
                      <a:lumMod val="50000"/>
                    </a:schemeClr>
                  </a:solidFill>
                </a:rPr>
                <a:t> </a:t>
              </a:r>
              <a:r>
                <a:rPr lang="en-ID" sz="1000" b="1" dirty="0" err="1" smtClean="0">
                  <a:solidFill>
                    <a:schemeClr val="bg2">
                      <a:lumMod val="50000"/>
                    </a:schemeClr>
                  </a:solidFill>
                </a:rPr>
                <a:t>pemerintah</a:t>
              </a:r>
              <a:r>
                <a:rPr lang="en-ID" sz="1000" b="1" dirty="0" smtClean="0">
                  <a:solidFill>
                    <a:schemeClr val="bg2">
                      <a:lumMod val="50000"/>
                    </a:schemeClr>
                  </a:solidFill>
                </a:rPr>
                <a:t> yang </a:t>
              </a:r>
              <a:r>
                <a:rPr lang="en-ID" sz="1000" b="1" dirty="0" err="1" smtClean="0">
                  <a:solidFill>
                    <a:schemeClr val="bg2">
                      <a:lumMod val="50000"/>
                    </a:schemeClr>
                  </a:solidFill>
                </a:rPr>
                <a:t>menjadi</a:t>
              </a:r>
              <a:r>
                <a:rPr lang="en-ID" sz="1000" b="1" dirty="0" smtClean="0">
                  <a:solidFill>
                    <a:schemeClr val="bg2">
                      <a:lumMod val="50000"/>
                    </a:schemeClr>
                  </a:solidFill>
                </a:rPr>
                <a:t> </a:t>
              </a:r>
              <a:r>
                <a:rPr lang="en-ID" sz="1000" b="1" dirty="0" err="1" smtClean="0">
                  <a:solidFill>
                    <a:schemeClr val="bg2">
                      <a:lumMod val="50000"/>
                    </a:schemeClr>
                  </a:solidFill>
                </a:rPr>
                <a:t>kewenangan</a:t>
              </a:r>
              <a:r>
                <a:rPr lang="en-ID" sz="1000" b="1" dirty="0" smtClean="0">
                  <a:solidFill>
                    <a:schemeClr val="bg2">
                      <a:lumMod val="50000"/>
                    </a:schemeClr>
                  </a:solidFill>
                </a:rPr>
                <a:t> </a:t>
              </a:r>
              <a:r>
                <a:rPr lang="en-ID" sz="1000" b="1" dirty="0" err="1" smtClean="0">
                  <a:solidFill>
                    <a:schemeClr val="bg2">
                      <a:lumMod val="50000"/>
                    </a:schemeClr>
                  </a:solidFill>
                </a:rPr>
                <a:t>daerah</a:t>
              </a:r>
              <a:endParaRPr lang="en-ID" sz="1000" b="1" dirty="0">
                <a:solidFill>
                  <a:schemeClr val="bg2">
                    <a:lumMod val="50000"/>
                  </a:schemeClr>
                </a:solidFill>
              </a:endParaRPr>
            </a:p>
          </p:txBody>
        </p:sp>
      </p:grpSp>
      <p:grpSp>
        <p:nvGrpSpPr>
          <p:cNvPr id="605" name="Group 604"/>
          <p:cNvGrpSpPr/>
          <p:nvPr/>
        </p:nvGrpSpPr>
        <p:grpSpPr>
          <a:xfrm>
            <a:off x="9950227" y="75209"/>
            <a:ext cx="2162587" cy="659380"/>
            <a:chOff x="9950227" y="189509"/>
            <a:chExt cx="2162587" cy="659380"/>
          </a:xfrm>
        </p:grpSpPr>
        <p:pic>
          <p:nvPicPr>
            <p:cNvPr id="606" name="Picture 605">
              <a:extLst>
                <a:ext uri="{FF2B5EF4-FFF2-40B4-BE49-F238E27FC236}">
                  <a16:creationId xmlns="" xmlns:a16="http://schemas.microsoft.com/office/drawing/2014/main" id="{85B17DDC-A8A3-4EF1-B1E2-02F24F32020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389566" y="189509"/>
              <a:ext cx="723248" cy="659380"/>
            </a:xfrm>
            <a:prstGeom prst="rect">
              <a:avLst/>
            </a:prstGeom>
          </p:spPr>
        </p:pic>
        <p:cxnSp>
          <p:nvCxnSpPr>
            <p:cNvPr id="607" name="Straight Connector 606"/>
            <p:cNvCxnSpPr/>
            <p:nvPr/>
          </p:nvCxnSpPr>
          <p:spPr>
            <a:xfrm>
              <a:off x="11322050" y="217633"/>
              <a:ext cx="7938" cy="599136"/>
            </a:xfrm>
            <a:prstGeom prst="line">
              <a:avLst/>
            </a:prstGeom>
            <a:ln w="19050">
              <a:solidFill>
                <a:srgbClr val="595959"/>
              </a:solidFill>
            </a:ln>
          </p:spPr>
          <p:style>
            <a:lnRef idx="1">
              <a:schemeClr val="accent1"/>
            </a:lnRef>
            <a:fillRef idx="0">
              <a:schemeClr val="accent1"/>
            </a:fillRef>
            <a:effectRef idx="0">
              <a:schemeClr val="accent1"/>
            </a:effectRef>
            <a:fontRef idx="minor">
              <a:schemeClr val="tx1"/>
            </a:fontRef>
          </p:style>
        </p:cxnSp>
        <p:sp>
          <p:nvSpPr>
            <p:cNvPr id="608" name="TextBox 607"/>
            <p:cNvSpPr txBox="1"/>
            <p:nvPr/>
          </p:nvSpPr>
          <p:spPr>
            <a:xfrm>
              <a:off x="9950227" y="332857"/>
              <a:ext cx="1342034" cy="430887"/>
            </a:xfrm>
            <a:prstGeom prst="rect">
              <a:avLst/>
            </a:prstGeom>
            <a:noFill/>
          </p:spPr>
          <p:txBody>
            <a:bodyPr wrap="none" rtlCol="0">
              <a:spAutoFit/>
            </a:bodyPr>
            <a:lstStyle/>
            <a:p>
              <a:pPr algn="ctr"/>
              <a:r>
                <a:rPr lang="id-ID" sz="1100" dirty="0" smtClean="0">
                  <a:solidFill>
                    <a:srgbClr val="595959"/>
                  </a:solidFill>
                </a:rPr>
                <a:t>Litbang Bappeda</a:t>
              </a:r>
            </a:p>
            <a:p>
              <a:pPr algn="ctr"/>
              <a:r>
                <a:rPr lang="id-ID" sz="1100" dirty="0" smtClean="0">
                  <a:solidFill>
                    <a:srgbClr val="595959"/>
                  </a:solidFill>
                </a:rPr>
                <a:t>Kabupaten Bandung</a:t>
              </a:r>
              <a:endParaRPr lang="id-ID" sz="1100" dirty="0">
                <a:solidFill>
                  <a:srgbClr val="595959"/>
                </a:solidFill>
              </a:endParaRPr>
            </a:p>
          </p:txBody>
        </p:sp>
      </p:grpSp>
    </p:spTree>
    <p:extLst>
      <p:ext uri="{BB962C8B-B14F-4D97-AF65-F5344CB8AC3E}">
        <p14:creationId xmlns:p14="http://schemas.microsoft.com/office/powerpoint/2010/main" val="37907510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2" name="Group 51"/>
          <p:cNvGrpSpPr/>
          <p:nvPr/>
        </p:nvGrpSpPr>
        <p:grpSpPr>
          <a:xfrm>
            <a:off x="0" y="0"/>
            <a:ext cx="9232546" cy="914400"/>
            <a:chOff x="0" y="0"/>
            <a:chExt cx="9232546" cy="914400"/>
          </a:xfrm>
        </p:grpSpPr>
        <p:sp>
          <p:nvSpPr>
            <p:cNvPr id="47" name="Rectangle 46"/>
            <p:cNvSpPr/>
            <p:nvPr/>
          </p:nvSpPr>
          <p:spPr>
            <a:xfrm>
              <a:off x="0" y="0"/>
              <a:ext cx="656805" cy="9144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9" name="Rectangle 48"/>
            <p:cNvSpPr/>
            <p:nvPr/>
          </p:nvSpPr>
          <p:spPr>
            <a:xfrm>
              <a:off x="656805" y="868370"/>
              <a:ext cx="8575741"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51" name="Straight Connector 50"/>
            <p:cNvCxnSpPr/>
            <p:nvPr/>
          </p:nvCxnSpPr>
          <p:spPr>
            <a:xfrm>
              <a:off x="656805" y="783771"/>
              <a:ext cx="8575741" cy="0"/>
            </a:xfrm>
            <a:prstGeom prst="line">
              <a:avLst/>
            </a:prstGeom>
            <a:ln w="19050">
              <a:solidFill>
                <a:srgbClr val="595959"/>
              </a:solidFill>
            </a:ln>
          </p:spPr>
          <p:style>
            <a:lnRef idx="1">
              <a:schemeClr val="accent1"/>
            </a:lnRef>
            <a:fillRef idx="0">
              <a:schemeClr val="accent1"/>
            </a:fillRef>
            <a:effectRef idx="0">
              <a:schemeClr val="accent1"/>
            </a:effectRef>
            <a:fontRef idx="minor">
              <a:schemeClr val="tx1"/>
            </a:fontRef>
          </p:style>
        </p:cxnSp>
      </p:grpSp>
      <p:sp>
        <p:nvSpPr>
          <p:cNvPr id="53" name="TextBox 52"/>
          <p:cNvSpPr txBox="1"/>
          <p:nvPr/>
        </p:nvSpPr>
        <p:spPr>
          <a:xfrm>
            <a:off x="828675" y="105539"/>
            <a:ext cx="4785284" cy="584775"/>
          </a:xfrm>
          <a:prstGeom prst="rect">
            <a:avLst/>
          </a:prstGeom>
          <a:noFill/>
        </p:spPr>
        <p:txBody>
          <a:bodyPr wrap="none" rtlCol="0">
            <a:spAutoFit/>
          </a:bodyPr>
          <a:lstStyle/>
          <a:p>
            <a:r>
              <a:rPr lang="id-ID" sz="3200" b="1" dirty="0" smtClean="0">
                <a:solidFill>
                  <a:srgbClr val="595959"/>
                </a:solidFill>
              </a:rPr>
              <a:t>KRITERIA INOVASI DAERAH</a:t>
            </a:r>
            <a:endParaRPr lang="id-ID" sz="3200" b="1" dirty="0">
              <a:solidFill>
                <a:srgbClr val="595959"/>
              </a:solidFill>
            </a:endParaRPr>
          </a:p>
        </p:txBody>
      </p:sp>
      <p:grpSp>
        <p:nvGrpSpPr>
          <p:cNvPr id="27" name="Group 26"/>
          <p:cNvGrpSpPr/>
          <p:nvPr/>
        </p:nvGrpSpPr>
        <p:grpSpPr>
          <a:xfrm flipH="1">
            <a:off x="6095999" y="1561345"/>
            <a:ext cx="5298514" cy="1622925"/>
            <a:chOff x="973522" y="2504320"/>
            <a:chExt cx="5122478" cy="1622925"/>
          </a:xfrm>
          <a:solidFill>
            <a:srgbClr val="FF9933"/>
          </a:solidFill>
          <a:effectLst>
            <a:outerShdw blurRad="50800" dist="38100" dir="5400000" algn="t" rotWithShape="0">
              <a:prstClr val="black">
                <a:alpha val="40000"/>
              </a:prstClr>
            </a:outerShdw>
          </a:effectLst>
        </p:grpSpPr>
        <p:sp>
          <p:nvSpPr>
            <p:cNvPr id="28" name="Rectangle 2"/>
            <p:cNvSpPr/>
            <p:nvPr/>
          </p:nvSpPr>
          <p:spPr>
            <a:xfrm>
              <a:off x="5010779" y="2504320"/>
              <a:ext cx="1085221" cy="1622925"/>
            </a:xfrm>
            <a:custGeom>
              <a:avLst/>
              <a:gdLst>
                <a:gd name="connsiteX0" fmla="*/ 0 w 1080000"/>
                <a:gd name="connsiteY0" fmla="*/ 0 h 1080000"/>
                <a:gd name="connsiteX1" fmla="*/ 1080000 w 1080000"/>
                <a:gd name="connsiteY1" fmla="*/ 0 h 1080000"/>
                <a:gd name="connsiteX2" fmla="*/ 1080000 w 1080000"/>
                <a:gd name="connsiteY2" fmla="*/ 1080000 h 1080000"/>
                <a:gd name="connsiteX3" fmla="*/ 0 w 1080000"/>
                <a:gd name="connsiteY3" fmla="*/ 1080000 h 1080000"/>
                <a:gd name="connsiteX4" fmla="*/ 0 w 1080000"/>
                <a:gd name="connsiteY4" fmla="*/ 0 h 1080000"/>
                <a:gd name="connsiteX0" fmla="*/ 0 w 1084763"/>
                <a:gd name="connsiteY0" fmla="*/ 0 h 1622925"/>
                <a:gd name="connsiteX1" fmla="*/ 1080000 w 1084763"/>
                <a:gd name="connsiteY1" fmla="*/ 0 h 1622925"/>
                <a:gd name="connsiteX2" fmla="*/ 1084763 w 1084763"/>
                <a:gd name="connsiteY2" fmla="*/ 1622925 h 1622925"/>
                <a:gd name="connsiteX3" fmla="*/ 0 w 1084763"/>
                <a:gd name="connsiteY3" fmla="*/ 1080000 h 1622925"/>
                <a:gd name="connsiteX4" fmla="*/ 0 w 1084763"/>
                <a:gd name="connsiteY4" fmla="*/ 0 h 1622925"/>
                <a:gd name="connsiteX0" fmla="*/ 0 w 1084763"/>
                <a:gd name="connsiteY0" fmla="*/ 0 h 1622925"/>
                <a:gd name="connsiteX1" fmla="*/ 1080000 w 1084763"/>
                <a:gd name="connsiteY1" fmla="*/ 0 h 1622925"/>
                <a:gd name="connsiteX2" fmla="*/ 1084763 w 1084763"/>
                <a:gd name="connsiteY2" fmla="*/ 1622925 h 1622925"/>
                <a:gd name="connsiteX3" fmla="*/ 0 w 1084763"/>
                <a:gd name="connsiteY3" fmla="*/ 1080000 h 1622925"/>
                <a:gd name="connsiteX4" fmla="*/ 0 w 1084763"/>
                <a:gd name="connsiteY4" fmla="*/ 0 h 1622925"/>
                <a:gd name="connsiteX0" fmla="*/ 0 w 1084763"/>
                <a:gd name="connsiteY0" fmla="*/ 0 h 1622925"/>
                <a:gd name="connsiteX1" fmla="*/ 1080000 w 1084763"/>
                <a:gd name="connsiteY1" fmla="*/ 0 h 1622925"/>
                <a:gd name="connsiteX2" fmla="*/ 1084763 w 1084763"/>
                <a:gd name="connsiteY2" fmla="*/ 1622925 h 1622925"/>
                <a:gd name="connsiteX3" fmla="*/ 0 w 1084763"/>
                <a:gd name="connsiteY3" fmla="*/ 1080000 h 1622925"/>
                <a:gd name="connsiteX4" fmla="*/ 0 w 1084763"/>
                <a:gd name="connsiteY4" fmla="*/ 0 h 1622925"/>
                <a:gd name="connsiteX0" fmla="*/ 0 w 1085221"/>
                <a:gd name="connsiteY0" fmla="*/ 0 h 1622925"/>
                <a:gd name="connsiteX1" fmla="*/ 1084763 w 1085221"/>
                <a:gd name="connsiteY1" fmla="*/ 552450 h 1622925"/>
                <a:gd name="connsiteX2" fmla="*/ 1084763 w 1085221"/>
                <a:gd name="connsiteY2" fmla="*/ 1622925 h 1622925"/>
                <a:gd name="connsiteX3" fmla="*/ 0 w 1085221"/>
                <a:gd name="connsiteY3" fmla="*/ 1080000 h 1622925"/>
                <a:gd name="connsiteX4" fmla="*/ 0 w 1085221"/>
                <a:gd name="connsiteY4" fmla="*/ 0 h 1622925"/>
                <a:gd name="connsiteX0" fmla="*/ 0 w 1085221"/>
                <a:gd name="connsiteY0" fmla="*/ 0 h 1622925"/>
                <a:gd name="connsiteX1" fmla="*/ 1084763 w 1085221"/>
                <a:gd name="connsiteY1" fmla="*/ 552450 h 1622925"/>
                <a:gd name="connsiteX2" fmla="*/ 1084763 w 1085221"/>
                <a:gd name="connsiteY2" fmla="*/ 1622925 h 1622925"/>
                <a:gd name="connsiteX3" fmla="*/ 0 w 1085221"/>
                <a:gd name="connsiteY3" fmla="*/ 1080000 h 1622925"/>
                <a:gd name="connsiteX4" fmla="*/ 0 w 1085221"/>
                <a:gd name="connsiteY4" fmla="*/ 0 h 1622925"/>
                <a:gd name="connsiteX0" fmla="*/ 0 w 1085221"/>
                <a:gd name="connsiteY0" fmla="*/ 0 h 1622925"/>
                <a:gd name="connsiteX1" fmla="*/ 1084763 w 1085221"/>
                <a:gd name="connsiteY1" fmla="*/ 552450 h 1622925"/>
                <a:gd name="connsiteX2" fmla="*/ 1084763 w 1085221"/>
                <a:gd name="connsiteY2" fmla="*/ 1622925 h 1622925"/>
                <a:gd name="connsiteX3" fmla="*/ 0 w 1085221"/>
                <a:gd name="connsiteY3" fmla="*/ 1080000 h 1622925"/>
                <a:gd name="connsiteX4" fmla="*/ 0 w 1085221"/>
                <a:gd name="connsiteY4" fmla="*/ 0 h 1622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221" h="1622925">
                  <a:moveTo>
                    <a:pt x="0" y="0"/>
                  </a:moveTo>
                  <a:cubicBezTo>
                    <a:pt x="499700" y="17462"/>
                    <a:pt x="1085125" y="11112"/>
                    <a:pt x="1084763" y="552450"/>
                  </a:cubicBezTo>
                  <a:cubicBezTo>
                    <a:pt x="1086351" y="1093425"/>
                    <a:pt x="1083175" y="1081950"/>
                    <a:pt x="1084763" y="1622925"/>
                  </a:cubicBezTo>
                  <a:cubicBezTo>
                    <a:pt x="1080362" y="1094287"/>
                    <a:pt x="566376" y="1103813"/>
                    <a:pt x="0" y="1080000"/>
                  </a:cubicBezTo>
                  <a:lnTo>
                    <a:pt x="0" y="0"/>
                  </a:lnTo>
                  <a:close/>
                </a:path>
              </a:pathLst>
            </a:custGeom>
            <a:gradFill>
              <a:gsLst>
                <a:gs pos="41000">
                  <a:srgbClr val="FF9933"/>
                </a:gs>
                <a:gs pos="75000">
                  <a:srgbClr val="FFDBA7"/>
                </a:gs>
                <a:gs pos="100000">
                  <a:srgbClr val="FF99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Pentagon 28"/>
            <p:cNvSpPr/>
            <p:nvPr/>
          </p:nvSpPr>
          <p:spPr>
            <a:xfrm flipH="1">
              <a:off x="973522" y="2504320"/>
              <a:ext cx="4037258" cy="1080000"/>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30" name="Group 29"/>
          <p:cNvGrpSpPr/>
          <p:nvPr/>
        </p:nvGrpSpPr>
        <p:grpSpPr>
          <a:xfrm flipH="1">
            <a:off x="6095998" y="2716410"/>
            <a:ext cx="5734064" cy="1622925"/>
            <a:chOff x="902025" y="2504320"/>
            <a:chExt cx="5193975" cy="1622925"/>
          </a:xfrm>
          <a:solidFill>
            <a:srgbClr val="00CC99"/>
          </a:solidFill>
          <a:effectLst>
            <a:outerShdw blurRad="50800" dist="38100" dir="5400000" algn="t" rotWithShape="0">
              <a:prstClr val="black">
                <a:alpha val="40000"/>
              </a:prstClr>
            </a:outerShdw>
          </a:effectLst>
        </p:grpSpPr>
        <p:sp>
          <p:nvSpPr>
            <p:cNvPr id="31" name="Rectangle 2"/>
            <p:cNvSpPr/>
            <p:nvPr/>
          </p:nvSpPr>
          <p:spPr>
            <a:xfrm>
              <a:off x="5010779" y="2504320"/>
              <a:ext cx="1085221" cy="1622925"/>
            </a:xfrm>
            <a:custGeom>
              <a:avLst/>
              <a:gdLst>
                <a:gd name="connsiteX0" fmla="*/ 0 w 1080000"/>
                <a:gd name="connsiteY0" fmla="*/ 0 h 1080000"/>
                <a:gd name="connsiteX1" fmla="*/ 1080000 w 1080000"/>
                <a:gd name="connsiteY1" fmla="*/ 0 h 1080000"/>
                <a:gd name="connsiteX2" fmla="*/ 1080000 w 1080000"/>
                <a:gd name="connsiteY2" fmla="*/ 1080000 h 1080000"/>
                <a:gd name="connsiteX3" fmla="*/ 0 w 1080000"/>
                <a:gd name="connsiteY3" fmla="*/ 1080000 h 1080000"/>
                <a:gd name="connsiteX4" fmla="*/ 0 w 1080000"/>
                <a:gd name="connsiteY4" fmla="*/ 0 h 1080000"/>
                <a:gd name="connsiteX0" fmla="*/ 0 w 1084763"/>
                <a:gd name="connsiteY0" fmla="*/ 0 h 1622925"/>
                <a:gd name="connsiteX1" fmla="*/ 1080000 w 1084763"/>
                <a:gd name="connsiteY1" fmla="*/ 0 h 1622925"/>
                <a:gd name="connsiteX2" fmla="*/ 1084763 w 1084763"/>
                <a:gd name="connsiteY2" fmla="*/ 1622925 h 1622925"/>
                <a:gd name="connsiteX3" fmla="*/ 0 w 1084763"/>
                <a:gd name="connsiteY3" fmla="*/ 1080000 h 1622925"/>
                <a:gd name="connsiteX4" fmla="*/ 0 w 1084763"/>
                <a:gd name="connsiteY4" fmla="*/ 0 h 1622925"/>
                <a:gd name="connsiteX0" fmla="*/ 0 w 1084763"/>
                <a:gd name="connsiteY0" fmla="*/ 0 h 1622925"/>
                <a:gd name="connsiteX1" fmla="*/ 1080000 w 1084763"/>
                <a:gd name="connsiteY1" fmla="*/ 0 h 1622925"/>
                <a:gd name="connsiteX2" fmla="*/ 1084763 w 1084763"/>
                <a:gd name="connsiteY2" fmla="*/ 1622925 h 1622925"/>
                <a:gd name="connsiteX3" fmla="*/ 0 w 1084763"/>
                <a:gd name="connsiteY3" fmla="*/ 1080000 h 1622925"/>
                <a:gd name="connsiteX4" fmla="*/ 0 w 1084763"/>
                <a:gd name="connsiteY4" fmla="*/ 0 h 1622925"/>
                <a:gd name="connsiteX0" fmla="*/ 0 w 1084763"/>
                <a:gd name="connsiteY0" fmla="*/ 0 h 1622925"/>
                <a:gd name="connsiteX1" fmla="*/ 1080000 w 1084763"/>
                <a:gd name="connsiteY1" fmla="*/ 0 h 1622925"/>
                <a:gd name="connsiteX2" fmla="*/ 1084763 w 1084763"/>
                <a:gd name="connsiteY2" fmla="*/ 1622925 h 1622925"/>
                <a:gd name="connsiteX3" fmla="*/ 0 w 1084763"/>
                <a:gd name="connsiteY3" fmla="*/ 1080000 h 1622925"/>
                <a:gd name="connsiteX4" fmla="*/ 0 w 1084763"/>
                <a:gd name="connsiteY4" fmla="*/ 0 h 1622925"/>
                <a:gd name="connsiteX0" fmla="*/ 0 w 1085221"/>
                <a:gd name="connsiteY0" fmla="*/ 0 h 1622925"/>
                <a:gd name="connsiteX1" fmla="*/ 1084763 w 1085221"/>
                <a:gd name="connsiteY1" fmla="*/ 552450 h 1622925"/>
                <a:gd name="connsiteX2" fmla="*/ 1084763 w 1085221"/>
                <a:gd name="connsiteY2" fmla="*/ 1622925 h 1622925"/>
                <a:gd name="connsiteX3" fmla="*/ 0 w 1085221"/>
                <a:gd name="connsiteY3" fmla="*/ 1080000 h 1622925"/>
                <a:gd name="connsiteX4" fmla="*/ 0 w 1085221"/>
                <a:gd name="connsiteY4" fmla="*/ 0 h 1622925"/>
                <a:gd name="connsiteX0" fmla="*/ 0 w 1085221"/>
                <a:gd name="connsiteY0" fmla="*/ 0 h 1622925"/>
                <a:gd name="connsiteX1" fmla="*/ 1084763 w 1085221"/>
                <a:gd name="connsiteY1" fmla="*/ 552450 h 1622925"/>
                <a:gd name="connsiteX2" fmla="*/ 1084763 w 1085221"/>
                <a:gd name="connsiteY2" fmla="*/ 1622925 h 1622925"/>
                <a:gd name="connsiteX3" fmla="*/ 0 w 1085221"/>
                <a:gd name="connsiteY3" fmla="*/ 1080000 h 1622925"/>
                <a:gd name="connsiteX4" fmla="*/ 0 w 1085221"/>
                <a:gd name="connsiteY4" fmla="*/ 0 h 1622925"/>
                <a:gd name="connsiteX0" fmla="*/ 0 w 1085221"/>
                <a:gd name="connsiteY0" fmla="*/ 0 h 1622925"/>
                <a:gd name="connsiteX1" fmla="*/ 1084763 w 1085221"/>
                <a:gd name="connsiteY1" fmla="*/ 552450 h 1622925"/>
                <a:gd name="connsiteX2" fmla="*/ 1084763 w 1085221"/>
                <a:gd name="connsiteY2" fmla="*/ 1622925 h 1622925"/>
                <a:gd name="connsiteX3" fmla="*/ 0 w 1085221"/>
                <a:gd name="connsiteY3" fmla="*/ 1080000 h 1622925"/>
                <a:gd name="connsiteX4" fmla="*/ 0 w 1085221"/>
                <a:gd name="connsiteY4" fmla="*/ 0 h 1622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221" h="1622925">
                  <a:moveTo>
                    <a:pt x="0" y="0"/>
                  </a:moveTo>
                  <a:cubicBezTo>
                    <a:pt x="499700" y="17462"/>
                    <a:pt x="1085125" y="11112"/>
                    <a:pt x="1084763" y="552450"/>
                  </a:cubicBezTo>
                  <a:cubicBezTo>
                    <a:pt x="1086351" y="1093425"/>
                    <a:pt x="1083175" y="1081950"/>
                    <a:pt x="1084763" y="1622925"/>
                  </a:cubicBezTo>
                  <a:cubicBezTo>
                    <a:pt x="1080362" y="1094287"/>
                    <a:pt x="566376" y="1103813"/>
                    <a:pt x="0" y="1080000"/>
                  </a:cubicBezTo>
                  <a:lnTo>
                    <a:pt x="0" y="0"/>
                  </a:lnTo>
                  <a:close/>
                </a:path>
              </a:pathLst>
            </a:custGeom>
            <a:gradFill>
              <a:gsLst>
                <a:gs pos="41000">
                  <a:srgbClr val="00CC99"/>
                </a:gs>
                <a:gs pos="75000">
                  <a:srgbClr val="85FFDF"/>
                </a:gs>
                <a:gs pos="100000">
                  <a:srgbClr val="00CC99"/>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2" name="Pentagon 31"/>
            <p:cNvSpPr/>
            <p:nvPr/>
          </p:nvSpPr>
          <p:spPr>
            <a:xfrm flipH="1">
              <a:off x="902025" y="2504320"/>
              <a:ext cx="4108756" cy="1080000"/>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33" name="Group 32"/>
          <p:cNvGrpSpPr/>
          <p:nvPr/>
        </p:nvGrpSpPr>
        <p:grpSpPr>
          <a:xfrm flipH="1">
            <a:off x="6095999" y="3871474"/>
            <a:ext cx="5956038" cy="1622925"/>
            <a:chOff x="-1530" y="2504320"/>
            <a:chExt cx="6097530" cy="1622925"/>
          </a:xfrm>
          <a:solidFill>
            <a:srgbClr val="00B0F0"/>
          </a:solidFill>
          <a:effectLst>
            <a:outerShdw blurRad="50800" dist="38100" dir="5400000" algn="t" rotWithShape="0">
              <a:prstClr val="black">
                <a:alpha val="40000"/>
              </a:prstClr>
            </a:outerShdw>
          </a:effectLst>
        </p:grpSpPr>
        <p:sp>
          <p:nvSpPr>
            <p:cNvPr id="34" name="Rectangle 2"/>
            <p:cNvSpPr/>
            <p:nvPr/>
          </p:nvSpPr>
          <p:spPr>
            <a:xfrm>
              <a:off x="5010779" y="2504320"/>
              <a:ext cx="1085221" cy="1622925"/>
            </a:xfrm>
            <a:custGeom>
              <a:avLst/>
              <a:gdLst>
                <a:gd name="connsiteX0" fmla="*/ 0 w 1080000"/>
                <a:gd name="connsiteY0" fmla="*/ 0 h 1080000"/>
                <a:gd name="connsiteX1" fmla="*/ 1080000 w 1080000"/>
                <a:gd name="connsiteY1" fmla="*/ 0 h 1080000"/>
                <a:gd name="connsiteX2" fmla="*/ 1080000 w 1080000"/>
                <a:gd name="connsiteY2" fmla="*/ 1080000 h 1080000"/>
                <a:gd name="connsiteX3" fmla="*/ 0 w 1080000"/>
                <a:gd name="connsiteY3" fmla="*/ 1080000 h 1080000"/>
                <a:gd name="connsiteX4" fmla="*/ 0 w 1080000"/>
                <a:gd name="connsiteY4" fmla="*/ 0 h 1080000"/>
                <a:gd name="connsiteX0" fmla="*/ 0 w 1084763"/>
                <a:gd name="connsiteY0" fmla="*/ 0 h 1622925"/>
                <a:gd name="connsiteX1" fmla="*/ 1080000 w 1084763"/>
                <a:gd name="connsiteY1" fmla="*/ 0 h 1622925"/>
                <a:gd name="connsiteX2" fmla="*/ 1084763 w 1084763"/>
                <a:gd name="connsiteY2" fmla="*/ 1622925 h 1622925"/>
                <a:gd name="connsiteX3" fmla="*/ 0 w 1084763"/>
                <a:gd name="connsiteY3" fmla="*/ 1080000 h 1622925"/>
                <a:gd name="connsiteX4" fmla="*/ 0 w 1084763"/>
                <a:gd name="connsiteY4" fmla="*/ 0 h 1622925"/>
                <a:gd name="connsiteX0" fmla="*/ 0 w 1084763"/>
                <a:gd name="connsiteY0" fmla="*/ 0 h 1622925"/>
                <a:gd name="connsiteX1" fmla="*/ 1080000 w 1084763"/>
                <a:gd name="connsiteY1" fmla="*/ 0 h 1622925"/>
                <a:gd name="connsiteX2" fmla="*/ 1084763 w 1084763"/>
                <a:gd name="connsiteY2" fmla="*/ 1622925 h 1622925"/>
                <a:gd name="connsiteX3" fmla="*/ 0 w 1084763"/>
                <a:gd name="connsiteY3" fmla="*/ 1080000 h 1622925"/>
                <a:gd name="connsiteX4" fmla="*/ 0 w 1084763"/>
                <a:gd name="connsiteY4" fmla="*/ 0 h 1622925"/>
                <a:gd name="connsiteX0" fmla="*/ 0 w 1084763"/>
                <a:gd name="connsiteY0" fmla="*/ 0 h 1622925"/>
                <a:gd name="connsiteX1" fmla="*/ 1080000 w 1084763"/>
                <a:gd name="connsiteY1" fmla="*/ 0 h 1622925"/>
                <a:gd name="connsiteX2" fmla="*/ 1084763 w 1084763"/>
                <a:gd name="connsiteY2" fmla="*/ 1622925 h 1622925"/>
                <a:gd name="connsiteX3" fmla="*/ 0 w 1084763"/>
                <a:gd name="connsiteY3" fmla="*/ 1080000 h 1622925"/>
                <a:gd name="connsiteX4" fmla="*/ 0 w 1084763"/>
                <a:gd name="connsiteY4" fmla="*/ 0 h 1622925"/>
                <a:gd name="connsiteX0" fmla="*/ 0 w 1085221"/>
                <a:gd name="connsiteY0" fmla="*/ 0 h 1622925"/>
                <a:gd name="connsiteX1" fmla="*/ 1084763 w 1085221"/>
                <a:gd name="connsiteY1" fmla="*/ 552450 h 1622925"/>
                <a:gd name="connsiteX2" fmla="*/ 1084763 w 1085221"/>
                <a:gd name="connsiteY2" fmla="*/ 1622925 h 1622925"/>
                <a:gd name="connsiteX3" fmla="*/ 0 w 1085221"/>
                <a:gd name="connsiteY3" fmla="*/ 1080000 h 1622925"/>
                <a:gd name="connsiteX4" fmla="*/ 0 w 1085221"/>
                <a:gd name="connsiteY4" fmla="*/ 0 h 1622925"/>
                <a:gd name="connsiteX0" fmla="*/ 0 w 1085221"/>
                <a:gd name="connsiteY0" fmla="*/ 0 h 1622925"/>
                <a:gd name="connsiteX1" fmla="*/ 1084763 w 1085221"/>
                <a:gd name="connsiteY1" fmla="*/ 552450 h 1622925"/>
                <a:gd name="connsiteX2" fmla="*/ 1084763 w 1085221"/>
                <a:gd name="connsiteY2" fmla="*/ 1622925 h 1622925"/>
                <a:gd name="connsiteX3" fmla="*/ 0 w 1085221"/>
                <a:gd name="connsiteY3" fmla="*/ 1080000 h 1622925"/>
                <a:gd name="connsiteX4" fmla="*/ 0 w 1085221"/>
                <a:gd name="connsiteY4" fmla="*/ 0 h 1622925"/>
                <a:gd name="connsiteX0" fmla="*/ 0 w 1085221"/>
                <a:gd name="connsiteY0" fmla="*/ 0 h 1622925"/>
                <a:gd name="connsiteX1" fmla="*/ 1084763 w 1085221"/>
                <a:gd name="connsiteY1" fmla="*/ 552450 h 1622925"/>
                <a:gd name="connsiteX2" fmla="*/ 1084763 w 1085221"/>
                <a:gd name="connsiteY2" fmla="*/ 1622925 h 1622925"/>
                <a:gd name="connsiteX3" fmla="*/ 0 w 1085221"/>
                <a:gd name="connsiteY3" fmla="*/ 1080000 h 1622925"/>
                <a:gd name="connsiteX4" fmla="*/ 0 w 1085221"/>
                <a:gd name="connsiteY4" fmla="*/ 0 h 1622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221" h="1622925">
                  <a:moveTo>
                    <a:pt x="0" y="0"/>
                  </a:moveTo>
                  <a:cubicBezTo>
                    <a:pt x="499700" y="17462"/>
                    <a:pt x="1085125" y="11112"/>
                    <a:pt x="1084763" y="552450"/>
                  </a:cubicBezTo>
                  <a:cubicBezTo>
                    <a:pt x="1086351" y="1093425"/>
                    <a:pt x="1083175" y="1081950"/>
                    <a:pt x="1084763" y="1622925"/>
                  </a:cubicBezTo>
                  <a:cubicBezTo>
                    <a:pt x="1080362" y="1094287"/>
                    <a:pt x="566376" y="1103813"/>
                    <a:pt x="0" y="1080000"/>
                  </a:cubicBezTo>
                  <a:lnTo>
                    <a:pt x="0" y="0"/>
                  </a:lnTo>
                  <a:close/>
                </a:path>
              </a:pathLst>
            </a:custGeom>
            <a:gradFill>
              <a:gsLst>
                <a:gs pos="41000">
                  <a:srgbClr val="00B0F0"/>
                </a:gs>
                <a:gs pos="75000">
                  <a:srgbClr val="93E3FF"/>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5" name="Pentagon 34"/>
            <p:cNvSpPr/>
            <p:nvPr/>
          </p:nvSpPr>
          <p:spPr>
            <a:xfrm flipH="1">
              <a:off x="-1530" y="2504320"/>
              <a:ext cx="5012310" cy="1080000"/>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36" name="Group 35"/>
          <p:cNvGrpSpPr/>
          <p:nvPr/>
        </p:nvGrpSpPr>
        <p:grpSpPr>
          <a:xfrm>
            <a:off x="797187" y="2173485"/>
            <a:ext cx="5298514" cy="1622925"/>
            <a:chOff x="973522" y="2504320"/>
            <a:chExt cx="5122478" cy="1622925"/>
          </a:xfrm>
          <a:solidFill>
            <a:srgbClr val="FF9933"/>
          </a:solidFill>
          <a:effectLst>
            <a:outerShdw blurRad="50800" dist="38100" dir="5400000" algn="t" rotWithShape="0">
              <a:prstClr val="black">
                <a:alpha val="40000"/>
              </a:prstClr>
            </a:outerShdw>
          </a:effectLst>
        </p:grpSpPr>
        <p:sp>
          <p:nvSpPr>
            <p:cNvPr id="37" name="Rectangle 2"/>
            <p:cNvSpPr/>
            <p:nvPr/>
          </p:nvSpPr>
          <p:spPr>
            <a:xfrm>
              <a:off x="5010779" y="2504320"/>
              <a:ext cx="1085221" cy="1622925"/>
            </a:xfrm>
            <a:custGeom>
              <a:avLst/>
              <a:gdLst>
                <a:gd name="connsiteX0" fmla="*/ 0 w 1080000"/>
                <a:gd name="connsiteY0" fmla="*/ 0 h 1080000"/>
                <a:gd name="connsiteX1" fmla="*/ 1080000 w 1080000"/>
                <a:gd name="connsiteY1" fmla="*/ 0 h 1080000"/>
                <a:gd name="connsiteX2" fmla="*/ 1080000 w 1080000"/>
                <a:gd name="connsiteY2" fmla="*/ 1080000 h 1080000"/>
                <a:gd name="connsiteX3" fmla="*/ 0 w 1080000"/>
                <a:gd name="connsiteY3" fmla="*/ 1080000 h 1080000"/>
                <a:gd name="connsiteX4" fmla="*/ 0 w 1080000"/>
                <a:gd name="connsiteY4" fmla="*/ 0 h 1080000"/>
                <a:gd name="connsiteX0" fmla="*/ 0 w 1084763"/>
                <a:gd name="connsiteY0" fmla="*/ 0 h 1622925"/>
                <a:gd name="connsiteX1" fmla="*/ 1080000 w 1084763"/>
                <a:gd name="connsiteY1" fmla="*/ 0 h 1622925"/>
                <a:gd name="connsiteX2" fmla="*/ 1084763 w 1084763"/>
                <a:gd name="connsiteY2" fmla="*/ 1622925 h 1622925"/>
                <a:gd name="connsiteX3" fmla="*/ 0 w 1084763"/>
                <a:gd name="connsiteY3" fmla="*/ 1080000 h 1622925"/>
                <a:gd name="connsiteX4" fmla="*/ 0 w 1084763"/>
                <a:gd name="connsiteY4" fmla="*/ 0 h 1622925"/>
                <a:gd name="connsiteX0" fmla="*/ 0 w 1084763"/>
                <a:gd name="connsiteY0" fmla="*/ 0 h 1622925"/>
                <a:gd name="connsiteX1" fmla="*/ 1080000 w 1084763"/>
                <a:gd name="connsiteY1" fmla="*/ 0 h 1622925"/>
                <a:gd name="connsiteX2" fmla="*/ 1084763 w 1084763"/>
                <a:gd name="connsiteY2" fmla="*/ 1622925 h 1622925"/>
                <a:gd name="connsiteX3" fmla="*/ 0 w 1084763"/>
                <a:gd name="connsiteY3" fmla="*/ 1080000 h 1622925"/>
                <a:gd name="connsiteX4" fmla="*/ 0 w 1084763"/>
                <a:gd name="connsiteY4" fmla="*/ 0 h 1622925"/>
                <a:gd name="connsiteX0" fmla="*/ 0 w 1084763"/>
                <a:gd name="connsiteY0" fmla="*/ 0 h 1622925"/>
                <a:gd name="connsiteX1" fmla="*/ 1080000 w 1084763"/>
                <a:gd name="connsiteY1" fmla="*/ 0 h 1622925"/>
                <a:gd name="connsiteX2" fmla="*/ 1084763 w 1084763"/>
                <a:gd name="connsiteY2" fmla="*/ 1622925 h 1622925"/>
                <a:gd name="connsiteX3" fmla="*/ 0 w 1084763"/>
                <a:gd name="connsiteY3" fmla="*/ 1080000 h 1622925"/>
                <a:gd name="connsiteX4" fmla="*/ 0 w 1084763"/>
                <a:gd name="connsiteY4" fmla="*/ 0 h 1622925"/>
                <a:gd name="connsiteX0" fmla="*/ 0 w 1085221"/>
                <a:gd name="connsiteY0" fmla="*/ 0 h 1622925"/>
                <a:gd name="connsiteX1" fmla="*/ 1084763 w 1085221"/>
                <a:gd name="connsiteY1" fmla="*/ 552450 h 1622925"/>
                <a:gd name="connsiteX2" fmla="*/ 1084763 w 1085221"/>
                <a:gd name="connsiteY2" fmla="*/ 1622925 h 1622925"/>
                <a:gd name="connsiteX3" fmla="*/ 0 w 1085221"/>
                <a:gd name="connsiteY3" fmla="*/ 1080000 h 1622925"/>
                <a:gd name="connsiteX4" fmla="*/ 0 w 1085221"/>
                <a:gd name="connsiteY4" fmla="*/ 0 h 1622925"/>
                <a:gd name="connsiteX0" fmla="*/ 0 w 1085221"/>
                <a:gd name="connsiteY0" fmla="*/ 0 h 1622925"/>
                <a:gd name="connsiteX1" fmla="*/ 1084763 w 1085221"/>
                <a:gd name="connsiteY1" fmla="*/ 552450 h 1622925"/>
                <a:gd name="connsiteX2" fmla="*/ 1084763 w 1085221"/>
                <a:gd name="connsiteY2" fmla="*/ 1622925 h 1622925"/>
                <a:gd name="connsiteX3" fmla="*/ 0 w 1085221"/>
                <a:gd name="connsiteY3" fmla="*/ 1080000 h 1622925"/>
                <a:gd name="connsiteX4" fmla="*/ 0 w 1085221"/>
                <a:gd name="connsiteY4" fmla="*/ 0 h 1622925"/>
                <a:gd name="connsiteX0" fmla="*/ 0 w 1085221"/>
                <a:gd name="connsiteY0" fmla="*/ 0 h 1622925"/>
                <a:gd name="connsiteX1" fmla="*/ 1084763 w 1085221"/>
                <a:gd name="connsiteY1" fmla="*/ 552450 h 1622925"/>
                <a:gd name="connsiteX2" fmla="*/ 1084763 w 1085221"/>
                <a:gd name="connsiteY2" fmla="*/ 1622925 h 1622925"/>
                <a:gd name="connsiteX3" fmla="*/ 0 w 1085221"/>
                <a:gd name="connsiteY3" fmla="*/ 1080000 h 1622925"/>
                <a:gd name="connsiteX4" fmla="*/ 0 w 1085221"/>
                <a:gd name="connsiteY4" fmla="*/ 0 h 1622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221" h="1622925">
                  <a:moveTo>
                    <a:pt x="0" y="0"/>
                  </a:moveTo>
                  <a:cubicBezTo>
                    <a:pt x="499700" y="17462"/>
                    <a:pt x="1085125" y="11112"/>
                    <a:pt x="1084763" y="552450"/>
                  </a:cubicBezTo>
                  <a:cubicBezTo>
                    <a:pt x="1086351" y="1093425"/>
                    <a:pt x="1083175" y="1081950"/>
                    <a:pt x="1084763" y="1622925"/>
                  </a:cubicBezTo>
                  <a:cubicBezTo>
                    <a:pt x="1080362" y="1094287"/>
                    <a:pt x="566376" y="1103813"/>
                    <a:pt x="0" y="1080000"/>
                  </a:cubicBezTo>
                  <a:lnTo>
                    <a:pt x="0" y="0"/>
                  </a:lnTo>
                  <a:close/>
                </a:path>
              </a:pathLst>
            </a:custGeom>
            <a:gradFill>
              <a:gsLst>
                <a:gs pos="41000">
                  <a:srgbClr val="FF9933"/>
                </a:gs>
                <a:gs pos="75000">
                  <a:srgbClr val="FFD393"/>
                </a:gs>
                <a:gs pos="100000">
                  <a:srgbClr val="FF99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8" name="Pentagon 37"/>
            <p:cNvSpPr/>
            <p:nvPr/>
          </p:nvSpPr>
          <p:spPr>
            <a:xfrm flipH="1">
              <a:off x="973522" y="2504320"/>
              <a:ext cx="4037258" cy="1080000"/>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grpSp>
      <p:grpSp>
        <p:nvGrpSpPr>
          <p:cNvPr id="39" name="Group 38"/>
          <p:cNvGrpSpPr/>
          <p:nvPr/>
        </p:nvGrpSpPr>
        <p:grpSpPr>
          <a:xfrm>
            <a:off x="359036" y="3328550"/>
            <a:ext cx="5734064" cy="1622925"/>
            <a:chOff x="902025" y="2504320"/>
            <a:chExt cx="5193975" cy="1622925"/>
          </a:xfrm>
          <a:solidFill>
            <a:srgbClr val="00CC99"/>
          </a:solidFill>
          <a:effectLst>
            <a:outerShdw blurRad="50800" dist="38100" dir="5400000" algn="t" rotWithShape="0">
              <a:prstClr val="black">
                <a:alpha val="40000"/>
              </a:prstClr>
            </a:outerShdw>
          </a:effectLst>
        </p:grpSpPr>
        <p:sp>
          <p:nvSpPr>
            <p:cNvPr id="40" name="Rectangle 2"/>
            <p:cNvSpPr/>
            <p:nvPr/>
          </p:nvSpPr>
          <p:spPr>
            <a:xfrm>
              <a:off x="5010779" y="2504320"/>
              <a:ext cx="1085221" cy="1622925"/>
            </a:xfrm>
            <a:custGeom>
              <a:avLst/>
              <a:gdLst>
                <a:gd name="connsiteX0" fmla="*/ 0 w 1080000"/>
                <a:gd name="connsiteY0" fmla="*/ 0 h 1080000"/>
                <a:gd name="connsiteX1" fmla="*/ 1080000 w 1080000"/>
                <a:gd name="connsiteY1" fmla="*/ 0 h 1080000"/>
                <a:gd name="connsiteX2" fmla="*/ 1080000 w 1080000"/>
                <a:gd name="connsiteY2" fmla="*/ 1080000 h 1080000"/>
                <a:gd name="connsiteX3" fmla="*/ 0 w 1080000"/>
                <a:gd name="connsiteY3" fmla="*/ 1080000 h 1080000"/>
                <a:gd name="connsiteX4" fmla="*/ 0 w 1080000"/>
                <a:gd name="connsiteY4" fmla="*/ 0 h 1080000"/>
                <a:gd name="connsiteX0" fmla="*/ 0 w 1084763"/>
                <a:gd name="connsiteY0" fmla="*/ 0 h 1622925"/>
                <a:gd name="connsiteX1" fmla="*/ 1080000 w 1084763"/>
                <a:gd name="connsiteY1" fmla="*/ 0 h 1622925"/>
                <a:gd name="connsiteX2" fmla="*/ 1084763 w 1084763"/>
                <a:gd name="connsiteY2" fmla="*/ 1622925 h 1622925"/>
                <a:gd name="connsiteX3" fmla="*/ 0 w 1084763"/>
                <a:gd name="connsiteY3" fmla="*/ 1080000 h 1622925"/>
                <a:gd name="connsiteX4" fmla="*/ 0 w 1084763"/>
                <a:gd name="connsiteY4" fmla="*/ 0 h 1622925"/>
                <a:gd name="connsiteX0" fmla="*/ 0 w 1084763"/>
                <a:gd name="connsiteY0" fmla="*/ 0 h 1622925"/>
                <a:gd name="connsiteX1" fmla="*/ 1080000 w 1084763"/>
                <a:gd name="connsiteY1" fmla="*/ 0 h 1622925"/>
                <a:gd name="connsiteX2" fmla="*/ 1084763 w 1084763"/>
                <a:gd name="connsiteY2" fmla="*/ 1622925 h 1622925"/>
                <a:gd name="connsiteX3" fmla="*/ 0 w 1084763"/>
                <a:gd name="connsiteY3" fmla="*/ 1080000 h 1622925"/>
                <a:gd name="connsiteX4" fmla="*/ 0 w 1084763"/>
                <a:gd name="connsiteY4" fmla="*/ 0 h 1622925"/>
                <a:gd name="connsiteX0" fmla="*/ 0 w 1084763"/>
                <a:gd name="connsiteY0" fmla="*/ 0 h 1622925"/>
                <a:gd name="connsiteX1" fmla="*/ 1080000 w 1084763"/>
                <a:gd name="connsiteY1" fmla="*/ 0 h 1622925"/>
                <a:gd name="connsiteX2" fmla="*/ 1084763 w 1084763"/>
                <a:gd name="connsiteY2" fmla="*/ 1622925 h 1622925"/>
                <a:gd name="connsiteX3" fmla="*/ 0 w 1084763"/>
                <a:gd name="connsiteY3" fmla="*/ 1080000 h 1622925"/>
                <a:gd name="connsiteX4" fmla="*/ 0 w 1084763"/>
                <a:gd name="connsiteY4" fmla="*/ 0 h 1622925"/>
                <a:gd name="connsiteX0" fmla="*/ 0 w 1085221"/>
                <a:gd name="connsiteY0" fmla="*/ 0 h 1622925"/>
                <a:gd name="connsiteX1" fmla="*/ 1084763 w 1085221"/>
                <a:gd name="connsiteY1" fmla="*/ 552450 h 1622925"/>
                <a:gd name="connsiteX2" fmla="*/ 1084763 w 1085221"/>
                <a:gd name="connsiteY2" fmla="*/ 1622925 h 1622925"/>
                <a:gd name="connsiteX3" fmla="*/ 0 w 1085221"/>
                <a:gd name="connsiteY3" fmla="*/ 1080000 h 1622925"/>
                <a:gd name="connsiteX4" fmla="*/ 0 w 1085221"/>
                <a:gd name="connsiteY4" fmla="*/ 0 h 1622925"/>
                <a:gd name="connsiteX0" fmla="*/ 0 w 1085221"/>
                <a:gd name="connsiteY0" fmla="*/ 0 h 1622925"/>
                <a:gd name="connsiteX1" fmla="*/ 1084763 w 1085221"/>
                <a:gd name="connsiteY1" fmla="*/ 552450 h 1622925"/>
                <a:gd name="connsiteX2" fmla="*/ 1084763 w 1085221"/>
                <a:gd name="connsiteY2" fmla="*/ 1622925 h 1622925"/>
                <a:gd name="connsiteX3" fmla="*/ 0 w 1085221"/>
                <a:gd name="connsiteY3" fmla="*/ 1080000 h 1622925"/>
                <a:gd name="connsiteX4" fmla="*/ 0 w 1085221"/>
                <a:gd name="connsiteY4" fmla="*/ 0 h 1622925"/>
                <a:gd name="connsiteX0" fmla="*/ 0 w 1085221"/>
                <a:gd name="connsiteY0" fmla="*/ 0 h 1622925"/>
                <a:gd name="connsiteX1" fmla="*/ 1084763 w 1085221"/>
                <a:gd name="connsiteY1" fmla="*/ 552450 h 1622925"/>
                <a:gd name="connsiteX2" fmla="*/ 1084763 w 1085221"/>
                <a:gd name="connsiteY2" fmla="*/ 1622925 h 1622925"/>
                <a:gd name="connsiteX3" fmla="*/ 0 w 1085221"/>
                <a:gd name="connsiteY3" fmla="*/ 1080000 h 1622925"/>
                <a:gd name="connsiteX4" fmla="*/ 0 w 1085221"/>
                <a:gd name="connsiteY4" fmla="*/ 0 h 1622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221" h="1622925">
                  <a:moveTo>
                    <a:pt x="0" y="0"/>
                  </a:moveTo>
                  <a:cubicBezTo>
                    <a:pt x="499700" y="17462"/>
                    <a:pt x="1085125" y="11112"/>
                    <a:pt x="1084763" y="552450"/>
                  </a:cubicBezTo>
                  <a:cubicBezTo>
                    <a:pt x="1086351" y="1093425"/>
                    <a:pt x="1083175" y="1081950"/>
                    <a:pt x="1084763" y="1622925"/>
                  </a:cubicBezTo>
                  <a:cubicBezTo>
                    <a:pt x="1080362" y="1094287"/>
                    <a:pt x="566376" y="1103813"/>
                    <a:pt x="0" y="1080000"/>
                  </a:cubicBezTo>
                  <a:lnTo>
                    <a:pt x="0" y="0"/>
                  </a:lnTo>
                  <a:close/>
                </a:path>
              </a:pathLst>
            </a:custGeom>
            <a:gradFill>
              <a:gsLst>
                <a:gs pos="41000">
                  <a:srgbClr val="00CC99"/>
                </a:gs>
                <a:gs pos="75000">
                  <a:srgbClr val="85FFDF"/>
                </a:gs>
                <a:gs pos="100000">
                  <a:srgbClr val="00CC99"/>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1" name="Pentagon 40"/>
            <p:cNvSpPr/>
            <p:nvPr/>
          </p:nvSpPr>
          <p:spPr>
            <a:xfrm flipH="1">
              <a:off x="902025" y="2504320"/>
              <a:ext cx="4108756" cy="1080000"/>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45" name="Flowchart: Connector 44"/>
          <p:cNvSpPr/>
          <p:nvPr/>
        </p:nvSpPr>
        <p:spPr>
          <a:xfrm>
            <a:off x="1187731" y="2341216"/>
            <a:ext cx="744538" cy="744538"/>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4" name="Flowchart: Connector 53"/>
          <p:cNvSpPr/>
          <p:nvPr/>
        </p:nvSpPr>
        <p:spPr>
          <a:xfrm>
            <a:off x="815462" y="3496281"/>
            <a:ext cx="744538" cy="744538"/>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5" name="Flowchart: Connector 54"/>
          <p:cNvSpPr/>
          <p:nvPr/>
        </p:nvSpPr>
        <p:spPr>
          <a:xfrm>
            <a:off x="10995519" y="4036281"/>
            <a:ext cx="744538" cy="744538"/>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3" name="Flowchart: Connector 62"/>
          <p:cNvSpPr/>
          <p:nvPr/>
        </p:nvSpPr>
        <p:spPr>
          <a:xfrm>
            <a:off x="10674844" y="2881216"/>
            <a:ext cx="744538" cy="744538"/>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1" name="Flowchart: Connector 70"/>
          <p:cNvSpPr/>
          <p:nvPr/>
        </p:nvSpPr>
        <p:spPr>
          <a:xfrm>
            <a:off x="10277707" y="1749078"/>
            <a:ext cx="744538" cy="744538"/>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73" name="Group 72"/>
          <p:cNvGrpSpPr/>
          <p:nvPr/>
        </p:nvGrpSpPr>
        <p:grpSpPr>
          <a:xfrm>
            <a:off x="1810409" y="2304659"/>
            <a:ext cx="3656942" cy="875063"/>
            <a:chOff x="1810409" y="2599934"/>
            <a:chExt cx="3656942" cy="875063"/>
          </a:xfrm>
        </p:grpSpPr>
        <p:sp>
          <p:nvSpPr>
            <p:cNvPr id="74" name="TextBox 73"/>
            <p:cNvSpPr txBox="1"/>
            <p:nvPr/>
          </p:nvSpPr>
          <p:spPr>
            <a:xfrm>
              <a:off x="1810409" y="2599934"/>
              <a:ext cx="3656942" cy="246221"/>
            </a:xfrm>
            <a:prstGeom prst="rect">
              <a:avLst/>
            </a:prstGeom>
            <a:noFill/>
          </p:spPr>
          <p:txBody>
            <a:bodyPr wrap="square" rtlCol="0">
              <a:spAutoFit/>
            </a:bodyPr>
            <a:lstStyle/>
            <a:p>
              <a:pPr algn="ctr"/>
              <a:r>
                <a:rPr lang="id-ID" sz="1000" b="1" dirty="0" smtClean="0"/>
                <a:t>MEMBERI MANFAAT BAGI DAERAH DAN/ATAU MASYARAKAT</a:t>
              </a:r>
              <a:endParaRPr lang="id-ID" sz="1000" b="1" dirty="0"/>
            </a:p>
          </p:txBody>
        </p:sp>
        <p:sp>
          <p:nvSpPr>
            <p:cNvPr id="75" name="TextBox 74"/>
            <p:cNvSpPr txBox="1"/>
            <p:nvPr/>
          </p:nvSpPr>
          <p:spPr>
            <a:xfrm>
              <a:off x="1971362" y="2890222"/>
              <a:ext cx="3335035" cy="584775"/>
            </a:xfrm>
            <a:prstGeom prst="rect">
              <a:avLst/>
            </a:prstGeom>
            <a:noFill/>
          </p:spPr>
          <p:txBody>
            <a:bodyPr wrap="square" rtlCol="0">
              <a:spAutoFit/>
            </a:bodyPr>
            <a:lstStyle/>
            <a:p>
              <a:pPr algn="ctr"/>
              <a:r>
                <a:rPr lang="id-ID" sz="800" dirty="0" smtClean="0"/>
                <a:t>Antara lain menambah Pendapatan Asli Daerah, menghemat belanja Daerah, meningkatkan capaian kinerja Pemerintah Daerah, dan meningkatkan mutu pelayanan publik dan/atau ditujukan bukan untuk kepentingan pribadi atau kelompoknya</a:t>
              </a:r>
              <a:endParaRPr lang="id-ID" sz="800" dirty="0"/>
            </a:p>
          </p:txBody>
        </p:sp>
      </p:grpSp>
      <p:grpSp>
        <p:nvGrpSpPr>
          <p:cNvPr id="76" name="Group 75"/>
          <p:cNvGrpSpPr/>
          <p:nvPr/>
        </p:nvGrpSpPr>
        <p:grpSpPr>
          <a:xfrm>
            <a:off x="6788323" y="4021118"/>
            <a:ext cx="3656942" cy="934477"/>
            <a:chOff x="1810409" y="2599934"/>
            <a:chExt cx="3656942" cy="934477"/>
          </a:xfrm>
        </p:grpSpPr>
        <p:sp>
          <p:nvSpPr>
            <p:cNvPr id="77" name="TextBox 76"/>
            <p:cNvSpPr txBox="1"/>
            <p:nvPr/>
          </p:nvSpPr>
          <p:spPr>
            <a:xfrm>
              <a:off x="1810409" y="2599934"/>
              <a:ext cx="3656942" cy="246221"/>
            </a:xfrm>
            <a:prstGeom prst="rect">
              <a:avLst/>
            </a:prstGeom>
            <a:noFill/>
          </p:spPr>
          <p:txBody>
            <a:bodyPr wrap="square" rtlCol="0">
              <a:spAutoFit/>
            </a:bodyPr>
            <a:lstStyle/>
            <a:p>
              <a:pPr algn="ctr"/>
              <a:r>
                <a:rPr lang="id-ID" sz="1000" b="1" dirty="0" smtClean="0"/>
                <a:t>DAPAT DIREPLIKASI</a:t>
              </a:r>
              <a:endParaRPr lang="id-ID" sz="1000" b="1" dirty="0"/>
            </a:p>
          </p:txBody>
        </p:sp>
        <p:sp>
          <p:nvSpPr>
            <p:cNvPr id="78" name="TextBox 77"/>
            <p:cNvSpPr txBox="1"/>
            <p:nvPr/>
          </p:nvSpPr>
          <p:spPr>
            <a:xfrm>
              <a:off x="1971362" y="2826525"/>
              <a:ext cx="3335035" cy="707886"/>
            </a:xfrm>
            <a:prstGeom prst="rect">
              <a:avLst/>
            </a:prstGeom>
            <a:noFill/>
          </p:spPr>
          <p:txBody>
            <a:bodyPr wrap="square" rtlCol="0">
              <a:spAutoFit/>
            </a:bodyPr>
            <a:lstStyle/>
            <a:p>
              <a:pPr algn="ctr"/>
              <a:r>
                <a:rPr lang="id-ID" sz="800" dirty="0" smtClean="0"/>
                <a:t>Inovasi Daerah yang telah berhasil dilakukan oleh Pemerintah Daerah dapat direplikasi di Daerah lain melalui tahapan prosedur dan mekanisme tertentu dengan mempertimbangkan kondisi dan karakteristik wilayah, sosiologis dan kebudayaan, serta potensi daerah yang akan mereplikasi inovasi daerah.</a:t>
              </a:r>
              <a:endParaRPr lang="id-ID" sz="800" dirty="0"/>
            </a:p>
          </p:txBody>
        </p:sp>
      </p:grpSp>
      <p:grpSp>
        <p:nvGrpSpPr>
          <p:cNvPr id="80" name="Group 79"/>
          <p:cNvGrpSpPr/>
          <p:nvPr/>
        </p:nvGrpSpPr>
        <p:grpSpPr>
          <a:xfrm>
            <a:off x="1739638" y="3448913"/>
            <a:ext cx="3656942" cy="828463"/>
            <a:chOff x="1810409" y="2599934"/>
            <a:chExt cx="3656942" cy="828463"/>
          </a:xfrm>
        </p:grpSpPr>
        <p:sp>
          <p:nvSpPr>
            <p:cNvPr id="81" name="TextBox 80"/>
            <p:cNvSpPr txBox="1"/>
            <p:nvPr/>
          </p:nvSpPr>
          <p:spPr>
            <a:xfrm>
              <a:off x="1810409" y="2599934"/>
              <a:ext cx="3656942" cy="400110"/>
            </a:xfrm>
            <a:prstGeom prst="rect">
              <a:avLst/>
            </a:prstGeom>
            <a:noFill/>
          </p:spPr>
          <p:txBody>
            <a:bodyPr wrap="square" rtlCol="0">
              <a:spAutoFit/>
            </a:bodyPr>
            <a:lstStyle/>
            <a:p>
              <a:pPr algn="ctr"/>
              <a:r>
                <a:rPr lang="id-ID" sz="1000" b="1" dirty="0" smtClean="0"/>
                <a:t>MERUPAKAN URUSAN PEMERINTAHAN YANG MENJADI KEWENANGAN DAERAH</a:t>
              </a:r>
              <a:endParaRPr lang="id-ID" sz="1000" b="1" dirty="0"/>
            </a:p>
          </p:txBody>
        </p:sp>
        <p:sp>
          <p:nvSpPr>
            <p:cNvPr id="82" name="TextBox 81"/>
            <p:cNvSpPr txBox="1"/>
            <p:nvPr/>
          </p:nvSpPr>
          <p:spPr>
            <a:xfrm>
              <a:off x="1971362" y="2966732"/>
              <a:ext cx="3335035" cy="461665"/>
            </a:xfrm>
            <a:prstGeom prst="rect">
              <a:avLst/>
            </a:prstGeom>
            <a:noFill/>
          </p:spPr>
          <p:txBody>
            <a:bodyPr wrap="square" rtlCol="0">
              <a:spAutoFit/>
            </a:bodyPr>
            <a:lstStyle/>
            <a:p>
              <a:pPr algn="ctr"/>
              <a:r>
                <a:rPr lang="id-ID" sz="800" dirty="0" smtClean="0"/>
                <a:t>Bahwa program kegiatan/inovasi daerah masih dalam koridor yang merupakan urusan pemerintahan yang menjadi kewenangan daerah baik kewenangan Provinsi maupun Kabupaten/Kota</a:t>
              </a:r>
              <a:endParaRPr lang="id-ID" sz="800" dirty="0"/>
            </a:p>
          </p:txBody>
        </p:sp>
      </p:grpSp>
      <p:grpSp>
        <p:nvGrpSpPr>
          <p:cNvPr id="84" name="Group 83"/>
          <p:cNvGrpSpPr/>
          <p:nvPr/>
        </p:nvGrpSpPr>
        <p:grpSpPr>
          <a:xfrm>
            <a:off x="6776293" y="2837059"/>
            <a:ext cx="3656942" cy="877194"/>
            <a:chOff x="1810409" y="2599934"/>
            <a:chExt cx="3656942" cy="877194"/>
          </a:xfrm>
        </p:grpSpPr>
        <p:sp>
          <p:nvSpPr>
            <p:cNvPr id="85" name="TextBox 84"/>
            <p:cNvSpPr txBox="1"/>
            <p:nvPr/>
          </p:nvSpPr>
          <p:spPr>
            <a:xfrm>
              <a:off x="1810409" y="2599934"/>
              <a:ext cx="3656942" cy="400110"/>
            </a:xfrm>
            <a:prstGeom prst="rect">
              <a:avLst/>
            </a:prstGeom>
            <a:noFill/>
          </p:spPr>
          <p:txBody>
            <a:bodyPr wrap="square" rtlCol="0">
              <a:spAutoFit/>
            </a:bodyPr>
            <a:lstStyle/>
            <a:p>
              <a:pPr algn="ctr"/>
              <a:r>
                <a:rPr lang="id-ID" sz="1000" b="1" dirty="0" smtClean="0"/>
                <a:t>TIDAK MENGAKIBATKAN PEMBEBANAN DAN PEMBATASAN PADA MASYARAKAT</a:t>
              </a:r>
              <a:endParaRPr lang="id-ID" sz="1000" b="1" dirty="0"/>
            </a:p>
          </p:txBody>
        </p:sp>
        <p:sp>
          <p:nvSpPr>
            <p:cNvPr id="86" name="TextBox 85"/>
            <p:cNvSpPr txBox="1"/>
            <p:nvPr/>
          </p:nvSpPr>
          <p:spPr>
            <a:xfrm>
              <a:off x="1976788" y="3015463"/>
              <a:ext cx="3335035" cy="461665"/>
            </a:xfrm>
            <a:prstGeom prst="rect">
              <a:avLst/>
            </a:prstGeom>
            <a:noFill/>
          </p:spPr>
          <p:txBody>
            <a:bodyPr wrap="square" rtlCol="0">
              <a:spAutoFit/>
            </a:bodyPr>
            <a:lstStyle/>
            <a:p>
              <a:pPr algn="ctr"/>
              <a:r>
                <a:rPr lang="id-ID" sz="800" dirty="0" smtClean="0"/>
                <a:t>Tidak menimbulkan pungutan dan/atau kewajiban lainnya bagi warga negara yang bertentangan dengan peraturan perundang0undangan, misalnya menetapkan pajak atau retribusi daerah</a:t>
              </a:r>
              <a:endParaRPr lang="id-ID" sz="800" dirty="0"/>
            </a:p>
          </p:txBody>
        </p:sp>
      </p:grpSp>
      <p:grpSp>
        <p:nvGrpSpPr>
          <p:cNvPr id="87" name="Group 86"/>
          <p:cNvGrpSpPr/>
          <p:nvPr/>
        </p:nvGrpSpPr>
        <p:grpSpPr>
          <a:xfrm>
            <a:off x="6512855" y="1719022"/>
            <a:ext cx="3656942" cy="705352"/>
            <a:chOff x="1810409" y="2599934"/>
            <a:chExt cx="3656942" cy="705352"/>
          </a:xfrm>
        </p:grpSpPr>
        <p:sp>
          <p:nvSpPr>
            <p:cNvPr id="88" name="TextBox 87"/>
            <p:cNvSpPr txBox="1"/>
            <p:nvPr/>
          </p:nvSpPr>
          <p:spPr>
            <a:xfrm>
              <a:off x="1810409" y="2599934"/>
              <a:ext cx="3656942" cy="246221"/>
            </a:xfrm>
            <a:prstGeom prst="rect">
              <a:avLst/>
            </a:prstGeom>
            <a:noFill/>
          </p:spPr>
          <p:txBody>
            <a:bodyPr wrap="square" rtlCol="0">
              <a:spAutoFit/>
            </a:bodyPr>
            <a:lstStyle/>
            <a:p>
              <a:pPr algn="ctr"/>
              <a:r>
                <a:rPr lang="id-ID" sz="1000" b="1" dirty="0" smtClean="0"/>
                <a:t>MENGANDUNG PEMBAHARUAN</a:t>
              </a:r>
              <a:endParaRPr lang="id-ID" sz="1000" b="1" dirty="0"/>
            </a:p>
          </p:txBody>
        </p:sp>
        <p:sp>
          <p:nvSpPr>
            <p:cNvPr id="89" name="TextBox 88"/>
            <p:cNvSpPr txBox="1"/>
            <p:nvPr/>
          </p:nvSpPr>
          <p:spPr>
            <a:xfrm>
              <a:off x="1971362" y="2966732"/>
              <a:ext cx="3335035" cy="338554"/>
            </a:xfrm>
            <a:prstGeom prst="rect">
              <a:avLst/>
            </a:prstGeom>
            <a:noFill/>
          </p:spPr>
          <p:txBody>
            <a:bodyPr wrap="square" rtlCol="0">
              <a:spAutoFit/>
            </a:bodyPr>
            <a:lstStyle/>
            <a:p>
              <a:pPr algn="ctr"/>
              <a:r>
                <a:rPr lang="id-ID" sz="800" dirty="0" smtClean="0"/>
                <a:t>Seluruh atau sebagian unsur dari inovasi daerah tersebut berbeda dengan rancang bangun yang telah ada</a:t>
              </a:r>
              <a:endParaRPr lang="id-ID" sz="800" dirty="0"/>
            </a:p>
          </p:txBody>
        </p:sp>
      </p:grpSp>
      <p:grpSp>
        <p:nvGrpSpPr>
          <p:cNvPr id="96" name="Group 95"/>
          <p:cNvGrpSpPr/>
          <p:nvPr/>
        </p:nvGrpSpPr>
        <p:grpSpPr>
          <a:xfrm>
            <a:off x="9950227" y="75209"/>
            <a:ext cx="2162587" cy="659380"/>
            <a:chOff x="9950227" y="189509"/>
            <a:chExt cx="2162587" cy="659380"/>
          </a:xfrm>
        </p:grpSpPr>
        <p:pic>
          <p:nvPicPr>
            <p:cNvPr id="97" name="Picture 96">
              <a:extLst>
                <a:ext uri="{FF2B5EF4-FFF2-40B4-BE49-F238E27FC236}">
                  <a16:creationId xmlns="" xmlns:a16="http://schemas.microsoft.com/office/drawing/2014/main" id="{85B17DDC-A8A3-4EF1-B1E2-02F24F32020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89566" y="189509"/>
              <a:ext cx="723248" cy="659380"/>
            </a:xfrm>
            <a:prstGeom prst="rect">
              <a:avLst/>
            </a:prstGeom>
          </p:spPr>
        </p:pic>
        <p:cxnSp>
          <p:nvCxnSpPr>
            <p:cNvPr id="98" name="Straight Connector 97"/>
            <p:cNvCxnSpPr/>
            <p:nvPr/>
          </p:nvCxnSpPr>
          <p:spPr>
            <a:xfrm>
              <a:off x="11322050" y="217633"/>
              <a:ext cx="7938" cy="599136"/>
            </a:xfrm>
            <a:prstGeom prst="line">
              <a:avLst/>
            </a:prstGeom>
            <a:ln w="19050">
              <a:solidFill>
                <a:srgbClr val="595959"/>
              </a:solidFill>
            </a:ln>
          </p:spPr>
          <p:style>
            <a:lnRef idx="1">
              <a:schemeClr val="accent1"/>
            </a:lnRef>
            <a:fillRef idx="0">
              <a:schemeClr val="accent1"/>
            </a:fillRef>
            <a:effectRef idx="0">
              <a:schemeClr val="accent1"/>
            </a:effectRef>
            <a:fontRef idx="minor">
              <a:schemeClr val="tx1"/>
            </a:fontRef>
          </p:style>
        </p:cxnSp>
        <p:sp>
          <p:nvSpPr>
            <p:cNvPr id="99" name="TextBox 98"/>
            <p:cNvSpPr txBox="1"/>
            <p:nvPr/>
          </p:nvSpPr>
          <p:spPr>
            <a:xfrm>
              <a:off x="9950227" y="332857"/>
              <a:ext cx="1342034" cy="430887"/>
            </a:xfrm>
            <a:prstGeom prst="rect">
              <a:avLst/>
            </a:prstGeom>
            <a:noFill/>
          </p:spPr>
          <p:txBody>
            <a:bodyPr wrap="none" rtlCol="0">
              <a:spAutoFit/>
            </a:bodyPr>
            <a:lstStyle/>
            <a:p>
              <a:pPr algn="ctr"/>
              <a:r>
                <a:rPr lang="id-ID" sz="1100" dirty="0" smtClean="0">
                  <a:solidFill>
                    <a:srgbClr val="595959"/>
                  </a:solidFill>
                </a:rPr>
                <a:t>Litbang Bappeda</a:t>
              </a:r>
            </a:p>
            <a:p>
              <a:pPr algn="ctr"/>
              <a:r>
                <a:rPr lang="id-ID" sz="1100" dirty="0" smtClean="0">
                  <a:solidFill>
                    <a:srgbClr val="595959"/>
                  </a:solidFill>
                </a:rPr>
                <a:t>Kabupaten Bandung</a:t>
              </a:r>
              <a:endParaRPr lang="id-ID" sz="1100" dirty="0">
                <a:solidFill>
                  <a:srgbClr val="595959"/>
                </a:solidFill>
              </a:endParaRPr>
            </a:p>
          </p:txBody>
        </p:sp>
      </p:grpSp>
    </p:spTree>
    <p:extLst>
      <p:ext uri="{BB962C8B-B14F-4D97-AF65-F5344CB8AC3E}">
        <p14:creationId xmlns:p14="http://schemas.microsoft.com/office/powerpoint/2010/main" val="34008740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p:cNvGrpSpPr/>
          <p:nvPr/>
        </p:nvGrpSpPr>
        <p:grpSpPr>
          <a:xfrm>
            <a:off x="547266" y="1672373"/>
            <a:ext cx="11093771" cy="1026368"/>
            <a:chOff x="547266" y="3090628"/>
            <a:chExt cx="11093771" cy="1026368"/>
          </a:xfrm>
        </p:grpSpPr>
        <p:sp>
          <p:nvSpPr>
            <p:cNvPr id="4" name="Rectangle 3"/>
            <p:cNvSpPr/>
            <p:nvPr/>
          </p:nvSpPr>
          <p:spPr>
            <a:xfrm>
              <a:off x="1060450" y="3563471"/>
              <a:ext cx="10114056" cy="80682"/>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Oval 4"/>
            <p:cNvSpPr/>
            <p:nvPr/>
          </p:nvSpPr>
          <p:spPr>
            <a:xfrm>
              <a:off x="547266" y="3090628"/>
              <a:ext cx="1026368" cy="102636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Oval 5"/>
            <p:cNvSpPr/>
            <p:nvPr/>
          </p:nvSpPr>
          <p:spPr>
            <a:xfrm>
              <a:off x="3058285" y="3090628"/>
              <a:ext cx="1026368" cy="1026368"/>
            </a:xfrm>
            <a:prstGeom prst="ellipse">
              <a:avLst/>
            </a:prstGeom>
            <a:solidFill>
              <a:srgbClr val="00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Oval 6"/>
            <p:cNvSpPr/>
            <p:nvPr/>
          </p:nvSpPr>
          <p:spPr>
            <a:xfrm>
              <a:off x="8103650" y="3090628"/>
              <a:ext cx="1026368" cy="102636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Oval 7"/>
            <p:cNvSpPr/>
            <p:nvPr/>
          </p:nvSpPr>
          <p:spPr>
            <a:xfrm>
              <a:off x="10614669" y="3090628"/>
              <a:ext cx="1026368" cy="1026368"/>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Oval 8"/>
            <p:cNvSpPr/>
            <p:nvPr/>
          </p:nvSpPr>
          <p:spPr>
            <a:xfrm>
              <a:off x="5569304" y="3090628"/>
              <a:ext cx="1026368" cy="1026368"/>
            </a:xfrm>
            <a:prstGeom prst="ellipse">
              <a:avLst/>
            </a:prstGeom>
            <a:solidFill>
              <a:srgbClr val="00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1" name="Rectangle 10"/>
          <p:cNvSpPr/>
          <p:nvPr/>
        </p:nvSpPr>
        <p:spPr>
          <a:xfrm>
            <a:off x="1037590" y="2698741"/>
            <a:ext cx="45719" cy="56697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Rectangle 11"/>
          <p:cNvSpPr/>
          <p:nvPr/>
        </p:nvSpPr>
        <p:spPr>
          <a:xfrm>
            <a:off x="3548609" y="2698741"/>
            <a:ext cx="45719" cy="56697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p:cNvSpPr/>
          <p:nvPr/>
        </p:nvSpPr>
        <p:spPr>
          <a:xfrm>
            <a:off x="6080618" y="2698741"/>
            <a:ext cx="45719" cy="56697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Rectangle 13"/>
          <p:cNvSpPr/>
          <p:nvPr/>
        </p:nvSpPr>
        <p:spPr>
          <a:xfrm>
            <a:off x="8594580" y="2698741"/>
            <a:ext cx="45719" cy="56697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Rectangle 15"/>
          <p:cNvSpPr/>
          <p:nvPr/>
        </p:nvSpPr>
        <p:spPr>
          <a:xfrm>
            <a:off x="11128787" y="2698740"/>
            <a:ext cx="45719" cy="56697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0" name="Group 19"/>
          <p:cNvGrpSpPr/>
          <p:nvPr/>
        </p:nvGrpSpPr>
        <p:grpSpPr>
          <a:xfrm>
            <a:off x="170815" y="3265713"/>
            <a:ext cx="1733550" cy="2411187"/>
            <a:chOff x="170815" y="3265713"/>
            <a:chExt cx="1733550" cy="2411187"/>
          </a:xfrm>
        </p:grpSpPr>
        <p:sp>
          <p:nvSpPr>
            <p:cNvPr id="19" name="Flowchart: Alternate Process 18"/>
            <p:cNvSpPr/>
            <p:nvPr/>
          </p:nvSpPr>
          <p:spPr>
            <a:xfrm>
              <a:off x="170815" y="3429000"/>
              <a:ext cx="1733550" cy="2247900"/>
            </a:xfrm>
            <a:prstGeom prst="flowChartAlternateProcess">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Flowchart: Terminator 16"/>
            <p:cNvSpPr/>
            <p:nvPr/>
          </p:nvSpPr>
          <p:spPr>
            <a:xfrm>
              <a:off x="428879" y="3265713"/>
              <a:ext cx="1262484" cy="363312"/>
            </a:xfrm>
            <a:prstGeom prst="flowChartTerminator">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21" name="Group 20"/>
          <p:cNvGrpSpPr/>
          <p:nvPr/>
        </p:nvGrpSpPr>
        <p:grpSpPr>
          <a:xfrm>
            <a:off x="5196916" y="3265713"/>
            <a:ext cx="1733550" cy="2411187"/>
            <a:chOff x="170815" y="3265713"/>
            <a:chExt cx="1733550" cy="2411187"/>
          </a:xfrm>
        </p:grpSpPr>
        <p:sp>
          <p:nvSpPr>
            <p:cNvPr id="22" name="Flowchart: Alternate Process 21"/>
            <p:cNvSpPr/>
            <p:nvPr/>
          </p:nvSpPr>
          <p:spPr>
            <a:xfrm>
              <a:off x="170815" y="3429000"/>
              <a:ext cx="1733550" cy="2247900"/>
            </a:xfrm>
            <a:prstGeom prst="flowChartAlternateProcess">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Flowchart: Terminator 22"/>
            <p:cNvSpPr/>
            <p:nvPr/>
          </p:nvSpPr>
          <p:spPr>
            <a:xfrm>
              <a:off x="428879" y="3265713"/>
              <a:ext cx="1262484" cy="363312"/>
            </a:xfrm>
            <a:prstGeom prst="flowChartTerminator">
              <a:avLst/>
            </a:prstGeom>
            <a:solidFill>
              <a:srgbClr val="00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24" name="Group 23"/>
          <p:cNvGrpSpPr/>
          <p:nvPr/>
        </p:nvGrpSpPr>
        <p:grpSpPr>
          <a:xfrm>
            <a:off x="2681834" y="3265713"/>
            <a:ext cx="1733550" cy="2411187"/>
            <a:chOff x="170815" y="3265713"/>
            <a:chExt cx="1733550" cy="2411187"/>
          </a:xfrm>
        </p:grpSpPr>
        <p:sp>
          <p:nvSpPr>
            <p:cNvPr id="25" name="Flowchart: Alternate Process 24"/>
            <p:cNvSpPr/>
            <p:nvPr/>
          </p:nvSpPr>
          <p:spPr>
            <a:xfrm>
              <a:off x="170815" y="3429000"/>
              <a:ext cx="1733550" cy="2247900"/>
            </a:xfrm>
            <a:prstGeom prst="flowChartAlternateProcess">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Flowchart: Terminator 25"/>
            <p:cNvSpPr/>
            <p:nvPr/>
          </p:nvSpPr>
          <p:spPr>
            <a:xfrm>
              <a:off x="428879" y="3265713"/>
              <a:ext cx="1262484" cy="363312"/>
            </a:xfrm>
            <a:prstGeom prst="flowChartTerminator">
              <a:avLst/>
            </a:prstGeom>
            <a:solidFill>
              <a:srgbClr val="00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27" name="Group 26"/>
          <p:cNvGrpSpPr/>
          <p:nvPr/>
        </p:nvGrpSpPr>
        <p:grpSpPr>
          <a:xfrm>
            <a:off x="7711998" y="3265713"/>
            <a:ext cx="1733550" cy="2411187"/>
            <a:chOff x="170815" y="3265713"/>
            <a:chExt cx="1733550" cy="2411187"/>
          </a:xfrm>
        </p:grpSpPr>
        <p:sp>
          <p:nvSpPr>
            <p:cNvPr id="28" name="Flowchart: Alternate Process 27"/>
            <p:cNvSpPr/>
            <p:nvPr/>
          </p:nvSpPr>
          <p:spPr>
            <a:xfrm>
              <a:off x="170815" y="3429000"/>
              <a:ext cx="1733550" cy="2247900"/>
            </a:xfrm>
            <a:prstGeom prst="flowChartAlternateProcess">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Flowchart: Terminator 28"/>
            <p:cNvSpPr/>
            <p:nvPr/>
          </p:nvSpPr>
          <p:spPr>
            <a:xfrm>
              <a:off x="428879" y="3265713"/>
              <a:ext cx="1262484" cy="363312"/>
            </a:xfrm>
            <a:prstGeom prst="flowChartTerminato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30" name="Group 29"/>
          <p:cNvGrpSpPr/>
          <p:nvPr/>
        </p:nvGrpSpPr>
        <p:grpSpPr>
          <a:xfrm>
            <a:off x="10227080" y="3265713"/>
            <a:ext cx="1733550" cy="2411187"/>
            <a:chOff x="170815" y="3265713"/>
            <a:chExt cx="1733550" cy="2411187"/>
          </a:xfrm>
        </p:grpSpPr>
        <p:sp>
          <p:nvSpPr>
            <p:cNvPr id="31" name="Flowchart: Alternate Process 30"/>
            <p:cNvSpPr/>
            <p:nvPr/>
          </p:nvSpPr>
          <p:spPr>
            <a:xfrm>
              <a:off x="170815" y="3429000"/>
              <a:ext cx="1733550" cy="2247900"/>
            </a:xfrm>
            <a:prstGeom prst="flowChartAlternateProcess">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2" name="Flowchart: Terminator 31"/>
            <p:cNvSpPr/>
            <p:nvPr/>
          </p:nvSpPr>
          <p:spPr>
            <a:xfrm>
              <a:off x="428879" y="3265713"/>
              <a:ext cx="1262484" cy="363312"/>
            </a:xfrm>
            <a:prstGeom prst="flowChartTerminator">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33" name="Picture 32"/>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rot="5400000">
            <a:off x="547266" y="1668790"/>
            <a:ext cx="1035273" cy="1035273"/>
          </a:xfrm>
          <a:prstGeom prst="rect">
            <a:avLst/>
          </a:prstGeom>
        </p:spPr>
      </p:pic>
      <p:pic>
        <p:nvPicPr>
          <p:cNvPr id="34" name="Picture 33"/>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3051962" y="1668790"/>
            <a:ext cx="1035273" cy="1035273"/>
          </a:xfrm>
          <a:prstGeom prst="rect">
            <a:avLst/>
          </a:prstGeom>
        </p:spPr>
      </p:pic>
      <p:pic>
        <p:nvPicPr>
          <p:cNvPr id="35" name="Picture 34"/>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5592631" y="1668790"/>
            <a:ext cx="1035273" cy="1035273"/>
          </a:xfrm>
          <a:prstGeom prst="rect">
            <a:avLst/>
          </a:prstGeom>
        </p:spPr>
      </p:pic>
      <p:pic>
        <p:nvPicPr>
          <p:cNvPr id="36" name="Picture 35"/>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rot="10800000">
            <a:off x="8095869" y="1668790"/>
            <a:ext cx="1035273" cy="1035273"/>
          </a:xfrm>
          <a:prstGeom prst="rect">
            <a:avLst/>
          </a:prstGeom>
        </p:spPr>
      </p:pic>
      <p:pic>
        <p:nvPicPr>
          <p:cNvPr id="37" name="Picture 36"/>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10889928" y="1810905"/>
            <a:ext cx="517843" cy="768051"/>
          </a:xfrm>
          <a:prstGeom prst="rect">
            <a:avLst/>
          </a:prstGeom>
        </p:spPr>
      </p:pic>
      <p:sp>
        <p:nvSpPr>
          <p:cNvPr id="38" name="TextBox 37"/>
          <p:cNvSpPr txBox="1"/>
          <p:nvPr/>
        </p:nvSpPr>
        <p:spPr>
          <a:xfrm>
            <a:off x="656805" y="3216536"/>
            <a:ext cx="806631" cy="461665"/>
          </a:xfrm>
          <a:prstGeom prst="rect">
            <a:avLst/>
          </a:prstGeom>
          <a:noFill/>
        </p:spPr>
        <p:txBody>
          <a:bodyPr wrap="none" rtlCol="0">
            <a:spAutoFit/>
          </a:bodyPr>
          <a:lstStyle/>
          <a:p>
            <a:r>
              <a:rPr lang="id-ID" sz="2400" dirty="0" smtClean="0">
                <a:solidFill>
                  <a:schemeClr val="bg1"/>
                </a:solidFill>
              </a:rPr>
              <a:t>2018</a:t>
            </a:r>
            <a:endParaRPr lang="id-ID" sz="2400" dirty="0">
              <a:solidFill>
                <a:schemeClr val="bg1"/>
              </a:solidFill>
            </a:endParaRPr>
          </a:p>
        </p:txBody>
      </p:sp>
      <p:sp>
        <p:nvSpPr>
          <p:cNvPr id="39" name="TextBox 38"/>
          <p:cNvSpPr txBox="1"/>
          <p:nvPr/>
        </p:nvSpPr>
        <p:spPr>
          <a:xfrm>
            <a:off x="3165163" y="3216535"/>
            <a:ext cx="806631" cy="461665"/>
          </a:xfrm>
          <a:prstGeom prst="rect">
            <a:avLst/>
          </a:prstGeom>
          <a:noFill/>
        </p:spPr>
        <p:txBody>
          <a:bodyPr wrap="none" rtlCol="0">
            <a:spAutoFit/>
          </a:bodyPr>
          <a:lstStyle/>
          <a:p>
            <a:r>
              <a:rPr lang="id-ID" sz="2400" dirty="0" smtClean="0">
                <a:solidFill>
                  <a:schemeClr val="bg1"/>
                </a:solidFill>
              </a:rPr>
              <a:t>2019</a:t>
            </a:r>
            <a:endParaRPr lang="id-ID" sz="2400" dirty="0">
              <a:solidFill>
                <a:schemeClr val="bg1"/>
              </a:solidFill>
            </a:endParaRPr>
          </a:p>
        </p:txBody>
      </p:sp>
      <p:sp>
        <p:nvSpPr>
          <p:cNvPr id="40" name="TextBox 39"/>
          <p:cNvSpPr txBox="1"/>
          <p:nvPr/>
        </p:nvSpPr>
        <p:spPr>
          <a:xfrm>
            <a:off x="5671245" y="3216535"/>
            <a:ext cx="806631" cy="461665"/>
          </a:xfrm>
          <a:prstGeom prst="rect">
            <a:avLst/>
          </a:prstGeom>
          <a:noFill/>
        </p:spPr>
        <p:txBody>
          <a:bodyPr wrap="none" rtlCol="0">
            <a:spAutoFit/>
          </a:bodyPr>
          <a:lstStyle/>
          <a:p>
            <a:r>
              <a:rPr lang="id-ID" sz="2400" dirty="0" smtClean="0">
                <a:solidFill>
                  <a:schemeClr val="bg1"/>
                </a:solidFill>
              </a:rPr>
              <a:t>2020</a:t>
            </a:r>
            <a:endParaRPr lang="id-ID" sz="2400" dirty="0">
              <a:solidFill>
                <a:schemeClr val="bg1"/>
              </a:solidFill>
            </a:endParaRPr>
          </a:p>
        </p:txBody>
      </p:sp>
      <p:sp>
        <p:nvSpPr>
          <p:cNvPr id="41" name="TextBox 40"/>
          <p:cNvSpPr txBox="1"/>
          <p:nvPr/>
        </p:nvSpPr>
        <p:spPr>
          <a:xfrm>
            <a:off x="8226601" y="3216535"/>
            <a:ext cx="806631" cy="461665"/>
          </a:xfrm>
          <a:prstGeom prst="rect">
            <a:avLst/>
          </a:prstGeom>
          <a:noFill/>
        </p:spPr>
        <p:txBody>
          <a:bodyPr wrap="none" rtlCol="0">
            <a:spAutoFit/>
          </a:bodyPr>
          <a:lstStyle/>
          <a:p>
            <a:r>
              <a:rPr lang="id-ID" sz="2400" dirty="0" smtClean="0">
                <a:solidFill>
                  <a:schemeClr val="bg1"/>
                </a:solidFill>
              </a:rPr>
              <a:t>2021</a:t>
            </a:r>
            <a:endParaRPr lang="id-ID" sz="2400" dirty="0">
              <a:solidFill>
                <a:schemeClr val="bg1"/>
              </a:solidFill>
            </a:endParaRPr>
          </a:p>
        </p:txBody>
      </p:sp>
      <p:sp>
        <p:nvSpPr>
          <p:cNvPr id="42" name="TextBox 41"/>
          <p:cNvSpPr txBox="1"/>
          <p:nvPr/>
        </p:nvSpPr>
        <p:spPr>
          <a:xfrm>
            <a:off x="10724537" y="3216535"/>
            <a:ext cx="806631" cy="461665"/>
          </a:xfrm>
          <a:prstGeom prst="rect">
            <a:avLst/>
          </a:prstGeom>
          <a:noFill/>
        </p:spPr>
        <p:txBody>
          <a:bodyPr wrap="none" rtlCol="0">
            <a:spAutoFit/>
          </a:bodyPr>
          <a:lstStyle/>
          <a:p>
            <a:r>
              <a:rPr lang="id-ID" sz="2400" dirty="0" smtClean="0">
                <a:solidFill>
                  <a:schemeClr val="bg1"/>
                </a:solidFill>
              </a:rPr>
              <a:t>2022</a:t>
            </a:r>
            <a:endParaRPr lang="id-ID" sz="2400" dirty="0">
              <a:solidFill>
                <a:schemeClr val="bg1"/>
              </a:solidFill>
            </a:endParaRPr>
          </a:p>
        </p:txBody>
      </p:sp>
      <p:sp>
        <p:nvSpPr>
          <p:cNvPr id="43" name="TextBox 42"/>
          <p:cNvSpPr txBox="1"/>
          <p:nvPr/>
        </p:nvSpPr>
        <p:spPr>
          <a:xfrm>
            <a:off x="180053" y="3661387"/>
            <a:ext cx="1715074" cy="1815882"/>
          </a:xfrm>
          <a:prstGeom prst="rect">
            <a:avLst/>
          </a:prstGeom>
          <a:noFill/>
        </p:spPr>
        <p:txBody>
          <a:bodyPr wrap="square" rtlCol="0">
            <a:spAutoFit/>
          </a:bodyPr>
          <a:lstStyle/>
          <a:p>
            <a:pPr algn="ctr">
              <a:tabLst>
                <a:tab pos="714375" algn="l"/>
              </a:tabLst>
            </a:pPr>
            <a:r>
              <a:rPr lang="id-ID" sz="1400" dirty="0" smtClean="0"/>
              <a:t>Mendapatkan poin 320</a:t>
            </a:r>
          </a:p>
          <a:p>
            <a:pPr algn="ctr">
              <a:tabLst>
                <a:tab pos="714375" algn="l"/>
              </a:tabLst>
            </a:pPr>
            <a:r>
              <a:rPr lang="id-ID" sz="1400" b="1" dirty="0" smtClean="0"/>
              <a:t>(KURANG INOVATIF) </a:t>
            </a:r>
          </a:p>
          <a:p>
            <a:pPr algn="ctr">
              <a:tabLst>
                <a:tab pos="714375" algn="l"/>
              </a:tabLst>
            </a:pPr>
            <a:endParaRPr lang="id-ID" sz="1400" dirty="0"/>
          </a:p>
          <a:p>
            <a:pPr algn="ctr">
              <a:tabLst>
                <a:tab pos="714375" algn="l"/>
              </a:tabLst>
            </a:pPr>
            <a:r>
              <a:rPr lang="id-ID" sz="1400" dirty="0"/>
              <a:t>M</a:t>
            </a:r>
            <a:r>
              <a:rPr lang="id-ID" sz="1400" dirty="0" smtClean="0"/>
              <a:t>enempati peringkat 72 Kabupaten se-Indonesia</a:t>
            </a:r>
            <a:endParaRPr lang="id-ID" sz="1400" dirty="0"/>
          </a:p>
        </p:txBody>
      </p:sp>
      <p:sp>
        <p:nvSpPr>
          <p:cNvPr id="44" name="TextBox 43"/>
          <p:cNvSpPr txBox="1"/>
          <p:nvPr/>
        </p:nvSpPr>
        <p:spPr>
          <a:xfrm>
            <a:off x="2700310" y="3661387"/>
            <a:ext cx="1715074" cy="1815882"/>
          </a:xfrm>
          <a:prstGeom prst="rect">
            <a:avLst/>
          </a:prstGeom>
          <a:noFill/>
        </p:spPr>
        <p:txBody>
          <a:bodyPr wrap="square" rtlCol="0">
            <a:spAutoFit/>
          </a:bodyPr>
          <a:lstStyle/>
          <a:p>
            <a:pPr algn="ctr">
              <a:tabLst>
                <a:tab pos="714375" algn="l"/>
              </a:tabLst>
            </a:pPr>
            <a:r>
              <a:rPr lang="id-ID" sz="1400" dirty="0" smtClean="0"/>
              <a:t>Mendapatkan poin 4800</a:t>
            </a:r>
          </a:p>
          <a:p>
            <a:pPr algn="ctr">
              <a:tabLst>
                <a:tab pos="714375" algn="l"/>
              </a:tabLst>
            </a:pPr>
            <a:r>
              <a:rPr lang="id-ID" sz="1400" b="1" dirty="0" smtClean="0"/>
              <a:t>(SANGAT INOVATIF) </a:t>
            </a:r>
          </a:p>
          <a:p>
            <a:pPr algn="ctr">
              <a:tabLst>
                <a:tab pos="714375" algn="l"/>
              </a:tabLst>
            </a:pPr>
            <a:endParaRPr lang="id-ID" sz="1400" dirty="0"/>
          </a:p>
          <a:p>
            <a:pPr algn="ctr">
              <a:tabLst>
                <a:tab pos="714375" algn="l"/>
              </a:tabLst>
            </a:pPr>
            <a:r>
              <a:rPr lang="id-ID" sz="1400" dirty="0"/>
              <a:t>M</a:t>
            </a:r>
            <a:r>
              <a:rPr lang="id-ID" sz="1400" dirty="0" smtClean="0"/>
              <a:t>enempati peringkat 56 Kabupaten dan Kota se-Indonesia</a:t>
            </a:r>
            <a:endParaRPr lang="id-ID" sz="1400" dirty="0"/>
          </a:p>
        </p:txBody>
      </p:sp>
      <p:sp>
        <p:nvSpPr>
          <p:cNvPr id="45" name="TextBox 44"/>
          <p:cNvSpPr txBox="1"/>
          <p:nvPr/>
        </p:nvSpPr>
        <p:spPr>
          <a:xfrm>
            <a:off x="5206154" y="3678200"/>
            <a:ext cx="1715074" cy="1815882"/>
          </a:xfrm>
          <a:prstGeom prst="rect">
            <a:avLst/>
          </a:prstGeom>
          <a:noFill/>
        </p:spPr>
        <p:txBody>
          <a:bodyPr wrap="square" rtlCol="0">
            <a:spAutoFit/>
          </a:bodyPr>
          <a:lstStyle/>
          <a:p>
            <a:pPr algn="ctr">
              <a:tabLst>
                <a:tab pos="714375" algn="l"/>
              </a:tabLst>
            </a:pPr>
            <a:r>
              <a:rPr lang="id-ID" sz="1400" dirty="0" smtClean="0"/>
              <a:t>Mendapatkan poin 3938</a:t>
            </a:r>
          </a:p>
          <a:p>
            <a:pPr algn="ctr">
              <a:tabLst>
                <a:tab pos="714375" algn="l"/>
              </a:tabLst>
            </a:pPr>
            <a:r>
              <a:rPr lang="id-ID" sz="1400" b="1" dirty="0" smtClean="0"/>
              <a:t>(SANGAT INOVATIF) </a:t>
            </a:r>
          </a:p>
          <a:p>
            <a:pPr algn="ctr">
              <a:tabLst>
                <a:tab pos="714375" algn="l"/>
              </a:tabLst>
            </a:pPr>
            <a:endParaRPr lang="id-ID" sz="1400" dirty="0"/>
          </a:p>
          <a:p>
            <a:pPr algn="ctr">
              <a:tabLst>
                <a:tab pos="714375" algn="l"/>
              </a:tabLst>
            </a:pPr>
            <a:r>
              <a:rPr lang="id-ID" sz="1400" dirty="0"/>
              <a:t>M</a:t>
            </a:r>
            <a:r>
              <a:rPr lang="id-ID" sz="1400" dirty="0" smtClean="0"/>
              <a:t>enempati peringkat 31 Kabupaten dan Kota se-Indonesia</a:t>
            </a:r>
            <a:endParaRPr lang="id-ID" sz="1400" dirty="0"/>
          </a:p>
        </p:txBody>
      </p:sp>
      <p:sp>
        <p:nvSpPr>
          <p:cNvPr id="46" name="TextBox 45"/>
          <p:cNvSpPr txBox="1"/>
          <p:nvPr/>
        </p:nvSpPr>
        <p:spPr>
          <a:xfrm>
            <a:off x="10245556" y="3679896"/>
            <a:ext cx="1715074" cy="2031325"/>
          </a:xfrm>
          <a:prstGeom prst="rect">
            <a:avLst/>
          </a:prstGeom>
          <a:noFill/>
        </p:spPr>
        <p:txBody>
          <a:bodyPr wrap="square" rtlCol="0">
            <a:spAutoFit/>
          </a:bodyPr>
          <a:lstStyle/>
          <a:p>
            <a:pPr algn="ctr">
              <a:tabLst>
                <a:tab pos="714375" algn="l"/>
              </a:tabLst>
            </a:pPr>
            <a:r>
              <a:rPr lang="id-ID" sz="1400" dirty="0" smtClean="0"/>
              <a:t>Meningkatkan kinerja dari tiap SKPD dengan menargetkan kategori</a:t>
            </a:r>
          </a:p>
          <a:p>
            <a:pPr algn="ctr">
              <a:tabLst>
                <a:tab pos="714375" algn="l"/>
              </a:tabLst>
            </a:pPr>
            <a:r>
              <a:rPr lang="id-ID" sz="1400" b="1" dirty="0" smtClean="0"/>
              <a:t>(SANGAT INOVATIF) </a:t>
            </a:r>
            <a:endParaRPr lang="id-ID" sz="1400" dirty="0"/>
          </a:p>
          <a:p>
            <a:pPr algn="ctr">
              <a:tabLst>
                <a:tab pos="714375" algn="l"/>
              </a:tabLst>
            </a:pPr>
            <a:r>
              <a:rPr lang="id-ID" sz="1400" dirty="0" smtClean="0"/>
              <a:t>Serta memperbaiki peringkat di Indonesia</a:t>
            </a:r>
            <a:endParaRPr lang="id-ID" sz="1400" dirty="0"/>
          </a:p>
        </p:txBody>
      </p:sp>
      <p:grpSp>
        <p:nvGrpSpPr>
          <p:cNvPr id="52" name="Group 51"/>
          <p:cNvGrpSpPr/>
          <p:nvPr/>
        </p:nvGrpSpPr>
        <p:grpSpPr>
          <a:xfrm>
            <a:off x="0" y="0"/>
            <a:ext cx="9232546" cy="914400"/>
            <a:chOff x="0" y="0"/>
            <a:chExt cx="9232546" cy="914400"/>
          </a:xfrm>
        </p:grpSpPr>
        <p:sp>
          <p:nvSpPr>
            <p:cNvPr id="47" name="Rectangle 46"/>
            <p:cNvSpPr/>
            <p:nvPr/>
          </p:nvSpPr>
          <p:spPr>
            <a:xfrm>
              <a:off x="0" y="0"/>
              <a:ext cx="656805" cy="9144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9" name="Rectangle 48"/>
            <p:cNvSpPr/>
            <p:nvPr/>
          </p:nvSpPr>
          <p:spPr>
            <a:xfrm>
              <a:off x="656805" y="868370"/>
              <a:ext cx="8575741"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51" name="Straight Connector 50"/>
            <p:cNvCxnSpPr/>
            <p:nvPr/>
          </p:nvCxnSpPr>
          <p:spPr>
            <a:xfrm>
              <a:off x="656805" y="783771"/>
              <a:ext cx="8575741" cy="0"/>
            </a:xfrm>
            <a:prstGeom prst="line">
              <a:avLst/>
            </a:prstGeom>
            <a:ln w="19050">
              <a:solidFill>
                <a:srgbClr val="595959"/>
              </a:solidFill>
            </a:ln>
          </p:spPr>
          <p:style>
            <a:lnRef idx="1">
              <a:schemeClr val="accent1"/>
            </a:lnRef>
            <a:fillRef idx="0">
              <a:schemeClr val="accent1"/>
            </a:fillRef>
            <a:effectRef idx="0">
              <a:schemeClr val="accent1"/>
            </a:effectRef>
            <a:fontRef idx="minor">
              <a:schemeClr val="tx1"/>
            </a:fontRef>
          </p:style>
        </p:cxnSp>
      </p:grpSp>
      <p:sp>
        <p:nvSpPr>
          <p:cNvPr id="53" name="TextBox 52"/>
          <p:cNvSpPr txBox="1"/>
          <p:nvPr/>
        </p:nvSpPr>
        <p:spPr>
          <a:xfrm>
            <a:off x="828675" y="105539"/>
            <a:ext cx="8525475" cy="584775"/>
          </a:xfrm>
          <a:prstGeom prst="rect">
            <a:avLst/>
          </a:prstGeom>
          <a:noFill/>
        </p:spPr>
        <p:txBody>
          <a:bodyPr wrap="none" rtlCol="0">
            <a:spAutoFit/>
          </a:bodyPr>
          <a:lstStyle/>
          <a:p>
            <a:r>
              <a:rPr lang="id-ID" sz="3200" b="1" dirty="0" smtClean="0">
                <a:solidFill>
                  <a:srgbClr val="595959"/>
                </a:solidFill>
              </a:rPr>
              <a:t>INDEKS INOVASI DAERAH KABUPATEN BANDUNG</a:t>
            </a:r>
            <a:endParaRPr lang="id-ID" sz="3200" b="1" dirty="0">
              <a:solidFill>
                <a:srgbClr val="595959"/>
              </a:solidFill>
            </a:endParaRPr>
          </a:p>
        </p:txBody>
      </p:sp>
      <p:sp>
        <p:nvSpPr>
          <p:cNvPr id="54" name="Flowchart: Alternate Process 53"/>
          <p:cNvSpPr/>
          <p:nvPr/>
        </p:nvSpPr>
        <p:spPr>
          <a:xfrm>
            <a:off x="328402" y="5962261"/>
            <a:ext cx="5767598" cy="569168"/>
          </a:xfrm>
          <a:prstGeom prst="flowChartAlternateProcess">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5" name="TextBox 54"/>
          <p:cNvSpPr txBox="1"/>
          <p:nvPr/>
        </p:nvSpPr>
        <p:spPr>
          <a:xfrm>
            <a:off x="328402" y="6008331"/>
            <a:ext cx="5752216" cy="461665"/>
          </a:xfrm>
          <a:prstGeom prst="rect">
            <a:avLst/>
          </a:prstGeom>
          <a:noFill/>
        </p:spPr>
        <p:txBody>
          <a:bodyPr wrap="square" rtlCol="0">
            <a:spAutoFit/>
          </a:bodyPr>
          <a:lstStyle/>
          <a:p>
            <a:pPr algn="ctr"/>
            <a:r>
              <a:rPr lang="id-ID" sz="1200" b="1" dirty="0" smtClean="0"/>
              <a:t>Penilaian Indeks Inovasi Daerah dilakukan oleh Badan Penelitian dan Pengembangan Daerah (BPP) Kemendagri RI</a:t>
            </a:r>
            <a:endParaRPr lang="id-ID" sz="1200" b="1" dirty="0"/>
          </a:p>
        </p:txBody>
      </p:sp>
      <p:grpSp>
        <p:nvGrpSpPr>
          <p:cNvPr id="57" name="Group 56"/>
          <p:cNvGrpSpPr/>
          <p:nvPr/>
        </p:nvGrpSpPr>
        <p:grpSpPr>
          <a:xfrm>
            <a:off x="9950227" y="75209"/>
            <a:ext cx="2162587" cy="659380"/>
            <a:chOff x="9950227" y="189509"/>
            <a:chExt cx="2162587" cy="659380"/>
          </a:xfrm>
        </p:grpSpPr>
        <p:pic>
          <p:nvPicPr>
            <p:cNvPr id="58" name="Picture 57">
              <a:extLst>
                <a:ext uri="{FF2B5EF4-FFF2-40B4-BE49-F238E27FC236}">
                  <a16:creationId xmlns="" xmlns:a16="http://schemas.microsoft.com/office/drawing/2014/main" id="{85B17DDC-A8A3-4EF1-B1E2-02F24F3202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89566" y="189509"/>
              <a:ext cx="723248" cy="659380"/>
            </a:xfrm>
            <a:prstGeom prst="rect">
              <a:avLst/>
            </a:prstGeom>
          </p:spPr>
        </p:pic>
        <p:cxnSp>
          <p:nvCxnSpPr>
            <p:cNvPr id="59" name="Straight Connector 58"/>
            <p:cNvCxnSpPr/>
            <p:nvPr/>
          </p:nvCxnSpPr>
          <p:spPr>
            <a:xfrm>
              <a:off x="11322050" y="217633"/>
              <a:ext cx="7938" cy="599136"/>
            </a:xfrm>
            <a:prstGeom prst="line">
              <a:avLst/>
            </a:prstGeom>
            <a:ln w="19050">
              <a:solidFill>
                <a:srgbClr val="595959"/>
              </a:solidFill>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9950227" y="332857"/>
              <a:ext cx="1342034" cy="430887"/>
            </a:xfrm>
            <a:prstGeom prst="rect">
              <a:avLst/>
            </a:prstGeom>
            <a:noFill/>
          </p:spPr>
          <p:txBody>
            <a:bodyPr wrap="none" rtlCol="0">
              <a:spAutoFit/>
            </a:bodyPr>
            <a:lstStyle/>
            <a:p>
              <a:pPr algn="ctr"/>
              <a:r>
                <a:rPr lang="id-ID" sz="1100" dirty="0" smtClean="0">
                  <a:solidFill>
                    <a:srgbClr val="595959"/>
                  </a:solidFill>
                </a:rPr>
                <a:t>Litbang Bappeda</a:t>
              </a:r>
            </a:p>
            <a:p>
              <a:pPr algn="ctr"/>
              <a:r>
                <a:rPr lang="id-ID" sz="1100" dirty="0" smtClean="0">
                  <a:solidFill>
                    <a:srgbClr val="595959"/>
                  </a:solidFill>
                </a:rPr>
                <a:t>Kabupaten Bandung</a:t>
              </a:r>
              <a:endParaRPr lang="id-ID" sz="1100" dirty="0">
                <a:solidFill>
                  <a:srgbClr val="595959"/>
                </a:solidFill>
              </a:endParaRPr>
            </a:p>
          </p:txBody>
        </p:sp>
      </p:grpSp>
    </p:spTree>
    <p:extLst>
      <p:ext uri="{BB962C8B-B14F-4D97-AF65-F5344CB8AC3E}">
        <p14:creationId xmlns:p14="http://schemas.microsoft.com/office/powerpoint/2010/main" val="376921877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354</TotalTime>
  <Words>640</Words>
  <Application>Microsoft Office PowerPoint</Application>
  <PresentationFormat>Widescreen</PresentationFormat>
  <Paragraphs>108</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34</cp:revision>
  <dcterms:created xsi:type="dcterms:W3CDTF">2021-11-19T03:25:36Z</dcterms:created>
  <dcterms:modified xsi:type="dcterms:W3CDTF">2021-11-19T09:19:38Z</dcterms:modified>
</cp:coreProperties>
</file>